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8.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notesSlides/notesSlide30.xml" ContentType="application/vnd.openxmlformats-officedocument.presentationml.notesSlide+xml"/>
  <Override PartName="/ppt/charts/chart31.xml" ContentType="application/vnd.openxmlformats-officedocument.drawingml.chart+xml"/>
  <Override PartName="/ppt/notesSlides/notesSlide31.xml" ContentType="application/vnd.openxmlformats-officedocument.presentationml.notesSlide+xml"/>
  <Override PartName="/ppt/charts/chart32.xml" ContentType="application/vnd.openxmlformats-officedocument.drawingml.chart+xml"/>
  <Override PartName="/ppt/notesSlides/notesSlide32.xml" ContentType="application/vnd.openxmlformats-officedocument.presentationml.notesSlide+xml"/>
  <Override PartName="/ppt/charts/chart33.xml" ContentType="application/vnd.openxmlformats-officedocument.drawingml.chart+xml"/>
  <Override PartName="/ppt/notesSlides/notesSlide33.xml" ContentType="application/vnd.openxmlformats-officedocument.presentationml.notesSlide+xml"/>
  <Override PartName="/ppt/charts/chart34.xml" ContentType="application/vnd.openxmlformats-officedocument.drawingml.chart+xml"/>
  <Override PartName="/ppt/notesSlides/notesSlide34.xml" ContentType="application/vnd.openxmlformats-officedocument.presentationml.notesSlide+xml"/>
  <Override PartName="/ppt/charts/chart35.xml" ContentType="application/vnd.openxmlformats-officedocument.drawingml.chart+xml"/>
  <Override PartName="/ppt/notesSlides/notesSlide35.xml" ContentType="application/vnd.openxmlformats-officedocument.presentationml.notesSlide+xml"/>
  <Override PartName="/ppt/charts/chart36.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notesSlides/notesSlide40.xml" ContentType="application/vnd.openxmlformats-officedocument.presentationml.notesSlide+xml"/>
  <Override PartName="/ppt/charts/chart3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1.xml" ContentType="application/vnd.openxmlformats-officedocument.presentationml.notesSlide+xml"/>
  <Override PartName="/ppt/charts/chart40.xml" ContentType="application/vnd.openxmlformats-officedocument.drawingml.chart+xml"/>
  <Override PartName="/ppt/notesSlides/notesSlide42.xml" ContentType="application/vnd.openxmlformats-officedocument.presentationml.notesSlide+xml"/>
  <Override PartName="/ppt/charts/chart41.xml" ContentType="application/vnd.openxmlformats-officedocument.drawingml.chart+xml"/>
  <Override PartName="/ppt/notesSlides/notesSlide43.xml" ContentType="application/vnd.openxmlformats-officedocument.presentationml.notesSlide+xml"/>
  <Override PartName="/ppt/charts/chart42.xml" ContentType="application/vnd.openxmlformats-officedocument.drawingml.chart+xml"/>
  <Override PartName="/ppt/notesSlides/notesSlide44.xml" ContentType="application/vnd.openxmlformats-officedocument.presentationml.notesSlide+xml"/>
  <Override PartName="/ppt/charts/chart43.xml" ContentType="application/vnd.openxmlformats-officedocument.drawingml.chart+xml"/>
  <Override PartName="/ppt/notesSlides/notesSlide45.xml" ContentType="application/vnd.openxmlformats-officedocument.presentationml.notesSlide+xml"/>
  <Override PartName="/ppt/charts/chart44.xml" ContentType="application/vnd.openxmlformats-officedocument.drawingml.chart+xml"/>
  <Override PartName="/ppt/notesSlides/notesSlide46.xml" ContentType="application/vnd.openxmlformats-officedocument.presentationml.notesSlide+xml"/>
  <Override PartName="/ppt/charts/chart45.xml" ContentType="application/vnd.openxmlformats-officedocument.drawingml.chart+xml"/>
  <Override PartName="/ppt/notesSlides/notesSlide47.xml" ContentType="application/vnd.openxmlformats-officedocument.presentationml.notesSlide+xml"/>
  <Override PartName="/ppt/charts/chart46.xml" ContentType="application/vnd.openxmlformats-officedocument.drawingml.chart+xml"/>
  <Override PartName="/ppt/notesSlides/notesSlide48.xml" ContentType="application/vnd.openxmlformats-officedocument.presentationml.notesSlide+xml"/>
  <Override PartName="/ppt/charts/chart47.xml" ContentType="application/vnd.openxmlformats-officedocument.drawingml.chart+xml"/>
  <Override PartName="/ppt/notesSlides/notesSlide49.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handoutMasterIdLst>
    <p:handoutMasterId r:id="rId55"/>
  </p:handoutMasterIdLst>
  <p:sldIdLst>
    <p:sldId id="275" r:id="rId3"/>
    <p:sldId id="317" r:id="rId4"/>
    <p:sldId id="332" r:id="rId5"/>
    <p:sldId id="292" r:id="rId6"/>
    <p:sldId id="333" r:id="rId7"/>
    <p:sldId id="291" r:id="rId8"/>
    <p:sldId id="334" r:id="rId9"/>
    <p:sldId id="335" r:id="rId10"/>
    <p:sldId id="318" r:id="rId11"/>
    <p:sldId id="349" r:id="rId12"/>
    <p:sldId id="350" r:id="rId13"/>
    <p:sldId id="351" r:id="rId14"/>
    <p:sldId id="352" r:id="rId15"/>
    <p:sldId id="306" r:id="rId16"/>
    <p:sldId id="260" r:id="rId17"/>
    <p:sldId id="353" r:id="rId18"/>
    <p:sldId id="355" r:id="rId19"/>
    <p:sldId id="356" r:id="rId20"/>
    <p:sldId id="343" r:id="rId21"/>
    <p:sldId id="345" r:id="rId22"/>
    <p:sldId id="346" r:id="rId23"/>
    <p:sldId id="257" r:id="rId24"/>
    <p:sldId id="258" r:id="rId25"/>
    <p:sldId id="359" r:id="rId26"/>
    <p:sldId id="363" r:id="rId27"/>
    <p:sldId id="344" r:id="rId28"/>
    <p:sldId id="347" r:id="rId29"/>
    <p:sldId id="326" r:id="rId30"/>
    <p:sldId id="342" r:id="rId31"/>
    <p:sldId id="261" r:id="rId32"/>
    <p:sldId id="279" r:id="rId33"/>
    <p:sldId id="286" r:id="rId34"/>
    <p:sldId id="278" r:id="rId35"/>
    <p:sldId id="280" r:id="rId36"/>
    <p:sldId id="262" r:id="rId37"/>
    <p:sldId id="263" r:id="rId38"/>
    <p:sldId id="277" r:id="rId39"/>
    <p:sldId id="357" r:id="rId40"/>
    <p:sldId id="358" r:id="rId41"/>
    <p:sldId id="268" r:id="rId42"/>
    <p:sldId id="269" r:id="rId43"/>
    <p:sldId id="305" r:id="rId44"/>
    <p:sldId id="273" r:id="rId45"/>
    <p:sldId id="308" r:id="rId46"/>
    <p:sldId id="272" r:id="rId47"/>
    <p:sldId id="265" r:id="rId48"/>
    <p:sldId id="290" r:id="rId49"/>
    <p:sldId id="270" r:id="rId50"/>
    <p:sldId id="266" r:id="rId51"/>
    <p:sldId id="267" r:id="rId52"/>
    <p:sldId id="289" r:id="rId5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E905B8"/>
    <a:srgbClr val="BD31B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82247" autoAdjust="0"/>
  </p:normalViewPr>
  <p:slideViewPr>
    <p:cSldViewPr>
      <p:cViewPr varScale="1">
        <p:scale>
          <a:sx n="114" d="100"/>
          <a:sy n="114" d="100"/>
        </p:scale>
        <p:origin x="462" y="10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EPI%20data\EPI%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US-China%20COVID%20rates%20and%20policy%20response%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US-China%20COVID%20rates%20and%20policy%20response%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US-China%20COVID%20rates%20and%20policy%20response%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BrainDox\UCI\US-China%20Barometer\2021%20US-China%20Barometer\covid_death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7.xml.rels><?xml version="1.0" encoding="UTF-8" standalone="yes"?>
<Relationships xmlns="http://schemas.openxmlformats.org/package/2006/relationships"><Relationship Id="rId3" Type="http://schemas.openxmlformats.org/officeDocument/2006/relationships/oleObject" Target="file:///D:\BrainDox\UCI\US-China%20Barometer\2021%20US-China%20Barometer\Electricity%20generation%20by%20source.csv"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oleObject" Target="file:///D:\BrainDox\UCI\US-China%20Barometer\2021%20US-China%20Barometer\Electricity%20generation%20by%20source.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D:\BrainDox\UCI\US-China%20Barometer\2021%20US-China%20Barometer\Electricity%20generation%20by%20source.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FiscalDecentralizaton%20US%20China%20Revenu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BrainDox\UCI\US-China%20Barometer\2021%20US-China%20Barometer\Electricity%20consumption.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D:\BrainDox\UCI\US-China%20Barometer\2021%20US-China%20Barometer\Electricity%20consumption.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D:\BrainDox\UCI\US-China%20Barometer\2021%20US-China%20Barometer\CO2%20emissions.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D:\BrainDox\UCI\US-China%20Barometer\2021%20US-China%20Barometer\CO2%20emissions.xlsx"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file:///D:\BrainDox\UCI\US-China%20Barometer\2021%20US-China%20Barometer\UESI_US-China_Source.xlsx"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oleObject" Target="file:///D:\BrainDox\UCI\US-China%20Barometer\2021%20US-China%20Barometer\UESI_US-China_Source.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3.xml"/></Relationships>
</file>

<file path=ppt/charts/_rels/chart26.xml.rels><?xml version="1.0" encoding="UTF-8" standalone="yes"?>
<Relationships xmlns="http://schemas.openxmlformats.org/package/2006/relationships"><Relationship Id="rId3" Type="http://schemas.openxmlformats.org/officeDocument/2006/relationships/oleObject" Target="file:///D:\BrainDox\UCI\US-China%20Barometer\2021%20US-China%20Barometer\UESI_US-China_Source.xlsx" TargetMode="External"/><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file:///D:\BrainDox\UCI\US-China%20Barometer\2021%20US-China%20Barometer\UESI_US-China_Source.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WGI%20US%20and%20China.xlsx"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Freedom%20House%20data%20(freedom,%20democracy,%20political%20rights)\Freedom%20House%20PR%20CL%20data%20for%20US%20and%20China.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FiscalDecentralizaton%20US%20China%20Revenu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7.xml"/><Relationship Id="rId1" Type="http://schemas.microsoft.com/office/2011/relationships/chartStyle" Target="style27.xml"/></Relationships>
</file>

<file path=ppt/charts/_rels/chart4.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FiscalDecentralizaton%20US%20China%20Revenue.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5.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ISO%2014001%20(2007-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ISO%20US%20China%20by%20secto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ISO%20US%20China%20by%20secto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BrainDox\UCM\UCM%20Syllabi\China%20&amp;%20the%20global%20order\Datasets\US-China%20COVID%20rates%20and%20policy%20response%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BrainDox\UCI\US-China%20Barometer\2021%20US-China%20Barometer\Datasets\US-China%20COVID%20rates%20and%20policy%20response%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0" i="0" u="none" strike="noStrike" baseline="0" dirty="0">
                <a:solidFill>
                  <a:schemeClr val="bg1">
                    <a:lumMod val="85000"/>
                  </a:schemeClr>
                </a:solidFill>
                <a:effectLst/>
                <a:latin typeface="Times New Roman" panose="02020603050405020304" pitchFamily="18" charset="0"/>
                <a:cs typeface="Times New Roman" panose="02020603050405020304" pitchFamily="18" charset="0"/>
              </a:rPr>
              <a:t>Environmental Performance Index</a:t>
            </a:r>
            <a:endParaRPr lang="en-US" sz="3200" dirty="0">
              <a:solidFill>
                <a:schemeClr val="bg1">
                  <a:lumMod val="85000"/>
                </a:schemeClr>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200597926023515E-2"/>
          <c:y val="0.15115158803861628"/>
          <c:w val="0.85956807193201101"/>
          <c:h val="0.57547423866537228"/>
        </c:manualLayout>
      </c:layout>
      <c:lineChart>
        <c:grouping val="standard"/>
        <c:varyColors val="0"/>
        <c:ser>
          <c:idx val="0"/>
          <c:order val="0"/>
          <c:tx>
            <c:v>USA</c:v>
          </c:tx>
          <c:spPr>
            <a:ln w="19050" cap="sq">
              <a:solidFill>
                <a:srgbClr val="00B0F0"/>
              </a:solidFill>
              <a:round/>
            </a:ln>
            <a:effectLst>
              <a:glow rad="101600">
                <a:schemeClr val="accent1">
                  <a:satMod val="175000"/>
                  <a:alpha val="40000"/>
                </a:schemeClr>
              </a:glow>
              <a:outerShdw blurRad="50800" dist="38100" dir="5400000" algn="t" rotWithShape="0">
                <a:prstClr val="black">
                  <a:alpha val="40000"/>
                </a:prstClr>
              </a:outerShdw>
              <a:softEdge rad="0"/>
            </a:effectLst>
          </c:spPr>
          <c:marker>
            <c:symbol val="circle"/>
            <c:size val="5"/>
            <c:spPr>
              <a:solidFill>
                <a:schemeClr val="accent1"/>
              </a:solidFill>
              <a:ln w="19050">
                <a:solidFill>
                  <a:srgbClr val="00B0F0"/>
                </a:solidFill>
                <a:headEnd type="oval"/>
              </a:ln>
              <a:effectLst>
                <a:glow rad="101600">
                  <a:schemeClr val="accent1">
                    <a:satMod val="175000"/>
                    <a:alpha val="40000"/>
                  </a:schemeClr>
                </a:glow>
                <a:outerShdw blurRad="50800" dist="38100" dir="5400000" algn="t" rotWithShape="0">
                  <a:prstClr val="black">
                    <a:alpha val="40000"/>
                  </a:prstClr>
                </a:outerShdw>
                <a:softEdge rad="0"/>
              </a:effectLst>
              <a:scene3d>
                <a:camera prst="orthographicFront"/>
                <a:lightRig rig="threePt" dir="t"/>
              </a:scene3d>
              <a:sp3d prstMaterial="plastic">
                <a:bevelT/>
              </a:sp3d>
            </c:spPr>
          </c:marker>
          <c:cat>
            <c:numRef>
              <c:f>Sheet1!$L$2:$L$9</c:f>
              <c:numCache>
                <c:formatCode>General</c:formatCode>
                <c:ptCount val="8"/>
                <c:pt idx="0">
                  <c:v>2006</c:v>
                </c:pt>
                <c:pt idx="1">
                  <c:v>2008</c:v>
                </c:pt>
                <c:pt idx="2">
                  <c:v>2012</c:v>
                </c:pt>
                <c:pt idx="3">
                  <c:v>2010</c:v>
                </c:pt>
                <c:pt idx="4">
                  <c:v>2014</c:v>
                </c:pt>
                <c:pt idx="5">
                  <c:v>2016</c:v>
                </c:pt>
                <c:pt idx="6">
                  <c:v>2018</c:v>
                </c:pt>
                <c:pt idx="7">
                  <c:v>2020</c:v>
                </c:pt>
              </c:numCache>
            </c:numRef>
          </c:cat>
          <c:val>
            <c:numRef>
              <c:f>Sheet1!$M$10:$M$17</c:f>
              <c:numCache>
                <c:formatCode>General</c:formatCode>
                <c:ptCount val="8"/>
                <c:pt idx="0">
                  <c:v>78.5</c:v>
                </c:pt>
                <c:pt idx="1">
                  <c:v>81.025118366080903</c:v>
                </c:pt>
                <c:pt idx="2">
                  <c:v>56.59</c:v>
                </c:pt>
                <c:pt idx="3" formatCode="0.0">
                  <c:v>63.475162864199604</c:v>
                </c:pt>
                <c:pt idx="4">
                  <c:v>67.52</c:v>
                </c:pt>
                <c:pt idx="5">
                  <c:v>84.72</c:v>
                </c:pt>
                <c:pt idx="6">
                  <c:v>71.19</c:v>
                </c:pt>
                <c:pt idx="7">
                  <c:v>69.3</c:v>
                </c:pt>
              </c:numCache>
            </c:numRef>
          </c:val>
          <c:smooth val="0"/>
          <c:extLst>
            <c:ext xmlns:c16="http://schemas.microsoft.com/office/drawing/2014/chart" uri="{C3380CC4-5D6E-409C-BE32-E72D297353CC}">
              <c16:uniqueId val="{00000000-B854-43C0-9135-E9EC8BD07F66}"/>
            </c:ext>
          </c:extLst>
        </c:ser>
        <c:ser>
          <c:idx val="1"/>
          <c:order val="1"/>
          <c:tx>
            <c:v>China</c:v>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chemeClr val="accent2"/>
              </a:solidFill>
              <a:ln w="19050">
                <a:solidFill>
                  <a:srgbClr val="FF0000"/>
                </a:solid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bevelB w="139700" h="139700" prst="divot"/>
              </a:sp3d>
            </c:spPr>
          </c:marker>
          <c:cat>
            <c:numRef>
              <c:f>Sheet1!$L$2:$L$9</c:f>
              <c:numCache>
                <c:formatCode>General</c:formatCode>
                <c:ptCount val="8"/>
                <c:pt idx="0">
                  <c:v>2006</c:v>
                </c:pt>
                <c:pt idx="1">
                  <c:v>2008</c:v>
                </c:pt>
                <c:pt idx="2">
                  <c:v>2012</c:v>
                </c:pt>
                <c:pt idx="3">
                  <c:v>2010</c:v>
                </c:pt>
                <c:pt idx="4">
                  <c:v>2014</c:v>
                </c:pt>
                <c:pt idx="5">
                  <c:v>2016</c:v>
                </c:pt>
                <c:pt idx="6">
                  <c:v>2018</c:v>
                </c:pt>
                <c:pt idx="7">
                  <c:v>2020</c:v>
                </c:pt>
              </c:numCache>
            </c:numRef>
          </c:cat>
          <c:val>
            <c:numRef>
              <c:f>Sheet1!$M$2:$M$9</c:f>
              <c:numCache>
                <c:formatCode>General</c:formatCode>
                <c:ptCount val="8"/>
                <c:pt idx="0">
                  <c:v>56.2</c:v>
                </c:pt>
                <c:pt idx="1">
                  <c:v>65.082288052135596</c:v>
                </c:pt>
                <c:pt idx="2">
                  <c:v>42.24</c:v>
                </c:pt>
                <c:pt idx="3" formatCode="0.0">
                  <c:v>49.004731380565403</c:v>
                </c:pt>
                <c:pt idx="4">
                  <c:v>43</c:v>
                </c:pt>
                <c:pt idx="5">
                  <c:v>65.099999999999994</c:v>
                </c:pt>
                <c:pt idx="6">
                  <c:v>50.74</c:v>
                </c:pt>
                <c:pt idx="7">
                  <c:v>37.299999999999997</c:v>
                </c:pt>
              </c:numCache>
            </c:numRef>
          </c:val>
          <c:smooth val="0"/>
          <c:extLst>
            <c:ext xmlns:c16="http://schemas.microsoft.com/office/drawing/2014/chart" uri="{C3380CC4-5D6E-409C-BE32-E72D297353CC}">
              <c16:uniqueId val="{00000001-B854-43C0-9135-E9EC8BD07F66}"/>
            </c:ext>
          </c:extLst>
        </c:ser>
        <c:dLbls>
          <c:showLegendKey val="0"/>
          <c:showVal val="0"/>
          <c:showCatName val="0"/>
          <c:showSerName val="0"/>
          <c:showPercent val="0"/>
          <c:showBubbleSize val="0"/>
        </c:dLbls>
        <c:marker val="1"/>
        <c:smooth val="0"/>
        <c:axId val="1286656095"/>
        <c:axId val="599763023"/>
      </c:lineChart>
      <c:catAx>
        <c:axId val="1286656095"/>
        <c:scaling>
          <c:orientation val="minMax"/>
        </c:scaling>
        <c:delete val="0"/>
        <c:axPos val="b"/>
        <c:numFmt formatCode="General" sourceLinked="1"/>
        <c:majorTickMark val="none"/>
        <c:minorTickMark val="none"/>
        <c:tickLblPos val="nextTo"/>
        <c:spPr>
          <a:noFill/>
          <a:ln w="9525" cap="flat" cmpd="sng" algn="ctr">
            <a:solidFill>
              <a:schemeClr val="bg2">
                <a:lumMod val="50000"/>
              </a:schemeClr>
            </a:solidFill>
            <a:round/>
          </a:ln>
          <a:effectLst/>
        </c:spPr>
        <c:txPr>
          <a:bodyPr rot="-2700000" spcFirstLastPara="1" vertOverflow="ellipsis" wrap="square" anchor="ctr" anchorCtr="1"/>
          <a:lstStyle/>
          <a:p>
            <a:pPr>
              <a:defRPr sz="2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99763023"/>
        <c:crosses val="autoZero"/>
        <c:auto val="1"/>
        <c:lblAlgn val="ctr"/>
        <c:lblOffset val="100"/>
        <c:noMultiLvlLbl val="0"/>
      </c:catAx>
      <c:valAx>
        <c:axId val="599763023"/>
        <c:scaling>
          <c:orientation val="minMax"/>
          <c:min val="30"/>
        </c:scaling>
        <c:delete val="0"/>
        <c:axPos val="l"/>
        <c:majorGridlines>
          <c:spPr>
            <a:ln w="9525"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286656095"/>
        <c:crosses val="autoZero"/>
        <c:crossBetween val="between"/>
      </c:valAx>
      <c:spPr>
        <a:solidFill>
          <a:schemeClr val="tx1">
            <a:lumMod val="75000"/>
            <a:lumOff val="25000"/>
          </a:schemeClr>
        </a:solidFill>
        <a:ln w="19050">
          <a:noFill/>
        </a:ln>
        <a:effectLst/>
      </c:spPr>
    </c:plotArea>
    <c:legend>
      <c:legendPos val="r"/>
      <c:layout>
        <c:manualLayout>
          <c:xMode val="edge"/>
          <c:yMode val="edge"/>
          <c:x val="0.91542762510096964"/>
          <c:y val="0.37395013123359577"/>
          <c:w val="8.3020875124058896E-2"/>
          <c:h val="9.118019730292334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lumMod val="75000"/>
        <a:lumOff val="25000"/>
      </a:schemeClr>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72743610651305E-2"/>
          <c:y val="2.9249053069758259E-2"/>
          <c:w val="0.92127032157042599"/>
          <c:h val="0.82279512493449325"/>
        </c:manualLayout>
      </c:layout>
      <c:lineChart>
        <c:grouping val="standard"/>
        <c:varyColors val="0"/>
        <c:ser>
          <c:idx val="0"/>
          <c:order val="0"/>
          <c:tx>
            <c:strRef>
              <c:f>'US-China'!$B$80</c:f>
              <c:strCache>
                <c:ptCount val="1"/>
                <c:pt idx="0">
                  <c:v>US Case Fatality Ratio</c:v>
                </c:pt>
              </c:strCache>
              <c:extLst xmlns:c15="http://schemas.microsoft.com/office/drawing/2012/chart"/>
            </c:strRef>
          </c:tx>
          <c:spPr>
            <a:ln w="19050" cap="rnd">
              <a:solidFill>
                <a:srgbClr val="00B0F0"/>
              </a:solidFill>
              <a:round/>
            </a:ln>
            <a:effectLst>
              <a:glow rad="101600">
                <a:srgbClr val="00B0F0">
                  <a:alpha val="40000"/>
                </a:srgbClr>
              </a:glow>
              <a:outerShdw blurRad="50800" dist="38100" dir="5400000" algn="t" rotWithShape="0">
                <a:prstClr val="black">
                  <a:alpha val="40000"/>
                </a:prstClr>
              </a:outerShdw>
            </a:effectLst>
          </c:spPr>
          <c:marker>
            <c:symbol val="none"/>
          </c:marker>
          <c:cat>
            <c:strRef>
              <c:f>'US-China'!$C$44:$NG$44</c:f>
              <c:strCache>
                <c:ptCount val="369"/>
                <c:pt idx="0">
                  <c:v>1/23/2020</c:v>
                </c:pt>
                <c:pt idx="1">
                  <c:v>1/24/2020</c:v>
                </c:pt>
                <c:pt idx="2">
                  <c:v>1/25/2020</c:v>
                </c:pt>
                <c:pt idx="3">
                  <c:v>1/26/2020</c:v>
                </c:pt>
                <c:pt idx="4">
                  <c:v>1/27/2020</c:v>
                </c:pt>
                <c:pt idx="5">
                  <c:v>1/28/2020</c:v>
                </c:pt>
                <c:pt idx="6">
                  <c:v>1/29/2020</c:v>
                </c:pt>
                <c:pt idx="7">
                  <c:v>1/30/2020</c:v>
                </c:pt>
                <c:pt idx="8">
                  <c:v>1/31/2020</c:v>
                </c:pt>
                <c:pt idx="9">
                  <c:v>2/1/2020</c:v>
                </c:pt>
                <c:pt idx="10">
                  <c:v>2/2/2020</c:v>
                </c:pt>
                <c:pt idx="11">
                  <c:v>2/3/2020</c:v>
                </c:pt>
                <c:pt idx="12">
                  <c:v>2/4/2020</c:v>
                </c:pt>
                <c:pt idx="13">
                  <c:v>2/5/2020</c:v>
                </c:pt>
                <c:pt idx="14">
                  <c:v>2/6/2020</c:v>
                </c:pt>
                <c:pt idx="15">
                  <c:v>2/7/2020</c:v>
                </c:pt>
                <c:pt idx="16">
                  <c:v>2/8/2020</c:v>
                </c:pt>
                <c:pt idx="17">
                  <c:v>2/9/2020</c:v>
                </c:pt>
                <c:pt idx="18">
                  <c:v>2/10/2020</c:v>
                </c:pt>
                <c:pt idx="19">
                  <c:v>2/11/2020</c:v>
                </c:pt>
                <c:pt idx="20">
                  <c:v>2/12/2020</c:v>
                </c:pt>
                <c:pt idx="21">
                  <c:v>2/13/2020</c:v>
                </c:pt>
                <c:pt idx="22">
                  <c:v>2/14`/2020</c:v>
                </c:pt>
                <c:pt idx="23">
                  <c:v>2/15/2020</c:v>
                </c:pt>
                <c:pt idx="24">
                  <c:v>2/16/2020</c:v>
                </c:pt>
                <c:pt idx="25">
                  <c:v>2/17/2020</c:v>
                </c:pt>
                <c:pt idx="26">
                  <c:v>2/18/2020</c:v>
                </c:pt>
                <c:pt idx="27">
                  <c:v>2/19/2020</c:v>
                </c:pt>
                <c:pt idx="28">
                  <c:v>2/20/2020</c:v>
                </c:pt>
                <c:pt idx="29">
                  <c:v>2/21/2020</c:v>
                </c:pt>
                <c:pt idx="30">
                  <c:v>2/22/2020</c:v>
                </c:pt>
                <c:pt idx="31">
                  <c:v>2/23/2020</c:v>
                </c:pt>
                <c:pt idx="32">
                  <c:v>2/24/2020</c:v>
                </c:pt>
                <c:pt idx="33">
                  <c:v>2/25/2020</c:v>
                </c:pt>
                <c:pt idx="34">
                  <c:v>2/26/2020</c:v>
                </c:pt>
                <c:pt idx="35">
                  <c:v>2/27/2020</c:v>
                </c:pt>
                <c:pt idx="36">
                  <c:v>2/28/2020</c:v>
                </c:pt>
                <c:pt idx="37">
                  <c:v>2/29/2020</c:v>
                </c:pt>
                <c:pt idx="38">
                  <c:v>3/1/2020</c:v>
                </c:pt>
                <c:pt idx="39">
                  <c:v>3/2/2020</c:v>
                </c:pt>
                <c:pt idx="40">
                  <c:v>3/3/2020</c:v>
                </c:pt>
                <c:pt idx="41">
                  <c:v>3/4/2020</c:v>
                </c:pt>
                <c:pt idx="42">
                  <c:v>3/5/2020</c:v>
                </c:pt>
                <c:pt idx="43">
                  <c:v>3/6/2020</c:v>
                </c:pt>
                <c:pt idx="44">
                  <c:v>3/7/2020</c:v>
                </c:pt>
                <c:pt idx="45">
                  <c:v>3/8/2020</c:v>
                </c:pt>
                <c:pt idx="46">
                  <c:v>3/9/2020</c:v>
                </c:pt>
                <c:pt idx="47">
                  <c:v>3/10/2020</c:v>
                </c:pt>
                <c:pt idx="48">
                  <c:v>3/11/2020</c:v>
                </c:pt>
                <c:pt idx="49">
                  <c:v>3/12/2020</c:v>
                </c:pt>
                <c:pt idx="50">
                  <c:v>3/13/2020</c:v>
                </c:pt>
                <c:pt idx="51">
                  <c:v>3/14/2020</c:v>
                </c:pt>
                <c:pt idx="52">
                  <c:v>3/15/2020</c:v>
                </c:pt>
                <c:pt idx="53">
                  <c:v>3/16/2020</c:v>
                </c:pt>
                <c:pt idx="54">
                  <c:v>3/17/2020</c:v>
                </c:pt>
                <c:pt idx="55">
                  <c:v>3/18/2020</c:v>
                </c:pt>
                <c:pt idx="56">
                  <c:v>3/19/2020</c:v>
                </c:pt>
                <c:pt idx="57">
                  <c:v>3/20/2020</c:v>
                </c:pt>
                <c:pt idx="58">
                  <c:v>3/21/2020</c:v>
                </c:pt>
                <c:pt idx="59">
                  <c:v>3/22/2020</c:v>
                </c:pt>
                <c:pt idx="60">
                  <c:v>3/23/2020</c:v>
                </c:pt>
                <c:pt idx="61">
                  <c:v>3/24/2020</c:v>
                </c:pt>
                <c:pt idx="62">
                  <c:v>3/25/2020</c:v>
                </c:pt>
                <c:pt idx="63">
                  <c:v>3/26/2020</c:v>
                </c:pt>
                <c:pt idx="64">
                  <c:v>3/27/2020</c:v>
                </c:pt>
                <c:pt idx="65">
                  <c:v>3/28/2020</c:v>
                </c:pt>
                <c:pt idx="66">
                  <c:v>3/29/2020</c:v>
                </c:pt>
                <c:pt idx="67">
                  <c:v>3/30/2020</c:v>
                </c:pt>
                <c:pt idx="68">
                  <c:v>3/31/2020</c:v>
                </c:pt>
                <c:pt idx="69">
                  <c:v>4/1/2020</c:v>
                </c:pt>
                <c:pt idx="70">
                  <c:v>4/2/2020</c:v>
                </c:pt>
                <c:pt idx="71">
                  <c:v>4/3/2020</c:v>
                </c:pt>
                <c:pt idx="72">
                  <c:v>4/4/2020</c:v>
                </c:pt>
                <c:pt idx="73">
                  <c:v>4/5/2020</c:v>
                </c:pt>
                <c:pt idx="74">
                  <c:v>4/6/2020</c:v>
                </c:pt>
                <c:pt idx="75">
                  <c:v>4/7/2020</c:v>
                </c:pt>
                <c:pt idx="76">
                  <c:v>4/8/2020</c:v>
                </c:pt>
                <c:pt idx="77">
                  <c:v>4/9/2020</c:v>
                </c:pt>
                <c:pt idx="78">
                  <c:v>4/10/2020</c:v>
                </c:pt>
                <c:pt idx="79">
                  <c:v>4/11/2020</c:v>
                </c:pt>
                <c:pt idx="80">
                  <c:v>4/12/2020</c:v>
                </c:pt>
                <c:pt idx="81">
                  <c:v>4/13/2020</c:v>
                </c:pt>
                <c:pt idx="82">
                  <c:v>4/14/2020</c:v>
                </c:pt>
                <c:pt idx="83">
                  <c:v>4/15/2020</c:v>
                </c:pt>
                <c:pt idx="84">
                  <c:v>4/16/2020</c:v>
                </c:pt>
                <c:pt idx="85">
                  <c:v>4/17/2020</c:v>
                </c:pt>
                <c:pt idx="86">
                  <c:v>4/18/2020</c:v>
                </c:pt>
                <c:pt idx="87">
                  <c:v>4/19/2020</c:v>
                </c:pt>
                <c:pt idx="88">
                  <c:v>4/20/2020</c:v>
                </c:pt>
                <c:pt idx="89">
                  <c:v>4/21/2020</c:v>
                </c:pt>
                <c:pt idx="90">
                  <c:v>4/22/2020</c:v>
                </c:pt>
                <c:pt idx="91">
                  <c:v>4/23/2020</c:v>
                </c:pt>
                <c:pt idx="92">
                  <c:v>4/24/2020</c:v>
                </c:pt>
                <c:pt idx="93">
                  <c:v>4/25/2020</c:v>
                </c:pt>
                <c:pt idx="94">
                  <c:v>4/26/2020</c:v>
                </c:pt>
                <c:pt idx="95">
                  <c:v>4/27/2020</c:v>
                </c:pt>
                <c:pt idx="96">
                  <c:v>4/28/2020</c:v>
                </c:pt>
                <c:pt idx="97">
                  <c:v>4/29/2020</c:v>
                </c:pt>
                <c:pt idx="98">
                  <c:v>4/30/2020</c:v>
                </c:pt>
                <c:pt idx="99">
                  <c:v>5/1/2020</c:v>
                </c:pt>
                <c:pt idx="100">
                  <c:v>5/2/2020</c:v>
                </c:pt>
                <c:pt idx="101">
                  <c:v>5/3/2020</c:v>
                </c:pt>
                <c:pt idx="102">
                  <c:v>5/4/2020</c:v>
                </c:pt>
                <c:pt idx="103">
                  <c:v>5/5/2020</c:v>
                </c:pt>
                <c:pt idx="104">
                  <c:v>5/6/2020</c:v>
                </c:pt>
                <c:pt idx="105">
                  <c:v>5/7/2020</c:v>
                </c:pt>
                <c:pt idx="106">
                  <c:v>5/8/2020</c:v>
                </c:pt>
                <c:pt idx="107">
                  <c:v>5/9/2020</c:v>
                </c:pt>
                <c:pt idx="108">
                  <c:v>5/10/2020</c:v>
                </c:pt>
                <c:pt idx="109">
                  <c:v>5/11/2020</c:v>
                </c:pt>
                <c:pt idx="110">
                  <c:v>5/12/2020</c:v>
                </c:pt>
                <c:pt idx="111">
                  <c:v>5/13/2020</c:v>
                </c:pt>
                <c:pt idx="112">
                  <c:v>5/14/2020</c:v>
                </c:pt>
                <c:pt idx="113">
                  <c:v>5/15/2020</c:v>
                </c:pt>
                <c:pt idx="114">
                  <c:v>5/16/2020</c:v>
                </c:pt>
                <c:pt idx="115">
                  <c:v>5/17/2020</c:v>
                </c:pt>
                <c:pt idx="116">
                  <c:v>5/18/2020</c:v>
                </c:pt>
                <c:pt idx="117">
                  <c:v>5/19/2020</c:v>
                </c:pt>
                <c:pt idx="118">
                  <c:v>5/20/2020</c:v>
                </c:pt>
                <c:pt idx="119">
                  <c:v>5/21/2020</c:v>
                </c:pt>
                <c:pt idx="120">
                  <c:v>5/22/2020</c:v>
                </c:pt>
                <c:pt idx="121">
                  <c:v>5/23/2020</c:v>
                </c:pt>
                <c:pt idx="122">
                  <c:v>5/24/2020</c:v>
                </c:pt>
                <c:pt idx="123">
                  <c:v>5/25/2020</c:v>
                </c:pt>
                <c:pt idx="124">
                  <c:v>5/26/2020</c:v>
                </c:pt>
                <c:pt idx="125">
                  <c:v>5/27/2020</c:v>
                </c:pt>
                <c:pt idx="126">
                  <c:v>5/28/2020</c:v>
                </c:pt>
                <c:pt idx="127">
                  <c:v>5/29/2020</c:v>
                </c:pt>
                <c:pt idx="128">
                  <c:v>5/30/2020</c:v>
                </c:pt>
                <c:pt idx="129">
                  <c:v>5/31/2020</c:v>
                </c:pt>
                <c:pt idx="130">
                  <c:v>6/1/2020</c:v>
                </c:pt>
                <c:pt idx="131">
                  <c:v>6/2/2020</c:v>
                </c:pt>
                <c:pt idx="132">
                  <c:v>6/3/2020</c:v>
                </c:pt>
                <c:pt idx="133">
                  <c:v>6/4/2020</c:v>
                </c:pt>
                <c:pt idx="134">
                  <c:v>6/5/2020</c:v>
                </c:pt>
                <c:pt idx="135">
                  <c:v>6/6/2020</c:v>
                </c:pt>
                <c:pt idx="136">
                  <c:v>6/7/2020</c:v>
                </c:pt>
                <c:pt idx="137">
                  <c:v>6/8/2020</c:v>
                </c:pt>
                <c:pt idx="138">
                  <c:v>6/9/2020</c:v>
                </c:pt>
                <c:pt idx="139">
                  <c:v>6/10/2020</c:v>
                </c:pt>
                <c:pt idx="140">
                  <c:v>6/11/2020</c:v>
                </c:pt>
                <c:pt idx="141">
                  <c:v>6/12/2020</c:v>
                </c:pt>
                <c:pt idx="142">
                  <c:v>6/13/2020</c:v>
                </c:pt>
                <c:pt idx="143">
                  <c:v>6/14/2020</c:v>
                </c:pt>
                <c:pt idx="144">
                  <c:v>6/15/2020</c:v>
                </c:pt>
                <c:pt idx="145">
                  <c:v>6/16/2020</c:v>
                </c:pt>
                <c:pt idx="146">
                  <c:v>6/17/2020</c:v>
                </c:pt>
                <c:pt idx="147">
                  <c:v>6/18/2020</c:v>
                </c:pt>
                <c:pt idx="148">
                  <c:v>6/19/2020</c:v>
                </c:pt>
                <c:pt idx="149">
                  <c:v>6/20/2020</c:v>
                </c:pt>
                <c:pt idx="150">
                  <c:v>6/21/2020</c:v>
                </c:pt>
                <c:pt idx="151">
                  <c:v>6/22/2020</c:v>
                </c:pt>
                <c:pt idx="152">
                  <c:v>6/23/2020</c:v>
                </c:pt>
                <c:pt idx="153">
                  <c:v>6/24/2020</c:v>
                </c:pt>
                <c:pt idx="154">
                  <c:v>6/25/2020</c:v>
                </c:pt>
                <c:pt idx="155">
                  <c:v>6/26/2020</c:v>
                </c:pt>
                <c:pt idx="156">
                  <c:v>6/27/2020</c:v>
                </c:pt>
                <c:pt idx="157">
                  <c:v>6/28/2020</c:v>
                </c:pt>
                <c:pt idx="158">
                  <c:v>6/29/2020</c:v>
                </c:pt>
                <c:pt idx="159">
                  <c:v>6/30/2020</c:v>
                </c:pt>
                <c:pt idx="160">
                  <c:v>7/1/2020</c:v>
                </c:pt>
                <c:pt idx="161">
                  <c:v>7/2/2020</c:v>
                </c:pt>
                <c:pt idx="162">
                  <c:v>7/3/2020</c:v>
                </c:pt>
                <c:pt idx="163">
                  <c:v>7/4/2020</c:v>
                </c:pt>
                <c:pt idx="164">
                  <c:v>7/5/2020</c:v>
                </c:pt>
                <c:pt idx="165">
                  <c:v>7/6/2020</c:v>
                </c:pt>
                <c:pt idx="166">
                  <c:v>7/7/2020</c:v>
                </c:pt>
                <c:pt idx="167">
                  <c:v>7/8/2020</c:v>
                </c:pt>
                <c:pt idx="168">
                  <c:v>7/9/2020</c:v>
                </c:pt>
                <c:pt idx="169">
                  <c:v>7/10/2020</c:v>
                </c:pt>
                <c:pt idx="170">
                  <c:v>7/11/2020</c:v>
                </c:pt>
                <c:pt idx="171">
                  <c:v>7/12/2020</c:v>
                </c:pt>
                <c:pt idx="172">
                  <c:v>7/13/2020</c:v>
                </c:pt>
                <c:pt idx="173">
                  <c:v>7/14/2020</c:v>
                </c:pt>
                <c:pt idx="174">
                  <c:v>7/15/2020</c:v>
                </c:pt>
                <c:pt idx="175">
                  <c:v>7/16/2020</c:v>
                </c:pt>
                <c:pt idx="176">
                  <c:v>7/17/2020</c:v>
                </c:pt>
                <c:pt idx="177">
                  <c:v>7/18/2020</c:v>
                </c:pt>
                <c:pt idx="178">
                  <c:v>7/19/2020</c:v>
                </c:pt>
                <c:pt idx="179">
                  <c:v>7/20/2020</c:v>
                </c:pt>
                <c:pt idx="180">
                  <c:v>7/21/2020</c:v>
                </c:pt>
                <c:pt idx="181">
                  <c:v>7/22/2020</c:v>
                </c:pt>
                <c:pt idx="182">
                  <c:v>7/23/2020</c:v>
                </c:pt>
                <c:pt idx="183">
                  <c:v>7/24/2020</c:v>
                </c:pt>
                <c:pt idx="184">
                  <c:v>7/25/2020</c:v>
                </c:pt>
                <c:pt idx="185">
                  <c:v>7/26/2020</c:v>
                </c:pt>
                <c:pt idx="186">
                  <c:v>7/27/2020</c:v>
                </c:pt>
                <c:pt idx="187">
                  <c:v>7/28/2020</c:v>
                </c:pt>
                <c:pt idx="188">
                  <c:v>7/29/2020</c:v>
                </c:pt>
                <c:pt idx="189">
                  <c:v>7/30/2020</c:v>
                </c:pt>
                <c:pt idx="190">
                  <c:v>7/31/2020</c:v>
                </c:pt>
                <c:pt idx="191">
                  <c:v>8/1/2020</c:v>
                </c:pt>
                <c:pt idx="192">
                  <c:v>8/2/2020</c:v>
                </c:pt>
                <c:pt idx="193">
                  <c:v>8/3/2020</c:v>
                </c:pt>
                <c:pt idx="194">
                  <c:v>8/4/2020</c:v>
                </c:pt>
                <c:pt idx="195">
                  <c:v>8/5/2020</c:v>
                </c:pt>
                <c:pt idx="196">
                  <c:v>8/6/2020</c:v>
                </c:pt>
                <c:pt idx="197">
                  <c:v>8/7/2020</c:v>
                </c:pt>
                <c:pt idx="198">
                  <c:v>8/8/2020</c:v>
                </c:pt>
                <c:pt idx="199">
                  <c:v>8/9/2020</c:v>
                </c:pt>
                <c:pt idx="200">
                  <c:v>8/10/2020</c:v>
                </c:pt>
                <c:pt idx="201">
                  <c:v>8/11/2020</c:v>
                </c:pt>
                <c:pt idx="202">
                  <c:v>8/12/2020</c:v>
                </c:pt>
                <c:pt idx="203">
                  <c:v>8/13/2020</c:v>
                </c:pt>
                <c:pt idx="204">
                  <c:v>8/14/2020</c:v>
                </c:pt>
                <c:pt idx="205">
                  <c:v>8/15/2020</c:v>
                </c:pt>
                <c:pt idx="206">
                  <c:v>8/16/2020</c:v>
                </c:pt>
                <c:pt idx="207">
                  <c:v>8/17/2020</c:v>
                </c:pt>
                <c:pt idx="208">
                  <c:v>8/18/2020</c:v>
                </c:pt>
                <c:pt idx="209">
                  <c:v>8/19/2020</c:v>
                </c:pt>
                <c:pt idx="210">
                  <c:v>8/20/2020</c:v>
                </c:pt>
                <c:pt idx="211">
                  <c:v>8/21/2020</c:v>
                </c:pt>
                <c:pt idx="212">
                  <c:v>8/22/2020</c:v>
                </c:pt>
                <c:pt idx="213">
                  <c:v>8/23/2020</c:v>
                </c:pt>
                <c:pt idx="214">
                  <c:v>8/24/2020</c:v>
                </c:pt>
                <c:pt idx="215">
                  <c:v>8/25/2020</c:v>
                </c:pt>
                <c:pt idx="216">
                  <c:v>8/26/2020</c:v>
                </c:pt>
                <c:pt idx="217">
                  <c:v>8/27/2020</c:v>
                </c:pt>
                <c:pt idx="218">
                  <c:v>8/28/2020</c:v>
                </c:pt>
                <c:pt idx="219">
                  <c:v>8/29/2020</c:v>
                </c:pt>
                <c:pt idx="220">
                  <c:v>8/30/2020</c:v>
                </c:pt>
                <c:pt idx="221">
                  <c:v>8/31/2020</c:v>
                </c:pt>
                <c:pt idx="222">
                  <c:v>9/1/2020</c:v>
                </c:pt>
                <c:pt idx="223">
                  <c:v>9/2/2020</c:v>
                </c:pt>
                <c:pt idx="224">
                  <c:v>9/3/2020</c:v>
                </c:pt>
                <c:pt idx="225">
                  <c:v>9/4/2020</c:v>
                </c:pt>
                <c:pt idx="226">
                  <c:v>9/5/2020</c:v>
                </c:pt>
                <c:pt idx="227">
                  <c:v>9/6/2020</c:v>
                </c:pt>
                <c:pt idx="228">
                  <c:v>9/7/2020</c:v>
                </c:pt>
                <c:pt idx="229">
                  <c:v>9/8/2020</c:v>
                </c:pt>
                <c:pt idx="230">
                  <c:v>9/9/2020</c:v>
                </c:pt>
                <c:pt idx="231">
                  <c:v>9/10/2020</c:v>
                </c:pt>
                <c:pt idx="232">
                  <c:v>9/11/2020</c:v>
                </c:pt>
                <c:pt idx="233">
                  <c:v>9/12/2020</c:v>
                </c:pt>
                <c:pt idx="234">
                  <c:v>9/13/2020</c:v>
                </c:pt>
                <c:pt idx="235">
                  <c:v>9/14/2020</c:v>
                </c:pt>
                <c:pt idx="236">
                  <c:v>9/15/2020</c:v>
                </c:pt>
                <c:pt idx="237">
                  <c:v>9/16/2020</c:v>
                </c:pt>
                <c:pt idx="238">
                  <c:v>9/17/2020</c:v>
                </c:pt>
                <c:pt idx="239">
                  <c:v>9/18/2020</c:v>
                </c:pt>
                <c:pt idx="240">
                  <c:v>9/19/2020</c:v>
                </c:pt>
                <c:pt idx="241">
                  <c:v>9/20/2020</c:v>
                </c:pt>
                <c:pt idx="242">
                  <c:v>9/21/2020</c:v>
                </c:pt>
                <c:pt idx="243">
                  <c:v>9/22/2020</c:v>
                </c:pt>
                <c:pt idx="244">
                  <c:v>9/23/2020</c:v>
                </c:pt>
                <c:pt idx="245">
                  <c:v>9/24/2020</c:v>
                </c:pt>
                <c:pt idx="246">
                  <c:v>9/25/2020</c:v>
                </c:pt>
                <c:pt idx="247">
                  <c:v>9/26/2020</c:v>
                </c:pt>
                <c:pt idx="248">
                  <c:v>9/27/2020</c:v>
                </c:pt>
                <c:pt idx="249">
                  <c:v>9/28/2020</c:v>
                </c:pt>
                <c:pt idx="250">
                  <c:v>9/29/2020</c:v>
                </c:pt>
                <c:pt idx="251">
                  <c:v>9/30/2020</c:v>
                </c:pt>
                <c:pt idx="252">
                  <c:v>10/1/2020</c:v>
                </c:pt>
                <c:pt idx="253">
                  <c:v>10/2/2020</c:v>
                </c:pt>
                <c:pt idx="254">
                  <c:v>10/3/2020</c:v>
                </c:pt>
                <c:pt idx="255">
                  <c:v>10/4/2020</c:v>
                </c:pt>
                <c:pt idx="256">
                  <c:v>10/5/2020</c:v>
                </c:pt>
                <c:pt idx="257">
                  <c:v>10/6/2020</c:v>
                </c:pt>
                <c:pt idx="258">
                  <c:v>10/7/2020</c:v>
                </c:pt>
                <c:pt idx="259">
                  <c:v>10/8/2020</c:v>
                </c:pt>
                <c:pt idx="260">
                  <c:v>10/9/2020</c:v>
                </c:pt>
                <c:pt idx="261">
                  <c:v>10/10/2020</c:v>
                </c:pt>
                <c:pt idx="262">
                  <c:v>10/11/2020</c:v>
                </c:pt>
                <c:pt idx="263">
                  <c:v>10/12/2020</c:v>
                </c:pt>
                <c:pt idx="264">
                  <c:v>10/13/2020</c:v>
                </c:pt>
                <c:pt idx="265">
                  <c:v>10/14/2020</c:v>
                </c:pt>
                <c:pt idx="266">
                  <c:v>10/15/2020</c:v>
                </c:pt>
                <c:pt idx="267">
                  <c:v>10/16/2020</c:v>
                </c:pt>
                <c:pt idx="268">
                  <c:v>10/17/2020</c:v>
                </c:pt>
                <c:pt idx="269">
                  <c:v>10/18/2020</c:v>
                </c:pt>
                <c:pt idx="270">
                  <c:v>10/19/2020</c:v>
                </c:pt>
                <c:pt idx="271">
                  <c:v>10/20/2020</c:v>
                </c:pt>
                <c:pt idx="272">
                  <c:v>10/21/2020</c:v>
                </c:pt>
                <c:pt idx="273">
                  <c:v>10/22/2020</c:v>
                </c:pt>
                <c:pt idx="274">
                  <c:v>10/23/2020</c:v>
                </c:pt>
                <c:pt idx="275">
                  <c:v>10/24/2020</c:v>
                </c:pt>
                <c:pt idx="276">
                  <c:v>10/25/2020</c:v>
                </c:pt>
                <c:pt idx="277">
                  <c:v>10/26/2020</c:v>
                </c:pt>
                <c:pt idx="278">
                  <c:v>10/27/2020</c:v>
                </c:pt>
                <c:pt idx="279">
                  <c:v>10/28/2020</c:v>
                </c:pt>
                <c:pt idx="280">
                  <c:v>10/29/2020</c:v>
                </c:pt>
                <c:pt idx="281">
                  <c:v>10/30/2020</c:v>
                </c:pt>
                <c:pt idx="282">
                  <c:v>10/31/2020</c:v>
                </c:pt>
                <c:pt idx="283">
                  <c:v>11/1/2020</c:v>
                </c:pt>
                <c:pt idx="284">
                  <c:v>11/2/2020</c:v>
                </c:pt>
                <c:pt idx="285">
                  <c:v>11/3/2020</c:v>
                </c:pt>
                <c:pt idx="286">
                  <c:v>11/4/2020</c:v>
                </c:pt>
                <c:pt idx="287">
                  <c:v>11/5/2020</c:v>
                </c:pt>
                <c:pt idx="288">
                  <c:v>11/6/2020</c:v>
                </c:pt>
                <c:pt idx="289">
                  <c:v>11/7/2020</c:v>
                </c:pt>
                <c:pt idx="290">
                  <c:v>11/8/2020</c:v>
                </c:pt>
                <c:pt idx="291">
                  <c:v>11/9/2020</c:v>
                </c:pt>
                <c:pt idx="292">
                  <c:v>11/10/2020</c:v>
                </c:pt>
                <c:pt idx="293">
                  <c:v>11/11/2020</c:v>
                </c:pt>
                <c:pt idx="294">
                  <c:v>11/12/2020</c:v>
                </c:pt>
                <c:pt idx="295">
                  <c:v>11/13/2020</c:v>
                </c:pt>
                <c:pt idx="296">
                  <c:v>11/14/2020</c:v>
                </c:pt>
                <c:pt idx="297">
                  <c:v>11/15/2020</c:v>
                </c:pt>
                <c:pt idx="298">
                  <c:v>11/16/2020</c:v>
                </c:pt>
                <c:pt idx="299">
                  <c:v>11/17/2020</c:v>
                </c:pt>
                <c:pt idx="300">
                  <c:v>11/18/2020</c:v>
                </c:pt>
                <c:pt idx="301">
                  <c:v>11/19/2020</c:v>
                </c:pt>
                <c:pt idx="302">
                  <c:v>11/20/2020</c:v>
                </c:pt>
                <c:pt idx="303">
                  <c:v>11/21/2020</c:v>
                </c:pt>
                <c:pt idx="304">
                  <c:v>11/22/2020</c:v>
                </c:pt>
                <c:pt idx="305">
                  <c:v>11/23/2020</c:v>
                </c:pt>
                <c:pt idx="306">
                  <c:v>11/24/2020</c:v>
                </c:pt>
                <c:pt idx="307">
                  <c:v>11/25/2020</c:v>
                </c:pt>
                <c:pt idx="308">
                  <c:v>11/26/2020</c:v>
                </c:pt>
                <c:pt idx="309">
                  <c:v>11/27/2020</c:v>
                </c:pt>
                <c:pt idx="310">
                  <c:v>11/28/2020</c:v>
                </c:pt>
                <c:pt idx="311">
                  <c:v>11/29/2020</c:v>
                </c:pt>
                <c:pt idx="312">
                  <c:v>11/30/2020</c:v>
                </c:pt>
                <c:pt idx="313">
                  <c:v>12/1/2020</c:v>
                </c:pt>
                <c:pt idx="314">
                  <c:v>12/2/2020</c:v>
                </c:pt>
                <c:pt idx="315">
                  <c:v>12/3/2020</c:v>
                </c:pt>
                <c:pt idx="316">
                  <c:v>12/4/2020</c:v>
                </c:pt>
                <c:pt idx="317">
                  <c:v>12/5/2020</c:v>
                </c:pt>
                <c:pt idx="318">
                  <c:v>12/6/2020</c:v>
                </c:pt>
                <c:pt idx="319">
                  <c:v>12/7/2020</c:v>
                </c:pt>
                <c:pt idx="320">
                  <c:v>12/8/2020</c:v>
                </c:pt>
                <c:pt idx="321">
                  <c:v>12/9/2020</c:v>
                </c:pt>
                <c:pt idx="322">
                  <c:v>12/10/2020</c:v>
                </c:pt>
                <c:pt idx="323">
                  <c:v>12/11/2020</c:v>
                </c:pt>
                <c:pt idx="324">
                  <c:v>12/12/2020</c:v>
                </c:pt>
                <c:pt idx="325">
                  <c:v>12/13/2020</c:v>
                </c:pt>
                <c:pt idx="326">
                  <c:v>12/14/2020</c:v>
                </c:pt>
                <c:pt idx="327">
                  <c:v>12/15/2020</c:v>
                </c:pt>
                <c:pt idx="328">
                  <c:v>12/16/2020</c:v>
                </c:pt>
                <c:pt idx="329">
                  <c:v>12/17/2020</c:v>
                </c:pt>
                <c:pt idx="330">
                  <c:v>12/18/2020</c:v>
                </c:pt>
                <c:pt idx="331">
                  <c:v>12/19/2020</c:v>
                </c:pt>
                <c:pt idx="332">
                  <c:v>12/20/2020</c:v>
                </c:pt>
                <c:pt idx="333">
                  <c:v>12/21/2020</c:v>
                </c:pt>
                <c:pt idx="334">
                  <c:v>12/22/2020</c:v>
                </c:pt>
                <c:pt idx="335">
                  <c:v>12/23/2020</c:v>
                </c:pt>
                <c:pt idx="336">
                  <c:v>12/24/2020</c:v>
                </c:pt>
                <c:pt idx="337">
                  <c:v>12/25/2020</c:v>
                </c:pt>
                <c:pt idx="338">
                  <c:v>12/26/2020</c:v>
                </c:pt>
                <c:pt idx="339">
                  <c:v>12/27/2020</c:v>
                </c:pt>
                <c:pt idx="340">
                  <c:v>12/28/2020</c:v>
                </c:pt>
                <c:pt idx="341">
                  <c:v>12/29/2020</c:v>
                </c:pt>
                <c:pt idx="342">
                  <c:v>12/30/2020</c:v>
                </c:pt>
                <c:pt idx="343">
                  <c:v>12/31/2020</c:v>
                </c:pt>
                <c:pt idx="344">
                  <c:v>1/1/2021</c:v>
                </c:pt>
                <c:pt idx="345">
                  <c:v>1/2/2021</c:v>
                </c:pt>
                <c:pt idx="346">
                  <c:v>1/3/2021</c:v>
                </c:pt>
                <c:pt idx="347">
                  <c:v>1/4/2021</c:v>
                </c:pt>
                <c:pt idx="348">
                  <c:v>1/5/2021</c:v>
                </c:pt>
                <c:pt idx="349">
                  <c:v>1/6/2021</c:v>
                </c:pt>
                <c:pt idx="350">
                  <c:v>1/7/2021</c:v>
                </c:pt>
                <c:pt idx="351">
                  <c:v>1/8/2021</c:v>
                </c:pt>
                <c:pt idx="352">
                  <c:v>1/9/2021</c:v>
                </c:pt>
                <c:pt idx="353">
                  <c:v>1/10/2021</c:v>
                </c:pt>
                <c:pt idx="354">
                  <c:v>1/11/2021</c:v>
                </c:pt>
                <c:pt idx="355">
                  <c:v>1/12/2021</c:v>
                </c:pt>
                <c:pt idx="356">
                  <c:v>1/13/2021</c:v>
                </c:pt>
                <c:pt idx="357">
                  <c:v>1/14/2021</c:v>
                </c:pt>
                <c:pt idx="358">
                  <c:v>1/15/2021</c:v>
                </c:pt>
                <c:pt idx="359">
                  <c:v>1/16/2021</c:v>
                </c:pt>
                <c:pt idx="360">
                  <c:v>1/17/2021</c:v>
                </c:pt>
                <c:pt idx="361">
                  <c:v>1/18/2021</c:v>
                </c:pt>
                <c:pt idx="362">
                  <c:v>1/19/2021</c:v>
                </c:pt>
                <c:pt idx="363">
                  <c:v>1/20/2021</c:v>
                </c:pt>
                <c:pt idx="364">
                  <c:v>1/21/2021</c:v>
                </c:pt>
                <c:pt idx="365">
                  <c:v>1/22/2021</c:v>
                </c:pt>
                <c:pt idx="366">
                  <c:v>1/23/2021</c:v>
                </c:pt>
                <c:pt idx="367">
                  <c:v>1/24/2021</c:v>
                </c:pt>
                <c:pt idx="368">
                  <c:v>1/25/2021</c:v>
                </c:pt>
              </c:strCache>
            </c:strRef>
          </c:cat>
          <c:val>
            <c:numRef>
              <c:f>'US-China'!$C$80:$NI$80</c:f>
              <c:numCache>
                <c:formatCode>General</c:formatCode>
                <c:ptCount val="371"/>
                <c:pt idx="1">
                  <c:v>0</c:v>
                </c:pt>
                <c:pt idx="3">
                  <c:v>0</c:v>
                </c:pt>
                <c:pt idx="6">
                  <c:v>0</c:v>
                </c:pt>
                <c:pt idx="8">
                  <c:v>0</c:v>
                </c:pt>
                <c:pt idx="11">
                  <c:v>0</c:v>
                </c:pt>
                <c:pt idx="14">
                  <c:v>0</c:v>
                </c:pt>
                <c:pt idx="19">
                  <c:v>0</c:v>
                </c:pt>
                <c:pt idx="21">
                  <c:v>0</c:v>
                </c:pt>
                <c:pt idx="29">
                  <c:v>0</c:v>
                </c:pt>
                <c:pt idx="35">
                  <c:v>0</c:v>
                </c:pt>
                <c:pt idx="37">
                  <c:v>12.5</c:v>
                </c:pt>
                <c:pt idx="38">
                  <c:v>0</c:v>
                </c:pt>
                <c:pt idx="39">
                  <c:v>21.739130434782609</c:v>
                </c:pt>
                <c:pt idx="40">
                  <c:v>5.2631578947368416</c:v>
                </c:pt>
                <c:pt idx="41">
                  <c:v>12.121212121212121</c:v>
                </c:pt>
                <c:pt idx="42">
                  <c:v>1.2987012987012987</c:v>
                </c:pt>
                <c:pt idx="43">
                  <c:v>3.7735849056603774</c:v>
                </c:pt>
                <c:pt idx="44">
                  <c:v>1.8072289156626504</c:v>
                </c:pt>
                <c:pt idx="45">
                  <c:v>3.4482758620689653</c:v>
                </c:pt>
                <c:pt idx="46">
                  <c:v>1.3333333333333335</c:v>
                </c:pt>
                <c:pt idx="47">
                  <c:v>3.1914893617021276</c:v>
                </c:pt>
                <c:pt idx="48">
                  <c:v>1.3698630136986301</c:v>
                </c:pt>
                <c:pt idx="49">
                  <c:v>2.2779043280182232</c:v>
                </c:pt>
                <c:pt idx="50">
                  <c:v>1.2638230647709321</c:v>
                </c:pt>
                <c:pt idx="51">
                  <c:v>0.92226613965744397</c:v>
                </c:pt>
                <c:pt idx="52">
                  <c:v>5.1282051282051277</c:v>
                </c:pt>
                <c:pt idx="53">
                  <c:v>1.8404907975460101</c:v>
                </c:pt>
                <c:pt idx="54">
                  <c:v>1.9639934533551555</c:v>
                </c:pt>
                <c:pt idx="55">
                  <c:v>2.2205494919081672</c:v>
                </c:pt>
                <c:pt idx="56">
                  <c:v>1.602136181575434</c:v>
                </c:pt>
                <c:pt idx="57">
                  <c:v>1.617716349929323</c:v>
                </c:pt>
                <c:pt idx="58">
                  <c:v>1.6513761467889909</c:v>
                </c:pt>
                <c:pt idx="59">
                  <c:v>1.245753114382786</c:v>
                </c:pt>
                <c:pt idx="60">
                  <c:v>1.665034280117532</c:v>
                </c:pt>
                <c:pt idx="61">
                  <c:v>2.271013946475688</c:v>
                </c:pt>
                <c:pt idx="62">
                  <c:v>2.6997929606625259</c:v>
                </c:pt>
                <c:pt idx="63">
                  <c:v>2.3094170403587446</c:v>
                </c:pt>
                <c:pt idx="64">
                  <c:v>2.7890792291220556</c:v>
                </c:pt>
                <c:pt idx="65">
                  <c:v>3.2386392614882435</c:v>
                </c:pt>
                <c:pt idx="66">
                  <c:v>3.135759309285449</c:v>
                </c:pt>
                <c:pt idx="67">
                  <c:v>3.1564169912145639</c:v>
                </c:pt>
                <c:pt idx="68">
                  <c:v>4.1457668338653288</c:v>
                </c:pt>
                <c:pt idx="69">
                  <c:v>3.910562550393847</c:v>
                </c:pt>
                <c:pt idx="70">
                  <c:v>4.6432229429839538</c:v>
                </c:pt>
                <c:pt idx="71">
                  <c:v>4.3599516593845866</c:v>
                </c:pt>
                <c:pt idx="72">
                  <c:v>4.7729236085400464</c:v>
                </c:pt>
                <c:pt idx="73">
                  <c:v>5.2904564315352696</c:v>
                </c:pt>
                <c:pt idx="74">
                  <c:v>5.5898643916725028</c:v>
                </c:pt>
                <c:pt idx="75">
                  <c:v>8.3658346333853348</c:v>
                </c:pt>
                <c:pt idx="76">
                  <c:v>6.8699108802974935</c:v>
                </c:pt>
                <c:pt idx="77">
                  <c:v>6.1351058208415603</c:v>
                </c:pt>
                <c:pt idx="78">
                  <c:v>6.4452387179263644</c:v>
                </c:pt>
                <c:pt idx="79">
                  <c:v>7.3091295553498581</c:v>
                </c:pt>
                <c:pt idx="80">
                  <c:v>6.6700872242175464</c:v>
                </c:pt>
                <c:pt idx="81">
                  <c:v>7.2896154560653921</c:v>
                </c:pt>
                <c:pt idx="82">
                  <c:v>8.4903037464377569</c:v>
                </c:pt>
                <c:pt idx="83">
                  <c:v>10.217485350218272</c:v>
                </c:pt>
                <c:pt idx="84">
                  <c:v>7.1923281832711776</c:v>
                </c:pt>
                <c:pt idx="85">
                  <c:v>6.3321422082248198</c:v>
                </c:pt>
                <c:pt idx="86">
                  <c:v>7.0623187887031538</c:v>
                </c:pt>
                <c:pt idx="87">
                  <c:v>7.4173300673606866</c:v>
                </c:pt>
                <c:pt idx="88">
                  <c:v>7.3624568344117751</c:v>
                </c:pt>
                <c:pt idx="89">
                  <c:v>9.8041488005562645</c:v>
                </c:pt>
                <c:pt idx="90">
                  <c:v>8.4171115579283082</c:v>
                </c:pt>
                <c:pt idx="91">
                  <c:v>7.3169278436513139</c:v>
                </c:pt>
                <c:pt idx="92">
                  <c:v>6.6800680377300132</c:v>
                </c:pt>
                <c:pt idx="93">
                  <c:v>5.6123959601276443</c:v>
                </c:pt>
                <c:pt idx="94">
                  <c:v>5.0931864483513163</c:v>
                </c:pt>
                <c:pt idx="95">
                  <c:v>6.1761727978400272</c:v>
                </c:pt>
                <c:pt idx="96">
                  <c:v>9.0469023308790621</c:v>
                </c:pt>
                <c:pt idx="97">
                  <c:v>9.5405825095633077</c:v>
                </c:pt>
                <c:pt idx="98">
                  <c:v>8.2333995751387654</c:v>
                </c:pt>
                <c:pt idx="99">
                  <c:v>5.4184364596487198</c:v>
                </c:pt>
                <c:pt idx="100">
                  <c:v>6.2235362826690022</c:v>
                </c:pt>
                <c:pt idx="101">
                  <c:v>4.5838458384583847</c:v>
                </c:pt>
                <c:pt idx="102">
                  <c:v>5.4958283176289902</c:v>
                </c:pt>
                <c:pt idx="103">
                  <c:v>9.3270799347471449</c:v>
                </c:pt>
                <c:pt idx="104">
                  <c:v>9.5658902101319434</c:v>
                </c:pt>
                <c:pt idx="105">
                  <c:v>6.9891102451105356</c:v>
                </c:pt>
                <c:pt idx="106">
                  <c:v>6.5142090953108118</c:v>
                </c:pt>
                <c:pt idx="107">
                  <c:v>6.0941167110863601</c:v>
                </c:pt>
                <c:pt idx="108">
                  <c:v>4.8239343394228227</c:v>
                </c:pt>
                <c:pt idx="109">
                  <c:v>5.191029900332226</c:v>
                </c:pt>
                <c:pt idx="110">
                  <c:v>7.0541047216288097</c:v>
                </c:pt>
                <c:pt idx="111">
                  <c:v>8.5375416584983341</c:v>
                </c:pt>
                <c:pt idx="112">
                  <c:v>6.6413096170339703</c:v>
                </c:pt>
                <c:pt idx="113">
                  <c:v>6.7542972699696673</c:v>
                </c:pt>
                <c:pt idx="114">
                  <c:v>5.262069250817027</c:v>
                </c:pt>
                <c:pt idx="115">
                  <c:v>4.1514772294466509</c:v>
                </c:pt>
                <c:pt idx="116">
                  <c:v>5.2516411378555796</c:v>
                </c:pt>
                <c:pt idx="117">
                  <c:v>7.1448971820258942</c:v>
                </c:pt>
                <c:pt idx="118">
                  <c:v>6.6787162757891023</c:v>
                </c:pt>
                <c:pt idx="119">
                  <c:v>4.6853771204533983</c:v>
                </c:pt>
                <c:pt idx="120">
                  <c:v>5.2636029256331121</c:v>
                </c:pt>
                <c:pt idx="121">
                  <c:v>5.4293287891697437</c:v>
                </c:pt>
                <c:pt idx="122">
                  <c:v>3.0265319328986009</c:v>
                </c:pt>
                <c:pt idx="123">
                  <c:v>2.9894646772554681</c:v>
                </c:pt>
                <c:pt idx="124">
                  <c:v>3.3750763591936468</c:v>
                </c:pt>
                <c:pt idx="125">
                  <c:v>8.0914877548818644</c:v>
                </c:pt>
                <c:pt idx="126">
                  <c:v>5.2273236282194855</c:v>
                </c:pt>
                <c:pt idx="127">
                  <c:v>4.7702746893394377</c:v>
                </c:pt>
                <c:pt idx="128">
                  <c:v>4.019292604501608</c:v>
                </c:pt>
                <c:pt idx="129">
                  <c:v>3.6526315789473687</c:v>
                </c:pt>
                <c:pt idx="130">
                  <c:v>4.4823232323232318</c:v>
                </c:pt>
                <c:pt idx="131">
                  <c:v>4.8381094157052473</c:v>
                </c:pt>
                <c:pt idx="132">
                  <c:v>5.0115962488655841</c:v>
                </c:pt>
                <c:pt idx="133">
                  <c:v>4.6999076638965835</c:v>
                </c:pt>
                <c:pt idx="134">
                  <c:v>3.4955125177137463</c:v>
                </c:pt>
                <c:pt idx="135">
                  <c:v>3.3216783216783217</c:v>
                </c:pt>
                <c:pt idx="136">
                  <c:v>2.5121420197621838</c:v>
                </c:pt>
                <c:pt idx="137">
                  <c:v>2.8708946772366928</c:v>
                </c:pt>
                <c:pt idx="138">
                  <c:v>5.0087013269523606</c:v>
                </c:pt>
                <c:pt idx="139">
                  <c:v>4.2318263671689884</c:v>
                </c:pt>
                <c:pt idx="140">
                  <c:v>3.6894463667820072</c:v>
                </c:pt>
                <c:pt idx="141">
                  <c:v>3.2896324298238557</c:v>
                </c:pt>
                <c:pt idx="142">
                  <c:v>3.061548223350254</c:v>
                </c:pt>
                <c:pt idx="143">
                  <c:v>1.6632345952795817</c:v>
                </c:pt>
                <c:pt idx="144">
                  <c:v>1.9527702089009991</c:v>
                </c:pt>
                <c:pt idx="145">
                  <c:v>3.4713119952644709</c:v>
                </c:pt>
                <c:pt idx="146">
                  <c:v>2.7387640449438204</c:v>
                </c:pt>
                <c:pt idx="147">
                  <c:v>2.4163568773234201</c:v>
                </c:pt>
                <c:pt idx="148">
                  <c:v>2.0980572370297592</c:v>
                </c:pt>
                <c:pt idx="149">
                  <c:v>1.8760271636329811</c:v>
                </c:pt>
                <c:pt idx="150">
                  <c:v>1.1902866242038217</c:v>
                </c:pt>
                <c:pt idx="151">
                  <c:v>1.2121778691845064</c:v>
                </c:pt>
                <c:pt idx="152">
                  <c:v>2.2714382174206618</c:v>
                </c:pt>
                <c:pt idx="153">
                  <c:v>2.1237795982493548</c:v>
                </c:pt>
                <c:pt idx="154">
                  <c:v>1.3434796618992142</c:v>
                </c:pt>
                <c:pt idx="155">
                  <c:v>1.3661142844732097</c:v>
                </c:pt>
                <c:pt idx="156">
                  <c:v>1.2287448903079117</c:v>
                </c:pt>
                <c:pt idx="157">
                  <c:v>0.71658200201231925</c:v>
                </c:pt>
                <c:pt idx="158">
                  <c:v>0.94797071231149688</c:v>
                </c:pt>
                <c:pt idx="159">
                  <c:v>1.3617754794225383</c:v>
                </c:pt>
                <c:pt idx="160">
                  <c:v>1.3468859301629017</c:v>
                </c:pt>
                <c:pt idx="161">
                  <c:v>1.2949843647863188</c:v>
                </c:pt>
                <c:pt idx="162">
                  <c:v>1.289794645988388</c:v>
                </c:pt>
                <c:pt idx="163">
                  <c:v>0.64185414795504836</c:v>
                </c:pt>
                <c:pt idx="164">
                  <c:v>0.59914464218845465</c:v>
                </c:pt>
                <c:pt idx="165">
                  <c:v>0.84381319881912642</c:v>
                </c:pt>
                <c:pt idx="166">
                  <c:v>1.9805902158843334</c:v>
                </c:pt>
                <c:pt idx="167">
                  <c:v>1.4275481818333249</c:v>
                </c:pt>
                <c:pt idx="168">
                  <c:v>1.6074084736816854</c:v>
                </c:pt>
                <c:pt idx="169">
                  <c:v>1.1951664118546397</c:v>
                </c:pt>
                <c:pt idx="170">
                  <c:v>1.1848815118488152</c:v>
                </c:pt>
                <c:pt idx="171">
                  <c:v>0.79575596816976124</c:v>
                </c:pt>
                <c:pt idx="172">
                  <c:v>0.72573380695820666</c:v>
                </c:pt>
                <c:pt idx="173">
                  <c:v>1.3646055437100213</c:v>
                </c:pt>
                <c:pt idx="174">
                  <c:v>1.421105173527512</c:v>
                </c:pt>
                <c:pt idx="175">
                  <c:v>1.2691460309502764</c:v>
                </c:pt>
                <c:pt idx="176">
                  <c:v>1.2724302171023483</c:v>
                </c:pt>
                <c:pt idx="177">
                  <c:v>1.3904649267209002</c:v>
                </c:pt>
                <c:pt idx="178">
                  <c:v>0.77689802800138852</c:v>
                </c:pt>
                <c:pt idx="179">
                  <c:v>0.87699500241818473</c:v>
                </c:pt>
                <c:pt idx="180">
                  <c:v>1.7414902690548191</c:v>
                </c:pt>
                <c:pt idx="181">
                  <c:v>1.725554642563681</c:v>
                </c:pt>
                <c:pt idx="182">
                  <c:v>1.6024423734260422</c:v>
                </c:pt>
                <c:pt idx="183">
                  <c:v>1.5731594171260164</c:v>
                </c:pt>
                <c:pt idx="184">
                  <c:v>1.3550344147945119</c:v>
                </c:pt>
                <c:pt idx="185">
                  <c:v>0.95038307187157967</c:v>
                </c:pt>
                <c:pt idx="186">
                  <c:v>1.9934139855952948</c:v>
                </c:pt>
                <c:pt idx="187">
                  <c:v>2.0483722890296945</c:v>
                </c:pt>
                <c:pt idx="188">
                  <c:v>1.979316008518575</c:v>
                </c:pt>
                <c:pt idx="189">
                  <c:v>1.8123935737025247</c:v>
                </c:pt>
                <c:pt idx="190">
                  <c:v>1.8378661544506045</c:v>
                </c:pt>
                <c:pt idx="191">
                  <c:v>1.9508721965112139</c:v>
                </c:pt>
                <c:pt idx="192">
                  <c:v>0.90907094705869429</c:v>
                </c:pt>
                <c:pt idx="193">
                  <c:v>1.2420312156517916</c:v>
                </c:pt>
                <c:pt idx="194">
                  <c:v>2.3091190634199465</c:v>
                </c:pt>
                <c:pt idx="195">
                  <c:v>2.5633968219017209</c:v>
                </c:pt>
                <c:pt idx="196">
                  <c:v>2.0630700366842798</c:v>
                </c:pt>
                <c:pt idx="197">
                  <c:v>2.080872177405745</c:v>
                </c:pt>
                <c:pt idx="198">
                  <c:v>1.992429138583695</c:v>
                </c:pt>
                <c:pt idx="199">
                  <c:v>1.1710727550797466</c:v>
                </c:pt>
                <c:pt idx="200">
                  <c:v>1.1621309236103814</c:v>
                </c:pt>
                <c:pt idx="201">
                  <c:v>2.1644841104345653</c:v>
                </c:pt>
                <c:pt idx="202">
                  <c:v>2.7001446506062825</c:v>
                </c:pt>
                <c:pt idx="203">
                  <c:v>2.0647702236346972</c:v>
                </c:pt>
                <c:pt idx="204">
                  <c:v>2.0392228907362329</c:v>
                </c:pt>
                <c:pt idx="205">
                  <c:v>2.1941503525552264</c:v>
                </c:pt>
                <c:pt idx="206">
                  <c:v>1.4714132707706431</c:v>
                </c:pt>
                <c:pt idx="207">
                  <c:v>1.250409522769466</c:v>
                </c:pt>
                <c:pt idx="208">
                  <c:v>2.8938477951635848</c:v>
                </c:pt>
                <c:pt idx="209">
                  <c:v>2.7872870969105281</c:v>
                </c:pt>
                <c:pt idx="210">
                  <c:v>2.4731673898150262</c:v>
                </c:pt>
                <c:pt idx="211">
                  <c:v>2.2414713247670264</c:v>
                </c:pt>
                <c:pt idx="212">
                  <c:v>2.2522522522522523</c:v>
                </c:pt>
                <c:pt idx="213">
                  <c:v>1.3359001283397505</c:v>
                </c:pt>
                <c:pt idx="214">
                  <c:v>1.2372992461488037</c:v>
                </c:pt>
                <c:pt idx="215">
                  <c:v>3.0288677269781124</c:v>
                </c:pt>
                <c:pt idx="216">
                  <c:v>2.709147512750878</c:v>
                </c:pt>
                <c:pt idx="217">
                  <c:v>2.4355681516251884</c:v>
                </c:pt>
                <c:pt idx="218">
                  <c:v>2.0535543105468337</c:v>
                </c:pt>
                <c:pt idx="219">
                  <c:v>2.1040792895803557</c:v>
                </c:pt>
                <c:pt idx="220">
                  <c:v>1.2862576580238669</c:v>
                </c:pt>
                <c:pt idx="221">
                  <c:v>1.5196368659956583</c:v>
                </c:pt>
                <c:pt idx="222">
                  <c:v>2.5193751949516523</c:v>
                </c:pt>
                <c:pt idx="223">
                  <c:v>2.5517056137523504</c:v>
                </c:pt>
                <c:pt idx="224">
                  <c:v>2.3999092661903143</c:v>
                </c:pt>
                <c:pt idx="225">
                  <c:v>1.9041196421841839</c:v>
                </c:pt>
                <c:pt idx="226">
                  <c:v>1.7999581405083602</c:v>
                </c:pt>
                <c:pt idx="227">
                  <c:v>1.3190252626872345</c:v>
                </c:pt>
                <c:pt idx="228">
                  <c:v>1.2182654626001024</c:v>
                </c:pt>
                <c:pt idx="229">
                  <c:v>1.656088130152477</c:v>
                </c:pt>
                <c:pt idx="230">
                  <c:v>3.4280465763977364</c:v>
                </c:pt>
                <c:pt idx="231">
                  <c:v>2.5380991964533113</c:v>
                </c:pt>
                <c:pt idx="232">
                  <c:v>2.510653483636669</c:v>
                </c:pt>
                <c:pt idx="233">
                  <c:v>1.7495194296420664</c:v>
                </c:pt>
                <c:pt idx="234">
                  <c:v>1.1548219649470706</c:v>
                </c:pt>
                <c:pt idx="235">
                  <c:v>1.205240174672489</c:v>
                </c:pt>
                <c:pt idx="236">
                  <c:v>3.2630483875060263</c:v>
                </c:pt>
                <c:pt idx="237">
                  <c:v>2.5329176222010359</c:v>
                </c:pt>
                <c:pt idx="238">
                  <c:v>1.9120966671092816</c:v>
                </c:pt>
                <c:pt idx="239">
                  <c:v>1.8679798144229203</c:v>
                </c:pt>
                <c:pt idx="240">
                  <c:v>1.6914974378439931</c:v>
                </c:pt>
                <c:pt idx="241">
                  <c:v>0.65252003236499356</c:v>
                </c:pt>
                <c:pt idx="242">
                  <c:v>0.82275188346596273</c:v>
                </c:pt>
                <c:pt idx="243">
                  <c:v>2.5630676084762865</c:v>
                </c:pt>
                <c:pt idx="244">
                  <c:v>2.7701611869922869</c:v>
                </c:pt>
                <c:pt idx="245">
                  <c:v>1.9644527595884003</c:v>
                </c:pt>
                <c:pt idx="246">
                  <c:v>1.9263103269330566</c:v>
                </c:pt>
                <c:pt idx="247">
                  <c:v>1.6918767507002803</c:v>
                </c:pt>
                <c:pt idx="248">
                  <c:v>0.77529706399531095</c:v>
                </c:pt>
                <c:pt idx="249">
                  <c:v>1.0090057528387699</c:v>
                </c:pt>
                <c:pt idx="250">
                  <c:v>2.0312319259687679</c:v>
                </c:pt>
                <c:pt idx="251">
                  <c:v>2.4056555792900012</c:v>
                </c:pt>
                <c:pt idx="252">
                  <c:v>1.8705730137496985</c:v>
                </c:pt>
                <c:pt idx="253">
                  <c:v>1.692377909630306</c:v>
                </c:pt>
                <c:pt idx="254">
                  <c:v>1.38708814389496</c:v>
                </c:pt>
                <c:pt idx="255">
                  <c:v>0.99857346647646217</c:v>
                </c:pt>
                <c:pt idx="256">
                  <c:v>1.1722318075712981</c:v>
                </c:pt>
                <c:pt idx="257">
                  <c:v>1.558960692871419</c:v>
                </c:pt>
                <c:pt idx="258">
                  <c:v>1.7949020069910844</c:v>
                </c:pt>
                <c:pt idx="259">
                  <c:v>1.6551252457895187</c:v>
                </c:pt>
                <c:pt idx="260">
                  <c:v>1.695547853905625</c:v>
                </c:pt>
                <c:pt idx="261">
                  <c:v>1.1558484109359641</c:v>
                </c:pt>
                <c:pt idx="262">
                  <c:v>0.93726840751558482</c:v>
                </c:pt>
                <c:pt idx="263">
                  <c:v>0.84164215862085456</c:v>
                </c:pt>
                <c:pt idx="264">
                  <c:v>1.5087530712530712</c:v>
                </c:pt>
                <c:pt idx="265">
                  <c:v>1.6432751479786041</c:v>
                </c:pt>
                <c:pt idx="266">
                  <c:v>1.2799333014250645</c:v>
                </c:pt>
                <c:pt idx="267">
                  <c:v>1.3093858632676709</c:v>
                </c:pt>
                <c:pt idx="268">
                  <c:v>1.3290502497484864</c:v>
                </c:pt>
                <c:pt idx="269">
                  <c:v>0.91051041307565961</c:v>
                </c:pt>
                <c:pt idx="270">
                  <c:v>0.68361682022206471</c:v>
                </c:pt>
                <c:pt idx="271">
                  <c:v>1.4870309541916797</c:v>
                </c:pt>
                <c:pt idx="272">
                  <c:v>1.8432595923925952</c:v>
                </c:pt>
                <c:pt idx="273">
                  <c:v>1.1418072051971915</c:v>
                </c:pt>
                <c:pt idx="274">
                  <c:v>1.1651958924396901</c:v>
                </c:pt>
                <c:pt idx="275">
                  <c:v>1.1361988106174152</c:v>
                </c:pt>
                <c:pt idx="276">
                  <c:v>0.63325813728649694</c:v>
                </c:pt>
                <c:pt idx="277">
                  <c:v>0.73137012977360227</c:v>
                </c:pt>
                <c:pt idx="278">
                  <c:v>1.2582314205079963</c:v>
                </c:pt>
                <c:pt idx="279">
                  <c:v>1.2761548569695744</c:v>
                </c:pt>
                <c:pt idx="280">
                  <c:v>1.0654121172724569</c:v>
                </c:pt>
                <c:pt idx="281">
                  <c:v>1.0436662692719594</c:v>
                </c:pt>
                <c:pt idx="282">
                  <c:v>0.99070586399803862</c:v>
                </c:pt>
                <c:pt idx="283">
                  <c:v>0.41166020363330724</c:v>
                </c:pt>
                <c:pt idx="284">
                  <c:v>0.64125902871572027</c:v>
                </c:pt>
                <c:pt idx="285">
                  <c:v>1.2322708315265809</c:v>
                </c:pt>
                <c:pt idx="286">
                  <c:v>1.0483445929758997</c:v>
                </c:pt>
                <c:pt idx="287">
                  <c:v>0.88347437924300198</c:v>
                </c:pt>
                <c:pt idx="288">
                  <c:v>0.93067307466518467</c:v>
                </c:pt>
                <c:pt idx="289">
                  <c:v>0.79409382886884883</c:v>
                </c:pt>
                <c:pt idx="290">
                  <c:v>0.42995622263914945</c:v>
                </c:pt>
                <c:pt idx="291">
                  <c:v>0.58530096441636181</c:v>
                </c:pt>
                <c:pt idx="292">
                  <c:v>0.9789382121009027</c:v>
                </c:pt>
                <c:pt idx="293">
                  <c:v>0.97262026087015996</c:v>
                </c:pt>
                <c:pt idx="294">
                  <c:v>0.71601949130373943</c:v>
                </c:pt>
                <c:pt idx="295">
                  <c:v>0.65344587123337905</c:v>
                </c:pt>
                <c:pt idx="296">
                  <c:v>0.75162892639754142</c:v>
                </c:pt>
                <c:pt idx="297">
                  <c:v>0.47733748494551015</c:v>
                </c:pt>
                <c:pt idx="298">
                  <c:v>0.46112171396909435</c:v>
                </c:pt>
                <c:pt idx="299">
                  <c:v>1.0286630440103786</c:v>
                </c:pt>
                <c:pt idx="300">
                  <c:v>1.0864157536069234</c:v>
                </c:pt>
                <c:pt idx="301">
                  <c:v>1.0341234560144097</c:v>
                </c:pt>
                <c:pt idx="302">
                  <c:v>0.9518038829558938</c:v>
                </c:pt>
                <c:pt idx="303">
                  <c:v>0.82649701434231815</c:v>
                </c:pt>
                <c:pt idx="304">
                  <c:v>0.60172407918498072</c:v>
                </c:pt>
                <c:pt idx="305">
                  <c:v>0.54950423911481527</c:v>
                </c:pt>
                <c:pt idx="306">
                  <c:v>1.2056316138321943</c:v>
                </c:pt>
                <c:pt idx="307">
                  <c:v>1.2501642072076018</c:v>
                </c:pt>
                <c:pt idx="308">
                  <c:v>1.1037270914018409</c:v>
                </c:pt>
                <c:pt idx="309">
                  <c:v>0.68657146978220107</c:v>
                </c:pt>
                <c:pt idx="310">
                  <c:v>0.79246132570031846</c:v>
                </c:pt>
                <c:pt idx="311">
                  <c:v>0.60088348426784277</c:v>
                </c:pt>
                <c:pt idx="312">
                  <c:v>0.74893967881169077</c:v>
                </c:pt>
                <c:pt idx="313">
                  <c:v>1.3661654015011282</c:v>
                </c:pt>
                <c:pt idx="314">
                  <c:v>1.3794265272045307</c:v>
                </c:pt>
                <c:pt idx="315">
                  <c:v>1.2814400345435573</c:v>
                </c:pt>
                <c:pt idx="316">
                  <c:v>1.1262105793971995</c:v>
                </c:pt>
                <c:pt idx="317">
                  <c:v>1.024810465911788</c:v>
                </c:pt>
                <c:pt idx="318">
                  <c:v>0.62206592239934977</c:v>
                </c:pt>
                <c:pt idx="319">
                  <c:v>0.74782975180275801</c:v>
                </c:pt>
                <c:pt idx="320">
                  <c:v>1.1391149746714435</c:v>
                </c:pt>
                <c:pt idx="321">
                  <c:v>1.3783177755620424</c:v>
                </c:pt>
                <c:pt idx="322">
                  <c:v>1.251610049309793</c:v>
                </c:pt>
                <c:pt idx="323">
                  <c:v>1.387783150502401</c:v>
                </c:pt>
                <c:pt idx="324">
                  <c:v>1.0604688972231973</c:v>
                </c:pt>
                <c:pt idx="325">
                  <c:v>0.73533724731113992</c:v>
                </c:pt>
                <c:pt idx="326">
                  <c:v>0.76914710132541908</c:v>
                </c:pt>
                <c:pt idx="327">
                  <c:v>1.4640560376772096</c:v>
                </c:pt>
                <c:pt idx="328">
                  <c:v>1.494359525321092</c:v>
                </c:pt>
                <c:pt idx="329">
                  <c:v>1.3993735022395832</c:v>
                </c:pt>
                <c:pt idx="330">
                  <c:v>1.1147601093636661</c:v>
                </c:pt>
                <c:pt idx="331">
                  <c:v>1.2947750302322671</c:v>
                </c:pt>
                <c:pt idx="332">
                  <c:v>0.79713351853135483</c:v>
                </c:pt>
                <c:pt idx="333">
                  <c:v>0.89979859013091645</c:v>
                </c:pt>
                <c:pt idx="334">
                  <c:v>1.7101080415130883</c:v>
                </c:pt>
                <c:pt idx="335">
                  <c:v>1.4660628737280135</c:v>
                </c:pt>
                <c:pt idx="336">
                  <c:v>1.483777811130145</c:v>
                </c:pt>
                <c:pt idx="337">
                  <c:v>1.2159940441108044</c:v>
                </c:pt>
                <c:pt idx="338">
                  <c:v>0.72334404464368363</c:v>
                </c:pt>
                <c:pt idx="339">
                  <c:v>0.77975464063202515</c:v>
                </c:pt>
                <c:pt idx="340">
                  <c:v>1.0574989947728186</c:v>
                </c:pt>
                <c:pt idx="341">
                  <c:v>1.8411938858087833</c:v>
                </c:pt>
                <c:pt idx="342">
                  <c:v>1.6160736608874828</c:v>
                </c:pt>
                <c:pt idx="343">
                  <c:v>1.4590707775440757</c:v>
                </c:pt>
                <c:pt idx="344">
                  <c:v>1.3311967636222737</c:v>
                </c:pt>
                <c:pt idx="345">
                  <c:v>0.77503895169989212</c:v>
                </c:pt>
                <c:pt idx="346">
                  <c:v>0.64592544284494913</c:v>
                </c:pt>
                <c:pt idx="347">
                  <c:v>1.0863173026659698</c:v>
                </c:pt>
                <c:pt idx="348">
                  <c:v>1.6068352629639471</c:v>
                </c:pt>
                <c:pt idx="349">
                  <c:v>1.5329324327519487</c:v>
                </c:pt>
                <c:pt idx="350">
                  <c:v>1.4280446272984288</c:v>
                </c:pt>
                <c:pt idx="351">
                  <c:v>1.3828278607101507</c:v>
                </c:pt>
                <c:pt idx="352">
                  <c:v>1.2413324373033572</c:v>
                </c:pt>
                <c:pt idx="353">
                  <c:v>0.85547452102338017</c:v>
                </c:pt>
                <c:pt idx="354">
                  <c:v>0.9380275235792811</c:v>
                </c:pt>
                <c:pt idx="355">
                  <c:v>1.9747954897192128</c:v>
                </c:pt>
                <c:pt idx="356">
                  <c:v>1.7250833384105209</c:v>
                </c:pt>
                <c:pt idx="357">
                  <c:v>1.6733088085019414</c:v>
                </c:pt>
                <c:pt idx="358">
                  <c:v>1.581495874810366</c:v>
                </c:pt>
                <c:pt idx="359">
                  <c:v>1.6703209089097071</c:v>
                </c:pt>
                <c:pt idx="360">
                  <c:v>0.98743014396968343</c:v>
                </c:pt>
                <c:pt idx="361">
                  <c:v>0.98562599527180128</c:v>
                </c:pt>
                <c:pt idx="362">
                  <c:v>1.5673024769481108</c:v>
                </c:pt>
                <c:pt idx="363">
                  <c:v>2.3979357044244294</c:v>
                </c:pt>
                <c:pt idx="364">
                  <c:v>2.1774607171166132</c:v>
                </c:pt>
                <c:pt idx="365">
                  <c:v>1.9785933043560626</c:v>
                </c:pt>
                <c:pt idx="366">
                  <c:v>1.9564399727309056</c:v>
                </c:pt>
                <c:pt idx="367">
                  <c:v>1.3529891532193519</c:v>
                </c:pt>
                <c:pt idx="368">
                  <c:v>1.2685954788501244</c:v>
                </c:pt>
              </c:numCache>
              <c:extLst xmlns:c15="http://schemas.microsoft.com/office/drawing/2012/chart"/>
            </c:numRef>
          </c:val>
          <c:smooth val="0"/>
          <c:extLst>
            <c:ext xmlns:c16="http://schemas.microsoft.com/office/drawing/2014/chart" uri="{C3380CC4-5D6E-409C-BE32-E72D297353CC}">
              <c16:uniqueId val="{00000000-9A06-4A68-B754-77C7D86B9946}"/>
            </c:ext>
          </c:extLst>
        </c:ser>
        <c:ser>
          <c:idx val="1"/>
          <c:order val="1"/>
          <c:tx>
            <c:strRef>
              <c:f>'US-China'!$B$81</c:f>
              <c:strCache>
                <c:ptCount val="1"/>
                <c:pt idx="0">
                  <c:v>China Case Fatality Ratio</c:v>
                </c:pt>
              </c:strCache>
              <c:extLst xmlns:c15="http://schemas.microsoft.com/office/drawing/2012/chart"/>
            </c:strRef>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none"/>
          </c:marker>
          <c:cat>
            <c:strRef>
              <c:f>'US-China'!$C$44:$NG$44</c:f>
              <c:strCache>
                <c:ptCount val="369"/>
                <c:pt idx="0">
                  <c:v>1/23/2020</c:v>
                </c:pt>
                <c:pt idx="1">
                  <c:v>1/24/2020</c:v>
                </c:pt>
                <c:pt idx="2">
                  <c:v>1/25/2020</c:v>
                </c:pt>
                <c:pt idx="3">
                  <c:v>1/26/2020</c:v>
                </c:pt>
                <c:pt idx="4">
                  <c:v>1/27/2020</c:v>
                </c:pt>
                <c:pt idx="5">
                  <c:v>1/28/2020</c:v>
                </c:pt>
                <c:pt idx="6">
                  <c:v>1/29/2020</c:v>
                </c:pt>
                <c:pt idx="7">
                  <c:v>1/30/2020</c:v>
                </c:pt>
                <c:pt idx="8">
                  <c:v>1/31/2020</c:v>
                </c:pt>
                <c:pt idx="9">
                  <c:v>2/1/2020</c:v>
                </c:pt>
                <c:pt idx="10">
                  <c:v>2/2/2020</c:v>
                </c:pt>
                <c:pt idx="11">
                  <c:v>2/3/2020</c:v>
                </c:pt>
                <c:pt idx="12">
                  <c:v>2/4/2020</c:v>
                </c:pt>
                <c:pt idx="13">
                  <c:v>2/5/2020</c:v>
                </c:pt>
                <c:pt idx="14">
                  <c:v>2/6/2020</c:v>
                </c:pt>
                <c:pt idx="15">
                  <c:v>2/7/2020</c:v>
                </c:pt>
                <c:pt idx="16">
                  <c:v>2/8/2020</c:v>
                </c:pt>
                <c:pt idx="17">
                  <c:v>2/9/2020</c:v>
                </c:pt>
                <c:pt idx="18">
                  <c:v>2/10/2020</c:v>
                </c:pt>
                <c:pt idx="19">
                  <c:v>2/11/2020</c:v>
                </c:pt>
                <c:pt idx="20">
                  <c:v>2/12/2020</c:v>
                </c:pt>
                <c:pt idx="21">
                  <c:v>2/13/2020</c:v>
                </c:pt>
                <c:pt idx="22">
                  <c:v>2/14`/2020</c:v>
                </c:pt>
                <c:pt idx="23">
                  <c:v>2/15/2020</c:v>
                </c:pt>
                <c:pt idx="24">
                  <c:v>2/16/2020</c:v>
                </c:pt>
                <c:pt idx="25">
                  <c:v>2/17/2020</c:v>
                </c:pt>
                <c:pt idx="26">
                  <c:v>2/18/2020</c:v>
                </c:pt>
                <c:pt idx="27">
                  <c:v>2/19/2020</c:v>
                </c:pt>
                <c:pt idx="28">
                  <c:v>2/20/2020</c:v>
                </c:pt>
                <c:pt idx="29">
                  <c:v>2/21/2020</c:v>
                </c:pt>
                <c:pt idx="30">
                  <c:v>2/22/2020</c:v>
                </c:pt>
                <c:pt idx="31">
                  <c:v>2/23/2020</c:v>
                </c:pt>
                <c:pt idx="32">
                  <c:v>2/24/2020</c:v>
                </c:pt>
                <c:pt idx="33">
                  <c:v>2/25/2020</c:v>
                </c:pt>
                <c:pt idx="34">
                  <c:v>2/26/2020</c:v>
                </c:pt>
                <c:pt idx="35">
                  <c:v>2/27/2020</c:v>
                </c:pt>
                <c:pt idx="36">
                  <c:v>2/28/2020</c:v>
                </c:pt>
                <c:pt idx="37">
                  <c:v>2/29/2020</c:v>
                </c:pt>
                <c:pt idx="38">
                  <c:v>3/1/2020</c:v>
                </c:pt>
                <c:pt idx="39">
                  <c:v>3/2/2020</c:v>
                </c:pt>
                <c:pt idx="40">
                  <c:v>3/3/2020</c:v>
                </c:pt>
                <c:pt idx="41">
                  <c:v>3/4/2020</c:v>
                </c:pt>
                <c:pt idx="42">
                  <c:v>3/5/2020</c:v>
                </c:pt>
                <c:pt idx="43">
                  <c:v>3/6/2020</c:v>
                </c:pt>
                <c:pt idx="44">
                  <c:v>3/7/2020</c:v>
                </c:pt>
                <c:pt idx="45">
                  <c:v>3/8/2020</c:v>
                </c:pt>
                <c:pt idx="46">
                  <c:v>3/9/2020</c:v>
                </c:pt>
                <c:pt idx="47">
                  <c:v>3/10/2020</c:v>
                </c:pt>
                <c:pt idx="48">
                  <c:v>3/11/2020</c:v>
                </c:pt>
                <c:pt idx="49">
                  <c:v>3/12/2020</c:v>
                </c:pt>
                <c:pt idx="50">
                  <c:v>3/13/2020</c:v>
                </c:pt>
                <c:pt idx="51">
                  <c:v>3/14/2020</c:v>
                </c:pt>
                <c:pt idx="52">
                  <c:v>3/15/2020</c:v>
                </c:pt>
                <c:pt idx="53">
                  <c:v>3/16/2020</c:v>
                </c:pt>
                <c:pt idx="54">
                  <c:v>3/17/2020</c:v>
                </c:pt>
                <c:pt idx="55">
                  <c:v>3/18/2020</c:v>
                </c:pt>
                <c:pt idx="56">
                  <c:v>3/19/2020</c:v>
                </c:pt>
                <c:pt idx="57">
                  <c:v>3/20/2020</c:v>
                </c:pt>
                <c:pt idx="58">
                  <c:v>3/21/2020</c:v>
                </c:pt>
                <c:pt idx="59">
                  <c:v>3/22/2020</c:v>
                </c:pt>
                <c:pt idx="60">
                  <c:v>3/23/2020</c:v>
                </c:pt>
                <c:pt idx="61">
                  <c:v>3/24/2020</c:v>
                </c:pt>
                <c:pt idx="62">
                  <c:v>3/25/2020</c:v>
                </c:pt>
                <c:pt idx="63">
                  <c:v>3/26/2020</c:v>
                </c:pt>
                <c:pt idx="64">
                  <c:v>3/27/2020</c:v>
                </c:pt>
                <c:pt idx="65">
                  <c:v>3/28/2020</c:v>
                </c:pt>
                <c:pt idx="66">
                  <c:v>3/29/2020</c:v>
                </c:pt>
                <c:pt idx="67">
                  <c:v>3/30/2020</c:v>
                </c:pt>
                <c:pt idx="68">
                  <c:v>3/31/2020</c:v>
                </c:pt>
                <c:pt idx="69">
                  <c:v>4/1/2020</c:v>
                </c:pt>
                <c:pt idx="70">
                  <c:v>4/2/2020</c:v>
                </c:pt>
                <c:pt idx="71">
                  <c:v>4/3/2020</c:v>
                </c:pt>
                <c:pt idx="72">
                  <c:v>4/4/2020</c:v>
                </c:pt>
                <c:pt idx="73">
                  <c:v>4/5/2020</c:v>
                </c:pt>
                <c:pt idx="74">
                  <c:v>4/6/2020</c:v>
                </c:pt>
                <c:pt idx="75">
                  <c:v>4/7/2020</c:v>
                </c:pt>
                <c:pt idx="76">
                  <c:v>4/8/2020</c:v>
                </c:pt>
                <c:pt idx="77">
                  <c:v>4/9/2020</c:v>
                </c:pt>
                <c:pt idx="78">
                  <c:v>4/10/2020</c:v>
                </c:pt>
                <c:pt idx="79">
                  <c:v>4/11/2020</c:v>
                </c:pt>
                <c:pt idx="80">
                  <c:v>4/12/2020</c:v>
                </c:pt>
                <c:pt idx="81">
                  <c:v>4/13/2020</c:v>
                </c:pt>
                <c:pt idx="82">
                  <c:v>4/14/2020</c:v>
                </c:pt>
                <c:pt idx="83">
                  <c:v>4/15/2020</c:v>
                </c:pt>
                <c:pt idx="84">
                  <c:v>4/16/2020</c:v>
                </c:pt>
                <c:pt idx="85">
                  <c:v>4/17/2020</c:v>
                </c:pt>
                <c:pt idx="86">
                  <c:v>4/18/2020</c:v>
                </c:pt>
                <c:pt idx="87">
                  <c:v>4/19/2020</c:v>
                </c:pt>
                <c:pt idx="88">
                  <c:v>4/20/2020</c:v>
                </c:pt>
                <c:pt idx="89">
                  <c:v>4/21/2020</c:v>
                </c:pt>
                <c:pt idx="90">
                  <c:v>4/22/2020</c:v>
                </c:pt>
                <c:pt idx="91">
                  <c:v>4/23/2020</c:v>
                </c:pt>
                <c:pt idx="92">
                  <c:v>4/24/2020</c:v>
                </c:pt>
                <c:pt idx="93">
                  <c:v>4/25/2020</c:v>
                </c:pt>
                <c:pt idx="94">
                  <c:v>4/26/2020</c:v>
                </c:pt>
                <c:pt idx="95">
                  <c:v>4/27/2020</c:v>
                </c:pt>
                <c:pt idx="96">
                  <c:v>4/28/2020</c:v>
                </c:pt>
                <c:pt idx="97">
                  <c:v>4/29/2020</c:v>
                </c:pt>
                <c:pt idx="98">
                  <c:v>4/30/2020</c:v>
                </c:pt>
                <c:pt idx="99">
                  <c:v>5/1/2020</c:v>
                </c:pt>
                <c:pt idx="100">
                  <c:v>5/2/2020</c:v>
                </c:pt>
                <c:pt idx="101">
                  <c:v>5/3/2020</c:v>
                </c:pt>
                <c:pt idx="102">
                  <c:v>5/4/2020</c:v>
                </c:pt>
                <c:pt idx="103">
                  <c:v>5/5/2020</c:v>
                </c:pt>
                <c:pt idx="104">
                  <c:v>5/6/2020</c:v>
                </c:pt>
                <c:pt idx="105">
                  <c:v>5/7/2020</c:v>
                </c:pt>
                <c:pt idx="106">
                  <c:v>5/8/2020</c:v>
                </c:pt>
                <c:pt idx="107">
                  <c:v>5/9/2020</c:v>
                </c:pt>
                <c:pt idx="108">
                  <c:v>5/10/2020</c:v>
                </c:pt>
                <c:pt idx="109">
                  <c:v>5/11/2020</c:v>
                </c:pt>
                <c:pt idx="110">
                  <c:v>5/12/2020</c:v>
                </c:pt>
                <c:pt idx="111">
                  <c:v>5/13/2020</c:v>
                </c:pt>
                <c:pt idx="112">
                  <c:v>5/14/2020</c:v>
                </c:pt>
                <c:pt idx="113">
                  <c:v>5/15/2020</c:v>
                </c:pt>
                <c:pt idx="114">
                  <c:v>5/16/2020</c:v>
                </c:pt>
                <c:pt idx="115">
                  <c:v>5/17/2020</c:v>
                </c:pt>
                <c:pt idx="116">
                  <c:v>5/18/2020</c:v>
                </c:pt>
                <c:pt idx="117">
                  <c:v>5/19/2020</c:v>
                </c:pt>
                <c:pt idx="118">
                  <c:v>5/20/2020</c:v>
                </c:pt>
                <c:pt idx="119">
                  <c:v>5/21/2020</c:v>
                </c:pt>
                <c:pt idx="120">
                  <c:v>5/22/2020</c:v>
                </c:pt>
                <c:pt idx="121">
                  <c:v>5/23/2020</c:v>
                </c:pt>
                <c:pt idx="122">
                  <c:v>5/24/2020</c:v>
                </c:pt>
                <c:pt idx="123">
                  <c:v>5/25/2020</c:v>
                </c:pt>
                <c:pt idx="124">
                  <c:v>5/26/2020</c:v>
                </c:pt>
                <c:pt idx="125">
                  <c:v>5/27/2020</c:v>
                </c:pt>
                <c:pt idx="126">
                  <c:v>5/28/2020</c:v>
                </c:pt>
                <c:pt idx="127">
                  <c:v>5/29/2020</c:v>
                </c:pt>
                <c:pt idx="128">
                  <c:v>5/30/2020</c:v>
                </c:pt>
                <c:pt idx="129">
                  <c:v>5/31/2020</c:v>
                </c:pt>
                <c:pt idx="130">
                  <c:v>6/1/2020</c:v>
                </c:pt>
                <c:pt idx="131">
                  <c:v>6/2/2020</c:v>
                </c:pt>
                <c:pt idx="132">
                  <c:v>6/3/2020</c:v>
                </c:pt>
                <c:pt idx="133">
                  <c:v>6/4/2020</c:v>
                </c:pt>
                <c:pt idx="134">
                  <c:v>6/5/2020</c:v>
                </c:pt>
                <c:pt idx="135">
                  <c:v>6/6/2020</c:v>
                </c:pt>
                <c:pt idx="136">
                  <c:v>6/7/2020</c:v>
                </c:pt>
                <c:pt idx="137">
                  <c:v>6/8/2020</c:v>
                </c:pt>
                <c:pt idx="138">
                  <c:v>6/9/2020</c:v>
                </c:pt>
                <c:pt idx="139">
                  <c:v>6/10/2020</c:v>
                </c:pt>
                <c:pt idx="140">
                  <c:v>6/11/2020</c:v>
                </c:pt>
                <c:pt idx="141">
                  <c:v>6/12/2020</c:v>
                </c:pt>
                <c:pt idx="142">
                  <c:v>6/13/2020</c:v>
                </c:pt>
                <c:pt idx="143">
                  <c:v>6/14/2020</c:v>
                </c:pt>
                <c:pt idx="144">
                  <c:v>6/15/2020</c:v>
                </c:pt>
                <c:pt idx="145">
                  <c:v>6/16/2020</c:v>
                </c:pt>
                <c:pt idx="146">
                  <c:v>6/17/2020</c:v>
                </c:pt>
                <c:pt idx="147">
                  <c:v>6/18/2020</c:v>
                </c:pt>
                <c:pt idx="148">
                  <c:v>6/19/2020</c:v>
                </c:pt>
                <c:pt idx="149">
                  <c:v>6/20/2020</c:v>
                </c:pt>
                <c:pt idx="150">
                  <c:v>6/21/2020</c:v>
                </c:pt>
                <c:pt idx="151">
                  <c:v>6/22/2020</c:v>
                </c:pt>
                <c:pt idx="152">
                  <c:v>6/23/2020</c:v>
                </c:pt>
                <c:pt idx="153">
                  <c:v>6/24/2020</c:v>
                </c:pt>
                <c:pt idx="154">
                  <c:v>6/25/2020</c:v>
                </c:pt>
                <c:pt idx="155">
                  <c:v>6/26/2020</c:v>
                </c:pt>
                <c:pt idx="156">
                  <c:v>6/27/2020</c:v>
                </c:pt>
                <c:pt idx="157">
                  <c:v>6/28/2020</c:v>
                </c:pt>
                <c:pt idx="158">
                  <c:v>6/29/2020</c:v>
                </c:pt>
                <c:pt idx="159">
                  <c:v>6/30/2020</c:v>
                </c:pt>
                <c:pt idx="160">
                  <c:v>7/1/2020</c:v>
                </c:pt>
                <c:pt idx="161">
                  <c:v>7/2/2020</c:v>
                </c:pt>
                <c:pt idx="162">
                  <c:v>7/3/2020</c:v>
                </c:pt>
                <c:pt idx="163">
                  <c:v>7/4/2020</c:v>
                </c:pt>
                <c:pt idx="164">
                  <c:v>7/5/2020</c:v>
                </c:pt>
                <c:pt idx="165">
                  <c:v>7/6/2020</c:v>
                </c:pt>
                <c:pt idx="166">
                  <c:v>7/7/2020</c:v>
                </c:pt>
                <c:pt idx="167">
                  <c:v>7/8/2020</c:v>
                </c:pt>
                <c:pt idx="168">
                  <c:v>7/9/2020</c:v>
                </c:pt>
                <c:pt idx="169">
                  <c:v>7/10/2020</c:v>
                </c:pt>
                <c:pt idx="170">
                  <c:v>7/11/2020</c:v>
                </c:pt>
                <c:pt idx="171">
                  <c:v>7/12/2020</c:v>
                </c:pt>
                <c:pt idx="172">
                  <c:v>7/13/2020</c:v>
                </c:pt>
                <c:pt idx="173">
                  <c:v>7/14/2020</c:v>
                </c:pt>
                <c:pt idx="174">
                  <c:v>7/15/2020</c:v>
                </c:pt>
                <c:pt idx="175">
                  <c:v>7/16/2020</c:v>
                </c:pt>
                <c:pt idx="176">
                  <c:v>7/17/2020</c:v>
                </c:pt>
                <c:pt idx="177">
                  <c:v>7/18/2020</c:v>
                </c:pt>
                <c:pt idx="178">
                  <c:v>7/19/2020</c:v>
                </c:pt>
                <c:pt idx="179">
                  <c:v>7/20/2020</c:v>
                </c:pt>
                <c:pt idx="180">
                  <c:v>7/21/2020</c:v>
                </c:pt>
                <c:pt idx="181">
                  <c:v>7/22/2020</c:v>
                </c:pt>
                <c:pt idx="182">
                  <c:v>7/23/2020</c:v>
                </c:pt>
                <c:pt idx="183">
                  <c:v>7/24/2020</c:v>
                </c:pt>
                <c:pt idx="184">
                  <c:v>7/25/2020</c:v>
                </c:pt>
                <c:pt idx="185">
                  <c:v>7/26/2020</c:v>
                </c:pt>
                <c:pt idx="186">
                  <c:v>7/27/2020</c:v>
                </c:pt>
                <c:pt idx="187">
                  <c:v>7/28/2020</c:v>
                </c:pt>
                <c:pt idx="188">
                  <c:v>7/29/2020</c:v>
                </c:pt>
                <c:pt idx="189">
                  <c:v>7/30/2020</c:v>
                </c:pt>
                <c:pt idx="190">
                  <c:v>7/31/2020</c:v>
                </c:pt>
                <c:pt idx="191">
                  <c:v>8/1/2020</c:v>
                </c:pt>
                <c:pt idx="192">
                  <c:v>8/2/2020</c:v>
                </c:pt>
                <c:pt idx="193">
                  <c:v>8/3/2020</c:v>
                </c:pt>
                <c:pt idx="194">
                  <c:v>8/4/2020</c:v>
                </c:pt>
                <c:pt idx="195">
                  <c:v>8/5/2020</c:v>
                </c:pt>
                <c:pt idx="196">
                  <c:v>8/6/2020</c:v>
                </c:pt>
                <c:pt idx="197">
                  <c:v>8/7/2020</c:v>
                </c:pt>
                <c:pt idx="198">
                  <c:v>8/8/2020</c:v>
                </c:pt>
                <c:pt idx="199">
                  <c:v>8/9/2020</c:v>
                </c:pt>
                <c:pt idx="200">
                  <c:v>8/10/2020</c:v>
                </c:pt>
                <c:pt idx="201">
                  <c:v>8/11/2020</c:v>
                </c:pt>
                <c:pt idx="202">
                  <c:v>8/12/2020</c:v>
                </c:pt>
                <c:pt idx="203">
                  <c:v>8/13/2020</c:v>
                </c:pt>
                <c:pt idx="204">
                  <c:v>8/14/2020</c:v>
                </c:pt>
                <c:pt idx="205">
                  <c:v>8/15/2020</c:v>
                </c:pt>
                <c:pt idx="206">
                  <c:v>8/16/2020</c:v>
                </c:pt>
                <c:pt idx="207">
                  <c:v>8/17/2020</c:v>
                </c:pt>
                <c:pt idx="208">
                  <c:v>8/18/2020</c:v>
                </c:pt>
                <c:pt idx="209">
                  <c:v>8/19/2020</c:v>
                </c:pt>
                <c:pt idx="210">
                  <c:v>8/20/2020</c:v>
                </c:pt>
                <c:pt idx="211">
                  <c:v>8/21/2020</c:v>
                </c:pt>
                <c:pt idx="212">
                  <c:v>8/22/2020</c:v>
                </c:pt>
                <c:pt idx="213">
                  <c:v>8/23/2020</c:v>
                </c:pt>
                <c:pt idx="214">
                  <c:v>8/24/2020</c:v>
                </c:pt>
                <c:pt idx="215">
                  <c:v>8/25/2020</c:v>
                </c:pt>
                <c:pt idx="216">
                  <c:v>8/26/2020</c:v>
                </c:pt>
                <c:pt idx="217">
                  <c:v>8/27/2020</c:v>
                </c:pt>
                <c:pt idx="218">
                  <c:v>8/28/2020</c:v>
                </c:pt>
                <c:pt idx="219">
                  <c:v>8/29/2020</c:v>
                </c:pt>
                <c:pt idx="220">
                  <c:v>8/30/2020</c:v>
                </c:pt>
                <c:pt idx="221">
                  <c:v>8/31/2020</c:v>
                </c:pt>
                <c:pt idx="222">
                  <c:v>9/1/2020</c:v>
                </c:pt>
                <c:pt idx="223">
                  <c:v>9/2/2020</c:v>
                </c:pt>
                <c:pt idx="224">
                  <c:v>9/3/2020</c:v>
                </c:pt>
                <c:pt idx="225">
                  <c:v>9/4/2020</c:v>
                </c:pt>
                <c:pt idx="226">
                  <c:v>9/5/2020</c:v>
                </c:pt>
                <c:pt idx="227">
                  <c:v>9/6/2020</c:v>
                </c:pt>
                <c:pt idx="228">
                  <c:v>9/7/2020</c:v>
                </c:pt>
                <c:pt idx="229">
                  <c:v>9/8/2020</c:v>
                </c:pt>
                <c:pt idx="230">
                  <c:v>9/9/2020</c:v>
                </c:pt>
                <c:pt idx="231">
                  <c:v>9/10/2020</c:v>
                </c:pt>
                <c:pt idx="232">
                  <c:v>9/11/2020</c:v>
                </c:pt>
                <c:pt idx="233">
                  <c:v>9/12/2020</c:v>
                </c:pt>
                <c:pt idx="234">
                  <c:v>9/13/2020</c:v>
                </c:pt>
                <c:pt idx="235">
                  <c:v>9/14/2020</c:v>
                </c:pt>
                <c:pt idx="236">
                  <c:v>9/15/2020</c:v>
                </c:pt>
                <c:pt idx="237">
                  <c:v>9/16/2020</c:v>
                </c:pt>
                <c:pt idx="238">
                  <c:v>9/17/2020</c:v>
                </c:pt>
                <c:pt idx="239">
                  <c:v>9/18/2020</c:v>
                </c:pt>
                <c:pt idx="240">
                  <c:v>9/19/2020</c:v>
                </c:pt>
                <c:pt idx="241">
                  <c:v>9/20/2020</c:v>
                </c:pt>
                <c:pt idx="242">
                  <c:v>9/21/2020</c:v>
                </c:pt>
                <c:pt idx="243">
                  <c:v>9/22/2020</c:v>
                </c:pt>
                <c:pt idx="244">
                  <c:v>9/23/2020</c:v>
                </c:pt>
                <c:pt idx="245">
                  <c:v>9/24/2020</c:v>
                </c:pt>
                <c:pt idx="246">
                  <c:v>9/25/2020</c:v>
                </c:pt>
                <c:pt idx="247">
                  <c:v>9/26/2020</c:v>
                </c:pt>
                <c:pt idx="248">
                  <c:v>9/27/2020</c:v>
                </c:pt>
                <c:pt idx="249">
                  <c:v>9/28/2020</c:v>
                </c:pt>
                <c:pt idx="250">
                  <c:v>9/29/2020</c:v>
                </c:pt>
                <c:pt idx="251">
                  <c:v>9/30/2020</c:v>
                </c:pt>
                <c:pt idx="252">
                  <c:v>10/1/2020</c:v>
                </c:pt>
                <c:pt idx="253">
                  <c:v>10/2/2020</c:v>
                </c:pt>
                <c:pt idx="254">
                  <c:v>10/3/2020</c:v>
                </c:pt>
                <c:pt idx="255">
                  <c:v>10/4/2020</c:v>
                </c:pt>
                <c:pt idx="256">
                  <c:v>10/5/2020</c:v>
                </c:pt>
                <c:pt idx="257">
                  <c:v>10/6/2020</c:v>
                </c:pt>
                <c:pt idx="258">
                  <c:v>10/7/2020</c:v>
                </c:pt>
                <c:pt idx="259">
                  <c:v>10/8/2020</c:v>
                </c:pt>
                <c:pt idx="260">
                  <c:v>10/9/2020</c:v>
                </c:pt>
                <c:pt idx="261">
                  <c:v>10/10/2020</c:v>
                </c:pt>
                <c:pt idx="262">
                  <c:v>10/11/2020</c:v>
                </c:pt>
                <c:pt idx="263">
                  <c:v>10/12/2020</c:v>
                </c:pt>
                <c:pt idx="264">
                  <c:v>10/13/2020</c:v>
                </c:pt>
                <c:pt idx="265">
                  <c:v>10/14/2020</c:v>
                </c:pt>
                <c:pt idx="266">
                  <c:v>10/15/2020</c:v>
                </c:pt>
                <c:pt idx="267">
                  <c:v>10/16/2020</c:v>
                </c:pt>
                <c:pt idx="268">
                  <c:v>10/17/2020</c:v>
                </c:pt>
                <c:pt idx="269">
                  <c:v>10/18/2020</c:v>
                </c:pt>
                <c:pt idx="270">
                  <c:v>10/19/2020</c:v>
                </c:pt>
                <c:pt idx="271">
                  <c:v>10/20/2020</c:v>
                </c:pt>
                <c:pt idx="272">
                  <c:v>10/21/2020</c:v>
                </c:pt>
                <c:pt idx="273">
                  <c:v>10/22/2020</c:v>
                </c:pt>
                <c:pt idx="274">
                  <c:v>10/23/2020</c:v>
                </c:pt>
                <c:pt idx="275">
                  <c:v>10/24/2020</c:v>
                </c:pt>
                <c:pt idx="276">
                  <c:v>10/25/2020</c:v>
                </c:pt>
                <c:pt idx="277">
                  <c:v>10/26/2020</c:v>
                </c:pt>
                <c:pt idx="278">
                  <c:v>10/27/2020</c:v>
                </c:pt>
                <c:pt idx="279">
                  <c:v>10/28/2020</c:v>
                </c:pt>
                <c:pt idx="280">
                  <c:v>10/29/2020</c:v>
                </c:pt>
                <c:pt idx="281">
                  <c:v>10/30/2020</c:v>
                </c:pt>
                <c:pt idx="282">
                  <c:v>10/31/2020</c:v>
                </c:pt>
                <c:pt idx="283">
                  <c:v>11/1/2020</c:v>
                </c:pt>
                <c:pt idx="284">
                  <c:v>11/2/2020</c:v>
                </c:pt>
                <c:pt idx="285">
                  <c:v>11/3/2020</c:v>
                </c:pt>
                <c:pt idx="286">
                  <c:v>11/4/2020</c:v>
                </c:pt>
                <c:pt idx="287">
                  <c:v>11/5/2020</c:v>
                </c:pt>
                <c:pt idx="288">
                  <c:v>11/6/2020</c:v>
                </c:pt>
                <c:pt idx="289">
                  <c:v>11/7/2020</c:v>
                </c:pt>
                <c:pt idx="290">
                  <c:v>11/8/2020</c:v>
                </c:pt>
                <c:pt idx="291">
                  <c:v>11/9/2020</c:v>
                </c:pt>
                <c:pt idx="292">
                  <c:v>11/10/2020</c:v>
                </c:pt>
                <c:pt idx="293">
                  <c:v>11/11/2020</c:v>
                </c:pt>
                <c:pt idx="294">
                  <c:v>11/12/2020</c:v>
                </c:pt>
                <c:pt idx="295">
                  <c:v>11/13/2020</c:v>
                </c:pt>
                <c:pt idx="296">
                  <c:v>11/14/2020</c:v>
                </c:pt>
                <c:pt idx="297">
                  <c:v>11/15/2020</c:v>
                </c:pt>
                <c:pt idx="298">
                  <c:v>11/16/2020</c:v>
                </c:pt>
                <c:pt idx="299">
                  <c:v>11/17/2020</c:v>
                </c:pt>
                <c:pt idx="300">
                  <c:v>11/18/2020</c:v>
                </c:pt>
                <c:pt idx="301">
                  <c:v>11/19/2020</c:v>
                </c:pt>
                <c:pt idx="302">
                  <c:v>11/20/2020</c:v>
                </c:pt>
                <c:pt idx="303">
                  <c:v>11/21/2020</c:v>
                </c:pt>
                <c:pt idx="304">
                  <c:v>11/22/2020</c:v>
                </c:pt>
                <c:pt idx="305">
                  <c:v>11/23/2020</c:v>
                </c:pt>
                <c:pt idx="306">
                  <c:v>11/24/2020</c:v>
                </c:pt>
                <c:pt idx="307">
                  <c:v>11/25/2020</c:v>
                </c:pt>
                <c:pt idx="308">
                  <c:v>11/26/2020</c:v>
                </c:pt>
                <c:pt idx="309">
                  <c:v>11/27/2020</c:v>
                </c:pt>
                <c:pt idx="310">
                  <c:v>11/28/2020</c:v>
                </c:pt>
                <c:pt idx="311">
                  <c:v>11/29/2020</c:v>
                </c:pt>
                <c:pt idx="312">
                  <c:v>11/30/2020</c:v>
                </c:pt>
                <c:pt idx="313">
                  <c:v>12/1/2020</c:v>
                </c:pt>
                <c:pt idx="314">
                  <c:v>12/2/2020</c:v>
                </c:pt>
                <c:pt idx="315">
                  <c:v>12/3/2020</c:v>
                </c:pt>
                <c:pt idx="316">
                  <c:v>12/4/2020</c:v>
                </c:pt>
                <c:pt idx="317">
                  <c:v>12/5/2020</c:v>
                </c:pt>
                <c:pt idx="318">
                  <c:v>12/6/2020</c:v>
                </c:pt>
                <c:pt idx="319">
                  <c:v>12/7/2020</c:v>
                </c:pt>
                <c:pt idx="320">
                  <c:v>12/8/2020</c:v>
                </c:pt>
                <c:pt idx="321">
                  <c:v>12/9/2020</c:v>
                </c:pt>
                <c:pt idx="322">
                  <c:v>12/10/2020</c:v>
                </c:pt>
                <c:pt idx="323">
                  <c:v>12/11/2020</c:v>
                </c:pt>
                <c:pt idx="324">
                  <c:v>12/12/2020</c:v>
                </c:pt>
                <c:pt idx="325">
                  <c:v>12/13/2020</c:v>
                </c:pt>
                <c:pt idx="326">
                  <c:v>12/14/2020</c:v>
                </c:pt>
                <c:pt idx="327">
                  <c:v>12/15/2020</c:v>
                </c:pt>
                <c:pt idx="328">
                  <c:v>12/16/2020</c:v>
                </c:pt>
                <c:pt idx="329">
                  <c:v>12/17/2020</c:v>
                </c:pt>
                <c:pt idx="330">
                  <c:v>12/18/2020</c:v>
                </c:pt>
                <c:pt idx="331">
                  <c:v>12/19/2020</c:v>
                </c:pt>
                <c:pt idx="332">
                  <c:v>12/20/2020</c:v>
                </c:pt>
                <c:pt idx="333">
                  <c:v>12/21/2020</c:v>
                </c:pt>
                <c:pt idx="334">
                  <c:v>12/22/2020</c:v>
                </c:pt>
                <c:pt idx="335">
                  <c:v>12/23/2020</c:v>
                </c:pt>
                <c:pt idx="336">
                  <c:v>12/24/2020</c:v>
                </c:pt>
                <c:pt idx="337">
                  <c:v>12/25/2020</c:v>
                </c:pt>
                <c:pt idx="338">
                  <c:v>12/26/2020</c:v>
                </c:pt>
                <c:pt idx="339">
                  <c:v>12/27/2020</c:v>
                </c:pt>
                <c:pt idx="340">
                  <c:v>12/28/2020</c:v>
                </c:pt>
                <c:pt idx="341">
                  <c:v>12/29/2020</c:v>
                </c:pt>
                <c:pt idx="342">
                  <c:v>12/30/2020</c:v>
                </c:pt>
                <c:pt idx="343">
                  <c:v>12/31/2020</c:v>
                </c:pt>
                <c:pt idx="344">
                  <c:v>1/1/2021</c:v>
                </c:pt>
                <c:pt idx="345">
                  <c:v>1/2/2021</c:v>
                </c:pt>
                <c:pt idx="346">
                  <c:v>1/3/2021</c:v>
                </c:pt>
                <c:pt idx="347">
                  <c:v>1/4/2021</c:v>
                </c:pt>
                <c:pt idx="348">
                  <c:v>1/5/2021</c:v>
                </c:pt>
                <c:pt idx="349">
                  <c:v>1/6/2021</c:v>
                </c:pt>
                <c:pt idx="350">
                  <c:v>1/7/2021</c:v>
                </c:pt>
                <c:pt idx="351">
                  <c:v>1/8/2021</c:v>
                </c:pt>
                <c:pt idx="352">
                  <c:v>1/9/2021</c:v>
                </c:pt>
                <c:pt idx="353">
                  <c:v>1/10/2021</c:v>
                </c:pt>
                <c:pt idx="354">
                  <c:v>1/11/2021</c:v>
                </c:pt>
                <c:pt idx="355">
                  <c:v>1/12/2021</c:v>
                </c:pt>
                <c:pt idx="356">
                  <c:v>1/13/2021</c:v>
                </c:pt>
                <c:pt idx="357">
                  <c:v>1/14/2021</c:v>
                </c:pt>
                <c:pt idx="358">
                  <c:v>1/15/2021</c:v>
                </c:pt>
                <c:pt idx="359">
                  <c:v>1/16/2021</c:v>
                </c:pt>
                <c:pt idx="360">
                  <c:v>1/17/2021</c:v>
                </c:pt>
                <c:pt idx="361">
                  <c:v>1/18/2021</c:v>
                </c:pt>
                <c:pt idx="362">
                  <c:v>1/19/2021</c:v>
                </c:pt>
                <c:pt idx="363">
                  <c:v>1/20/2021</c:v>
                </c:pt>
                <c:pt idx="364">
                  <c:v>1/21/2021</c:v>
                </c:pt>
                <c:pt idx="365">
                  <c:v>1/22/2021</c:v>
                </c:pt>
                <c:pt idx="366">
                  <c:v>1/23/2021</c:v>
                </c:pt>
                <c:pt idx="367">
                  <c:v>1/24/2021</c:v>
                </c:pt>
                <c:pt idx="368">
                  <c:v>1/25/2021</c:v>
                </c:pt>
              </c:strCache>
            </c:strRef>
          </c:cat>
          <c:val>
            <c:numRef>
              <c:f>'US-China'!$C$81:$NI$81</c:f>
              <c:numCache>
                <c:formatCode>General</c:formatCode>
                <c:ptCount val="371"/>
                <c:pt idx="0">
                  <c:v>1.0526315789473684</c:v>
                </c:pt>
                <c:pt idx="1">
                  <c:v>2.8880866425992782</c:v>
                </c:pt>
                <c:pt idx="2">
                  <c:v>3.2921810699588478</c:v>
                </c:pt>
                <c:pt idx="3">
                  <c:v>2.0926756352765321</c:v>
                </c:pt>
                <c:pt idx="4">
                  <c:v>3.2418952618453867</c:v>
                </c:pt>
                <c:pt idx="5">
                  <c:v>1.8617021276595744</c:v>
                </c:pt>
                <c:pt idx="6">
                  <c:v>0.34602076124567477</c:v>
                </c:pt>
                <c:pt idx="7">
                  <c:v>1.8500486854917235</c:v>
                </c:pt>
                <c:pt idx="8">
                  <c:v>2.5285972305839857</c:v>
                </c:pt>
                <c:pt idx="9">
                  <c:v>2.2020105313547154</c:v>
                </c:pt>
                <c:pt idx="10">
                  <c:v>2.1523528170500108</c:v>
                </c:pt>
                <c:pt idx="11">
                  <c:v>2.0738820479585223</c:v>
                </c:pt>
                <c:pt idx="12">
                  <c:v>1.6537208719619143</c:v>
                </c:pt>
                <c:pt idx="13">
                  <c:v>1.928743637824806</c:v>
                </c:pt>
                <c:pt idx="14">
                  <c:v>2.2243406418811564</c:v>
                </c:pt>
                <c:pt idx="15">
                  <c:v>2.4127164348566565</c:v>
                </c:pt>
                <c:pt idx="16">
                  <c:v>3.2174556213017751</c:v>
                </c:pt>
                <c:pt idx="17">
                  <c:v>3.3167495854063018</c:v>
                </c:pt>
                <c:pt idx="18">
                  <c:v>4.2376237623762378</c:v>
                </c:pt>
                <c:pt idx="19">
                  <c:v>4.9212598425196852</c:v>
                </c:pt>
                <c:pt idx="20">
                  <c:v>1.3404825737265416</c:v>
                </c:pt>
                <c:pt idx="21">
                  <c:v>1.6649048625792813</c:v>
                </c:pt>
                <c:pt idx="22">
                  <c:v>2.3518489865387591</c:v>
                </c:pt>
                <c:pt idx="23">
                  <c:v>6.9099756690997562</c:v>
                </c:pt>
                <c:pt idx="24">
                  <c:v>4.9047619047619051</c:v>
                </c:pt>
                <c:pt idx="25">
                  <c:v>5.1015096304008329</c:v>
                </c:pt>
                <c:pt idx="26">
                  <c:v>7.822172200337647</c:v>
                </c:pt>
                <c:pt idx="27">
                  <c:v>27.696078431372552</c:v>
                </c:pt>
                <c:pt idx="28">
                  <c:v>26.637554585152838</c:v>
                </c:pt>
                <c:pt idx="29">
                  <c:v>0</c:v>
                </c:pt>
                <c:pt idx="30">
                  <c:v>14.128187456926259</c:v>
                </c:pt>
                <c:pt idx="31">
                  <c:v>9.5238095238095237</c:v>
                </c:pt>
                <c:pt idx="32">
                  <c:v>68.493150684931507</c:v>
                </c:pt>
                <c:pt idx="33">
                  <c:v>13.64522417153996</c:v>
                </c:pt>
                <c:pt idx="34">
                  <c:v>12.621359223300971</c:v>
                </c:pt>
                <c:pt idx="35">
                  <c:v>6.6820276497695854</c:v>
                </c:pt>
                <c:pt idx="36">
                  <c:v>13.414634146341465</c:v>
                </c:pt>
                <c:pt idx="37">
                  <c:v>10.981308411214954</c:v>
                </c:pt>
                <c:pt idx="38">
                  <c:v>6.0763888888888884</c:v>
                </c:pt>
                <c:pt idx="39">
                  <c:v>20.588235294117645</c:v>
                </c:pt>
                <c:pt idx="40">
                  <c:v>26.400000000000002</c:v>
                </c:pt>
                <c:pt idx="41">
                  <c:v>28.799999999999997</c:v>
                </c:pt>
                <c:pt idx="42">
                  <c:v>21.192052980132452</c:v>
                </c:pt>
                <c:pt idx="43">
                  <c:v>18.954248366013072</c:v>
                </c:pt>
                <c:pt idx="44">
                  <c:v>35</c:v>
                </c:pt>
                <c:pt idx="45">
                  <c:v>52.830188679245282</c:v>
                </c:pt>
                <c:pt idx="46">
                  <c:v>62.162162162162161</c:v>
                </c:pt>
                <c:pt idx="47">
                  <c:v>59.259259259259252</c:v>
                </c:pt>
                <c:pt idx="48">
                  <c:v>64.705882352941174</c:v>
                </c:pt>
                <c:pt idx="49">
                  <c:v>100</c:v>
                </c:pt>
                <c:pt idx="50">
                  <c:v>61.53846153846154</c:v>
                </c:pt>
                <c:pt idx="51">
                  <c:v>40.625</c:v>
                </c:pt>
                <c:pt idx="52">
                  <c:v>38.461538461538467</c:v>
                </c:pt>
                <c:pt idx="53">
                  <c:v>46.666666666666664</c:v>
                </c:pt>
                <c:pt idx="54">
                  <c:v>52</c:v>
                </c:pt>
                <c:pt idx="55">
                  <c:v>25</c:v>
                </c:pt>
                <c:pt idx="56">
                  <c:v>14.814814814814813</c:v>
                </c:pt>
                <c:pt idx="57">
                  <c:v>4.2553191489361701</c:v>
                </c:pt>
                <c:pt idx="58">
                  <c:v>10.909090909090908</c:v>
                </c:pt>
                <c:pt idx="59">
                  <c:v>11.538461538461538</c:v>
                </c:pt>
                <c:pt idx="60">
                  <c:v>0</c:v>
                </c:pt>
                <c:pt idx="61">
                  <c:v>7.5268817204301079</c:v>
                </c:pt>
                <c:pt idx="62">
                  <c:v>5.7142857142857144</c:v>
                </c:pt>
                <c:pt idx="63">
                  <c:v>4.9586776859504136</c:v>
                </c:pt>
                <c:pt idx="64">
                  <c:v>4.3478260869565215</c:v>
                </c:pt>
                <c:pt idx="65">
                  <c:v>2.9411764705882351</c:v>
                </c:pt>
                <c:pt idx="66">
                  <c:v>4.0650406504065035</c:v>
                </c:pt>
                <c:pt idx="67">
                  <c:v>5.2631578947368416</c:v>
                </c:pt>
                <c:pt idx="68">
                  <c:v>1.2345679012345678</c:v>
                </c:pt>
                <c:pt idx="69">
                  <c:v>8.536585365853659</c:v>
                </c:pt>
                <c:pt idx="70">
                  <c:v>8.4507042253521121</c:v>
                </c:pt>
                <c:pt idx="71">
                  <c:v>5.0632911392405067</c:v>
                </c:pt>
                <c:pt idx="72">
                  <c:v>12.5</c:v>
                </c:pt>
                <c:pt idx="73">
                  <c:v>5.0847457627118651</c:v>
                </c:pt>
                <c:pt idx="74">
                  <c:v>3.1746031746031744</c:v>
                </c:pt>
                <c:pt idx="75">
                  <c:v>0</c:v>
                </c:pt>
                <c:pt idx="76">
                  <c:v>2.197802197802198</c:v>
                </c:pt>
                <c:pt idx="77">
                  <c:v>2.7027027027027026</c:v>
                </c:pt>
                <c:pt idx="78">
                  <c:v>1.7241379310344827</c:v>
                </c:pt>
                <c:pt idx="79">
                  <c:v>4.10958904109589</c:v>
                </c:pt>
                <c:pt idx="80">
                  <c:v>0</c:v>
                </c:pt>
                <c:pt idx="81">
                  <c:v>2.5316455696202533</c:v>
                </c:pt>
                <c:pt idx="82">
                  <c:v>0</c:v>
                </c:pt>
                <c:pt idx="83">
                  <c:v>2</c:v>
                </c:pt>
                <c:pt idx="84">
                  <c:v>0</c:v>
                </c:pt>
                <c:pt idx="85">
                  <c:v>361.34453781512605</c:v>
                </c:pt>
                <c:pt idx="86">
                  <c:v>0</c:v>
                </c:pt>
                <c:pt idx="87">
                  <c:v>0</c:v>
                </c:pt>
                <c:pt idx="88">
                  <c:v>0</c:v>
                </c:pt>
                <c:pt idx="89">
                  <c:v>0</c:v>
                </c:pt>
                <c:pt idx="90">
                  <c:v>0</c:v>
                </c:pt>
                <c:pt idx="91">
                  <c:v>0</c:v>
                </c:pt>
                <c:pt idx="92">
                  <c:v>0</c:v>
                </c:pt>
                <c:pt idx="93">
                  <c:v>0</c:v>
                </c:pt>
                <c:pt idx="94">
                  <c:v>33.333333333333329</c:v>
                </c:pt>
                <c:pt idx="95">
                  <c:v>0</c:v>
                </c:pt>
                <c:pt idx="96">
                  <c:v>0</c:v>
                </c:pt>
                <c:pt idx="97">
                  <c:v>0</c:v>
                </c:pt>
                <c:pt idx="98">
                  <c:v>0</c:v>
                </c:pt>
                <c:pt idx="99">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16.666666666666664</c:v>
                </c:pt>
                <c:pt idx="115">
                  <c:v>0</c:v>
                </c:pt>
                <c:pt idx="116">
                  <c:v>0</c:v>
                </c:pt>
                <c:pt idx="120">
                  <c:v>0</c:v>
                </c:pt>
                <c:pt idx="121">
                  <c:v>0</c:v>
                </c:pt>
                <c:pt idx="122">
                  <c:v>0</c:v>
                </c:pt>
                <c:pt idx="123">
                  <c:v>0</c:v>
                </c:pt>
                <c:pt idx="124">
                  <c:v>0</c:v>
                </c:pt>
                <c:pt idx="125">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9">
                  <c:v>1.6949152542372881</c:v>
                </c:pt>
                <c:pt idx="150">
                  <c:v>0</c:v>
                </c:pt>
                <c:pt idx="151">
                  <c:v>0</c:v>
                </c:pt>
                <c:pt idx="152">
                  <c:v>3.4482758620689653</c:v>
                </c:pt>
                <c:pt idx="153">
                  <c:v>0</c:v>
                </c:pt>
                <c:pt idx="154">
                  <c:v>3.5714285714285712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70">
                  <c:v>0</c:v>
                </c:pt>
                <c:pt idx="171">
                  <c:v>0</c:v>
                </c:pt>
                <c:pt idx="173">
                  <c:v>0.91743119266055051</c:v>
                </c:pt>
                <c:pt idx="174">
                  <c:v>10</c:v>
                </c:pt>
                <c:pt idx="175">
                  <c:v>0</c:v>
                </c:pt>
                <c:pt idx="176">
                  <c:v>1.3333333333333335</c:v>
                </c:pt>
                <c:pt idx="177">
                  <c:v>6.25</c:v>
                </c:pt>
                <c:pt idx="178">
                  <c:v>0</c:v>
                </c:pt>
                <c:pt idx="179">
                  <c:v>0</c:v>
                </c:pt>
                <c:pt idx="180">
                  <c:v>2.3255813953488373</c:v>
                </c:pt>
                <c:pt idx="181">
                  <c:v>0</c:v>
                </c:pt>
                <c:pt idx="182">
                  <c:v>0.71942446043165476</c:v>
                </c:pt>
                <c:pt idx="183">
                  <c:v>0.63694267515923575</c:v>
                </c:pt>
                <c:pt idx="184">
                  <c:v>1.1173184357541899</c:v>
                </c:pt>
                <c:pt idx="185">
                  <c:v>0</c:v>
                </c:pt>
                <c:pt idx="186">
                  <c:v>1.8779342723004695</c:v>
                </c:pt>
                <c:pt idx="187">
                  <c:v>0.48309178743961351</c:v>
                </c:pt>
                <c:pt idx="188">
                  <c:v>0.44843049327354262</c:v>
                </c:pt>
                <c:pt idx="189">
                  <c:v>0.36231884057971014</c:v>
                </c:pt>
                <c:pt idx="190">
                  <c:v>1.2048192771084338</c:v>
                </c:pt>
                <c:pt idx="191">
                  <c:v>3.4883720930232558</c:v>
                </c:pt>
                <c:pt idx="192">
                  <c:v>1.2658227848101267</c:v>
                </c:pt>
                <c:pt idx="193">
                  <c:v>2.6315789473684208</c:v>
                </c:pt>
                <c:pt idx="194">
                  <c:v>3.7383177570093453</c:v>
                </c:pt>
                <c:pt idx="195">
                  <c:v>0.81967213114754101</c:v>
                </c:pt>
                <c:pt idx="196">
                  <c:v>2.2727272727272729</c:v>
                </c:pt>
                <c:pt idx="197">
                  <c:v>0.83333333333333337</c:v>
                </c:pt>
                <c:pt idx="198">
                  <c:v>0</c:v>
                </c:pt>
                <c:pt idx="199">
                  <c:v>4.1322314049586781</c:v>
                </c:pt>
                <c:pt idx="200">
                  <c:v>2.6548672566371683</c:v>
                </c:pt>
                <c:pt idx="201">
                  <c:v>7.6923076923076925</c:v>
                </c:pt>
                <c:pt idx="202">
                  <c:v>4.5977011494252871</c:v>
                </c:pt>
                <c:pt idx="203">
                  <c:v>3.0303030303030303</c:v>
                </c:pt>
                <c:pt idx="204">
                  <c:v>1.4285714285714286</c:v>
                </c:pt>
                <c:pt idx="205">
                  <c:v>3.0769230769230771</c:v>
                </c:pt>
                <c:pt idx="206">
                  <c:v>0</c:v>
                </c:pt>
                <c:pt idx="207">
                  <c:v>0</c:v>
                </c:pt>
                <c:pt idx="208">
                  <c:v>3.7735849056603774</c:v>
                </c:pt>
                <c:pt idx="209">
                  <c:v>3.0303030303030303</c:v>
                </c:pt>
                <c:pt idx="210">
                  <c:v>7.5</c:v>
                </c:pt>
                <c:pt idx="211">
                  <c:v>0</c:v>
                </c:pt>
                <c:pt idx="212">
                  <c:v>5.2631578947368416</c:v>
                </c:pt>
                <c:pt idx="213">
                  <c:v>0</c:v>
                </c:pt>
                <c:pt idx="214">
                  <c:v>0</c:v>
                </c:pt>
                <c:pt idx="215">
                  <c:v>2.9411764705882351</c:v>
                </c:pt>
                <c:pt idx="216">
                  <c:v>3.125</c:v>
                </c:pt>
                <c:pt idx="217">
                  <c:v>6.666666666666667</c:v>
                </c:pt>
                <c:pt idx="218">
                  <c:v>13.636363636363635</c:v>
                </c:pt>
                <c:pt idx="219">
                  <c:v>11.111111111111111</c:v>
                </c:pt>
                <c:pt idx="220">
                  <c:v>3.125</c:v>
                </c:pt>
                <c:pt idx="221">
                  <c:v>5.2631578947368416</c:v>
                </c:pt>
                <c:pt idx="222">
                  <c:v>5.2631578947368416</c:v>
                </c:pt>
                <c:pt idx="223">
                  <c:v>15</c:v>
                </c:pt>
                <c:pt idx="224">
                  <c:v>3.0303030303030303</c:v>
                </c:pt>
                <c:pt idx="225">
                  <c:v>0</c:v>
                </c:pt>
                <c:pt idx="226">
                  <c:v>0</c:v>
                </c:pt>
                <c:pt idx="227">
                  <c:v>6.0606060606060606</c:v>
                </c:pt>
                <c:pt idx="228">
                  <c:v>10</c:v>
                </c:pt>
                <c:pt idx="229">
                  <c:v>11.111111111111111</c:v>
                </c:pt>
                <c:pt idx="230">
                  <c:v>0</c:v>
                </c:pt>
                <c:pt idx="231">
                  <c:v>0</c:v>
                </c:pt>
                <c:pt idx="232">
                  <c:v>0</c:v>
                </c:pt>
                <c:pt idx="233">
                  <c:v>4.3478260869565215</c:v>
                </c:pt>
                <c:pt idx="234">
                  <c:v>0</c:v>
                </c:pt>
                <c:pt idx="235">
                  <c:v>4.5454545454545459</c:v>
                </c:pt>
                <c:pt idx="236">
                  <c:v>6.25</c:v>
                </c:pt>
                <c:pt idx="237">
                  <c:v>0</c:v>
                </c:pt>
                <c:pt idx="238">
                  <c:v>0</c:v>
                </c:pt>
                <c:pt idx="239">
                  <c:v>5.8823529411764701</c:v>
                </c:pt>
                <c:pt idx="240">
                  <c:v>0</c:v>
                </c:pt>
                <c:pt idx="241">
                  <c:v>0</c:v>
                </c:pt>
                <c:pt idx="242">
                  <c:v>0</c:v>
                </c:pt>
                <c:pt idx="243">
                  <c:v>0</c:v>
                </c:pt>
                <c:pt idx="244">
                  <c:v>10</c:v>
                </c:pt>
                <c:pt idx="245">
                  <c:v>0</c:v>
                </c:pt>
                <c:pt idx="246">
                  <c:v>5.8823529411764701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3.225806451612903</c:v>
                </c:pt>
                <c:pt idx="287">
                  <c:v>2.3255813953488373</c:v>
                </c:pt>
                <c:pt idx="288">
                  <c:v>0</c:v>
                </c:pt>
                <c:pt idx="289">
                  <c:v>0</c:v>
                </c:pt>
                <c:pt idx="290">
                  <c:v>0</c:v>
                </c:pt>
                <c:pt idx="291">
                  <c:v>0</c:v>
                </c:pt>
                <c:pt idx="292">
                  <c:v>3.8461538461538463</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1.0526315789473684</c:v>
                </c:pt>
                <c:pt idx="311">
                  <c:v>0</c:v>
                </c:pt>
                <c:pt idx="312">
                  <c:v>0</c:v>
                </c:pt>
                <c:pt idx="313">
                  <c:v>0</c:v>
                </c:pt>
                <c:pt idx="314">
                  <c:v>0.83333333333333337</c:v>
                </c:pt>
                <c:pt idx="315">
                  <c:v>0.92592592592592582</c:v>
                </c:pt>
                <c:pt idx="316">
                  <c:v>0.78740157480314954</c:v>
                </c:pt>
                <c:pt idx="317">
                  <c:v>0</c:v>
                </c:pt>
                <c:pt idx="318">
                  <c:v>0</c:v>
                </c:pt>
                <c:pt idx="319">
                  <c:v>0</c:v>
                </c:pt>
                <c:pt idx="320">
                  <c:v>0</c:v>
                </c:pt>
                <c:pt idx="321">
                  <c:v>1.7241379310344827</c:v>
                </c:pt>
                <c:pt idx="322">
                  <c:v>0</c:v>
                </c:pt>
                <c:pt idx="323">
                  <c:v>0</c:v>
                </c:pt>
                <c:pt idx="324">
                  <c:v>1.0752688172043012</c:v>
                </c:pt>
                <c:pt idx="325">
                  <c:v>1.8018018018018018</c:v>
                </c:pt>
                <c:pt idx="326">
                  <c:v>3.0303030303030303</c:v>
                </c:pt>
                <c:pt idx="327">
                  <c:v>2.7272727272727271</c:v>
                </c:pt>
                <c:pt idx="328">
                  <c:v>0</c:v>
                </c:pt>
                <c:pt idx="329">
                  <c:v>1.8518518518518516</c:v>
                </c:pt>
                <c:pt idx="330">
                  <c:v>4.5977011494252871</c:v>
                </c:pt>
                <c:pt idx="331">
                  <c:v>0</c:v>
                </c:pt>
                <c:pt idx="332">
                  <c:v>1.0309278350515463</c:v>
                </c:pt>
                <c:pt idx="333">
                  <c:v>1</c:v>
                </c:pt>
                <c:pt idx="334">
                  <c:v>1.2820512820512819</c:v>
                </c:pt>
                <c:pt idx="335">
                  <c:v>1.4285714285714286</c:v>
                </c:pt>
                <c:pt idx="336">
                  <c:v>2.3529411764705883</c:v>
                </c:pt>
                <c:pt idx="337">
                  <c:v>1.2987012987012987</c:v>
                </c:pt>
                <c:pt idx="338">
                  <c:v>0</c:v>
                </c:pt>
                <c:pt idx="339">
                  <c:v>1.098901098901099</c:v>
                </c:pt>
                <c:pt idx="340">
                  <c:v>4.5454545454545459</c:v>
                </c:pt>
                <c:pt idx="341">
                  <c:v>2.5974025974025974</c:v>
                </c:pt>
                <c:pt idx="342">
                  <c:v>5.0632911392405067</c:v>
                </c:pt>
                <c:pt idx="343">
                  <c:v>1.1494252873563218</c:v>
                </c:pt>
                <c:pt idx="344">
                  <c:v>0</c:v>
                </c:pt>
                <c:pt idx="345">
                  <c:v>3.1746031746031744</c:v>
                </c:pt>
                <c:pt idx="346">
                  <c:v>0</c:v>
                </c:pt>
                <c:pt idx="347">
                  <c:v>3.4883720930232558</c:v>
                </c:pt>
                <c:pt idx="348">
                  <c:v>0</c:v>
                </c:pt>
                <c:pt idx="349">
                  <c:v>1.1363636363636365</c:v>
                </c:pt>
                <c:pt idx="350">
                  <c:v>0</c:v>
                </c:pt>
                <c:pt idx="351">
                  <c:v>1.2820512820512819</c:v>
                </c:pt>
                <c:pt idx="352">
                  <c:v>1.5625</c:v>
                </c:pt>
                <c:pt idx="353">
                  <c:v>0.74626865671641784</c:v>
                </c:pt>
                <c:pt idx="354">
                  <c:v>1.0416666666666665</c:v>
                </c:pt>
                <c:pt idx="355">
                  <c:v>0.5714285714285714</c:v>
                </c:pt>
                <c:pt idx="356">
                  <c:v>1.1111111111111112</c:v>
                </c:pt>
                <c:pt idx="357">
                  <c:v>0</c:v>
                </c:pt>
                <c:pt idx="358">
                  <c:v>0</c:v>
                </c:pt>
                <c:pt idx="359">
                  <c:v>0.62893081761006298</c:v>
                </c:pt>
                <c:pt idx="360">
                  <c:v>0</c:v>
                </c:pt>
                <c:pt idx="361">
                  <c:v>0.44444444444444442</c:v>
                </c:pt>
                <c:pt idx="362">
                  <c:v>1.257861635220126</c:v>
                </c:pt>
                <c:pt idx="363">
                  <c:v>0.45248868778280549</c:v>
                </c:pt>
                <c:pt idx="364">
                  <c:v>0.82644628099173556</c:v>
                </c:pt>
                <c:pt idx="365">
                  <c:v>0</c:v>
                </c:pt>
                <c:pt idx="366">
                  <c:v>0</c:v>
                </c:pt>
                <c:pt idx="367">
                  <c:v>0.5</c:v>
                </c:pt>
                <c:pt idx="368">
                  <c:v>1.935483870967742</c:v>
                </c:pt>
              </c:numCache>
              <c:extLst xmlns:c15="http://schemas.microsoft.com/office/drawing/2012/chart"/>
            </c:numRef>
          </c:val>
          <c:smooth val="0"/>
          <c:extLst>
            <c:ext xmlns:c16="http://schemas.microsoft.com/office/drawing/2014/chart" uri="{C3380CC4-5D6E-409C-BE32-E72D297353CC}">
              <c16:uniqueId val="{00000001-9A06-4A68-B754-77C7D86B9946}"/>
            </c:ext>
          </c:extLst>
        </c:ser>
        <c:dLbls>
          <c:showLegendKey val="0"/>
          <c:showVal val="0"/>
          <c:showCatName val="0"/>
          <c:showSerName val="0"/>
          <c:showPercent val="0"/>
          <c:showBubbleSize val="0"/>
        </c:dLbls>
        <c:smooth val="0"/>
        <c:axId val="532644176"/>
        <c:axId val="202167743"/>
        <c:extLst>
          <c:ext xmlns:c15="http://schemas.microsoft.com/office/drawing/2012/chart" uri="{02D57815-91ED-43cb-92C2-25804820EDAC}">
            <c15:filteredLineSeries>
              <c15:ser>
                <c:idx val="2"/>
                <c:order val="2"/>
                <c:tx>
                  <c:v>US Policy Response</c:v>
                </c:tx>
                <c:spPr>
                  <a:ln w="28575" cap="rnd">
                    <a:solidFill>
                      <a:schemeClr val="accent3"/>
                    </a:solidFill>
                    <a:round/>
                  </a:ln>
                  <a:effectLst/>
                </c:spPr>
                <c:marker>
                  <c:symbol val="none"/>
                </c:marker>
                <c:cat>
                  <c:strRef>
                    <c:extLst>
                      <c:ext uri="{02D57815-91ED-43cb-92C2-25804820EDAC}">
                        <c15:formulaRef>
                          <c15:sqref>'US-China'!$C$44:$NG$44</c15:sqref>
                        </c15:formulaRef>
                      </c:ext>
                    </c:extLst>
                    <c:strCache>
                      <c:ptCount val="369"/>
                      <c:pt idx="0">
                        <c:v>1/23/2020</c:v>
                      </c:pt>
                      <c:pt idx="1">
                        <c:v>1/24/2020</c:v>
                      </c:pt>
                      <c:pt idx="2">
                        <c:v>1/25/2020</c:v>
                      </c:pt>
                      <c:pt idx="3">
                        <c:v>1/26/2020</c:v>
                      </c:pt>
                      <c:pt idx="4">
                        <c:v>1/27/2020</c:v>
                      </c:pt>
                      <c:pt idx="5">
                        <c:v>1/28/2020</c:v>
                      </c:pt>
                      <c:pt idx="6">
                        <c:v>1/29/2020</c:v>
                      </c:pt>
                      <c:pt idx="7">
                        <c:v>1/30/2020</c:v>
                      </c:pt>
                      <c:pt idx="8">
                        <c:v>1/31/2020</c:v>
                      </c:pt>
                      <c:pt idx="9">
                        <c:v>2/1/2020</c:v>
                      </c:pt>
                      <c:pt idx="10">
                        <c:v>2/2/2020</c:v>
                      </c:pt>
                      <c:pt idx="11">
                        <c:v>2/3/2020</c:v>
                      </c:pt>
                      <c:pt idx="12">
                        <c:v>2/4/2020</c:v>
                      </c:pt>
                      <c:pt idx="13">
                        <c:v>2/5/2020</c:v>
                      </c:pt>
                      <c:pt idx="14">
                        <c:v>2/6/2020</c:v>
                      </c:pt>
                      <c:pt idx="15">
                        <c:v>2/7/2020</c:v>
                      </c:pt>
                      <c:pt idx="16">
                        <c:v>2/8/2020</c:v>
                      </c:pt>
                      <c:pt idx="17">
                        <c:v>2/9/2020</c:v>
                      </c:pt>
                      <c:pt idx="18">
                        <c:v>2/10/2020</c:v>
                      </c:pt>
                      <c:pt idx="19">
                        <c:v>2/11/2020</c:v>
                      </c:pt>
                      <c:pt idx="20">
                        <c:v>2/12/2020</c:v>
                      </c:pt>
                      <c:pt idx="21">
                        <c:v>2/13/2020</c:v>
                      </c:pt>
                      <c:pt idx="22">
                        <c:v>2/14`/2020</c:v>
                      </c:pt>
                      <c:pt idx="23">
                        <c:v>2/15/2020</c:v>
                      </c:pt>
                      <c:pt idx="24">
                        <c:v>2/16/2020</c:v>
                      </c:pt>
                      <c:pt idx="25">
                        <c:v>2/17/2020</c:v>
                      </c:pt>
                      <c:pt idx="26">
                        <c:v>2/18/2020</c:v>
                      </c:pt>
                      <c:pt idx="27">
                        <c:v>2/19/2020</c:v>
                      </c:pt>
                      <c:pt idx="28">
                        <c:v>2/20/2020</c:v>
                      </c:pt>
                      <c:pt idx="29">
                        <c:v>2/21/2020</c:v>
                      </c:pt>
                      <c:pt idx="30">
                        <c:v>2/22/2020</c:v>
                      </c:pt>
                      <c:pt idx="31">
                        <c:v>2/23/2020</c:v>
                      </c:pt>
                      <c:pt idx="32">
                        <c:v>2/24/2020</c:v>
                      </c:pt>
                      <c:pt idx="33">
                        <c:v>2/25/2020</c:v>
                      </c:pt>
                      <c:pt idx="34">
                        <c:v>2/26/2020</c:v>
                      </c:pt>
                      <c:pt idx="35">
                        <c:v>2/27/2020</c:v>
                      </c:pt>
                      <c:pt idx="36">
                        <c:v>2/28/2020</c:v>
                      </c:pt>
                      <c:pt idx="37">
                        <c:v>2/29/2020</c:v>
                      </c:pt>
                      <c:pt idx="38">
                        <c:v>3/1/2020</c:v>
                      </c:pt>
                      <c:pt idx="39">
                        <c:v>3/2/2020</c:v>
                      </c:pt>
                      <c:pt idx="40">
                        <c:v>3/3/2020</c:v>
                      </c:pt>
                      <c:pt idx="41">
                        <c:v>3/4/2020</c:v>
                      </c:pt>
                      <c:pt idx="42">
                        <c:v>3/5/2020</c:v>
                      </c:pt>
                      <c:pt idx="43">
                        <c:v>3/6/2020</c:v>
                      </c:pt>
                      <c:pt idx="44">
                        <c:v>3/7/2020</c:v>
                      </c:pt>
                      <c:pt idx="45">
                        <c:v>3/8/2020</c:v>
                      </c:pt>
                      <c:pt idx="46">
                        <c:v>3/9/2020</c:v>
                      </c:pt>
                      <c:pt idx="47">
                        <c:v>3/10/2020</c:v>
                      </c:pt>
                      <c:pt idx="48">
                        <c:v>3/11/2020</c:v>
                      </c:pt>
                      <c:pt idx="49">
                        <c:v>3/12/2020</c:v>
                      </c:pt>
                      <c:pt idx="50">
                        <c:v>3/13/2020</c:v>
                      </c:pt>
                      <c:pt idx="51">
                        <c:v>3/14/2020</c:v>
                      </c:pt>
                      <c:pt idx="52">
                        <c:v>3/15/2020</c:v>
                      </c:pt>
                      <c:pt idx="53">
                        <c:v>3/16/2020</c:v>
                      </c:pt>
                      <c:pt idx="54">
                        <c:v>3/17/2020</c:v>
                      </c:pt>
                      <c:pt idx="55">
                        <c:v>3/18/2020</c:v>
                      </c:pt>
                      <c:pt idx="56">
                        <c:v>3/19/2020</c:v>
                      </c:pt>
                      <c:pt idx="57">
                        <c:v>3/20/2020</c:v>
                      </c:pt>
                      <c:pt idx="58">
                        <c:v>3/21/2020</c:v>
                      </c:pt>
                      <c:pt idx="59">
                        <c:v>3/22/2020</c:v>
                      </c:pt>
                      <c:pt idx="60">
                        <c:v>3/23/2020</c:v>
                      </c:pt>
                      <c:pt idx="61">
                        <c:v>3/24/2020</c:v>
                      </c:pt>
                      <c:pt idx="62">
                        <c:v>3/25/2020</c:v>
                      </c:pt>
                      <c:pt idx="63">
                        <c:v>3/26/2020</c:v>
                      </c:pt>
                      <c:pt idx="64">
                        <c:v>3/27/2020</c:v>
                      </c:pt>
                      <c:pt idx="65">
                        <c:v>3/28/2020</c:v>
                      </c:pt>
                      <c:pt idx="66">
                        <c:v>3/29/2020</c:v>
                      </c:pt>
                      <c:pt idx="67">
                        <c:v>3/30/2020</c:v>
                      </c:pt>
                      <c:pt idx="68">
                        <c:v>3/31/2020</c:v>
                      </c:pt>
                      <c:pt idx="69">
                        <c:v>4/1/2020</c:v>
                      </c:pt>
                      <c:pt idx="70">
                        <c:v>4/2/2020</c:v>
                      </c:pt>
                      <c:pt idx="71">
                        <c:v>4/3/2020</c:v>
                      </c:pt>
                      <c:pt idx="72">
                        <c:v>4/4/2020</c:v>
                      </c:pt>
                      <c:pt idx="73">
                        <c:v>4/5/2020</c:v>
                      </c:pt>
                      <c:pt idx="74">
                        <c:v>4/6/2020</c:v>
                      </c:pt>
                      <c:pt idx="75">
                        <c:v>4/7/2020</c:v>
                      </c:pt>
                      <c:pt idx="76">
                        <c:v>4/8/2020</c:v>
                      </c:pt>
                      <c:pt idx="77">
                        <c:v>4/9/2020</c:v>
                      </c:pt>
                      <c:pt idx="78">
                        <c:v>4/10/2020</c:v>
                      </c:pt>
                      <c:pt idx="79">
                        <c:v>4/11/2020</c:v>
                      </c:pt>
                      <c:pt idx="80">
                        <c:v>4/12/2020</c:v>
                      </c:pt>
                      <c:pt idx="81">
                        <c:v>4/13/2020</c:v>
                      </c:pt>
                      <c:pt idx="82">
                        <c:v>4/14/2020</c:v>
                      </c:pt>
                      <c:pt idx="83">
                        <c:v>4/15/2020</c:v>
                      </c:pt>
                      <c:pt idx="84">
                        <c:v>4/16/2020</c:v>
                      </c:pt>
                      <c:pt idx="85">
                        <c:v>4/17/2020</c:v>
                      </c:pt>
                      <c:pt idx="86">
                        <c:v>4/18/2020</c:v>
                      </c:pt>
                      <c:pt idx="87">
                        <c:v>4/19/2020</c:v>
                      </c:pt>
                      <c:pt idx="88">
                        <c:v>4/20/2020</c:v>
                      </c:pt>
                      <c:pt idx="89">
                        <c:v>4/21/2020</c:v>
                      </c:pt>
                      <c:pt idx="90">
                        <c:v>4/22/2020</c:v>
                      </c:pt>
                      <c:pt idx="91">
                        <c:v>4/23/2020</c:v>
                      </c:pt>
                      <c:pt idx="92">
                        <c:v>4/24/2020</c:v>
                      </c:pt>
                      <c:pt idx="93">
                        <c:v>4/25/2020</c:v>
                      </c:pt>
                      <c:pt idx="94">
                        <c:v>4/26/2020</c:v>
                      </c:pt>
                      <c:pt idx="95">
                        <c:v>4/27/2020</c:v>
                      </c:pt>
                      <c:pt idx="96">
                        <c:v>4/28/2020</c:v>
                      </c:pt>
                      <c:pt idx="97">
                        <c:v>4/29/2020</c:v>
                      </c:pt>
                      <c:pt idx="98">
                        <c:v>4/30/2020</c:v>
                      </c:pt>
                      <c:pt idx="99">
                        <c:v>5/1/2020</c:v>
                      </c:pt>
                      <c:pt idx="100">
                        <c:v>5/2/2020</c:v>
                      </c:pt>
                      <c:pt idx="101">
                        <c:v>5/3/2020</c:v>
                      </c:pt>
                      <c:pt idx="102">
                        <c:v>5/4/2020</c:v>
                      </c:pt>
                      <c:pt idx="103">
                        <c:v>5/5/2020</c:v>
                      </c:pt>
                      <c:pt idx="104">
                        <c:v>5/6/2020</c:v>
                      </c:pt>
                      <c:pt idx="105">
                        <c:v>5/7/2020</c:v>
                      </c:pt>
                      <c:pt idx="106">
                        <c:v>5/8/2020</c:v>
                      </c:pt>
                      <c:pt idx="107">
                        <c:v>5/9/2020</c:v>
                      </c:pt>
                      <c:pt idx="108">
                        <c:v>5/10/2020</c:v>
                      </c:pt>
                      <c:pt idx="109">
                        <c:v>5/11/2020</c:v>
                      </c:pt>
                      <c:pt idx="110">
                        <c:v>5/12/2020</c:v>
                      </c:pt>
                      <c:pt idx="111">
                        <c:v>5/13/2020</c:v>
                      </c:pt>
                      <c:pt idx="112">
                        <c:v>5/14/2020</c:v>
                      </c:pt>
                      <c:pt idx="113">
                        <c:v>5/15/2020</c:v>
                      </c:pt>
                      <c:pt idx="114">
                        <c:v>5/16/2020</c:v>
                      </c:pt>
                      <c:pt idx="115">
                        <c:v>5/17/2020</c:v>
                      </c:pt>
                      <c:pt idx="116">
                        <c:v>5/18/2020</c:v>
                      </c:pt>
                      <c:pt idx="117">
                        <c:v>5/19/2020</c:v>
                      </c:pt>
                      <c:pt idx="118">
                        <c:v>5/20/2020</c:v>
                      </c:pt>
                      <c:pt idx="119">
                        <c:v>5/21/2020</c:v>
                      </c:pt>
                      <c:pt idx="120">
                        <c:v>5/22/2020</c:v>
                      </c:pt>
                      <c:pt idx="121">
                        <c:v>5/23/2020</c:v>
                      </c:pt>
                      <c:pt idx="122">
                        <c:v>5/24/2020</c:v>
                      </c:pt>
                      <c:pt idx="123">
                        <c:v>5/25/2020</c:v>
                      </c:pt>
                      <c:pt idx="124">
                        <c:v>5/26/2020</c:v>
                      </c:pt>
                      <c:pt idx="125">
                        <c:v>5/27/2020</c:v>
                      </c:pt>
                      <c:pt idx="126">
                        <c:v>5/28/2020</c:v>
                      </c:pt>
                      <c:pt idx="127">
                        <c:v>5/29/2020</c:v>
                      </c:pt>
                      <c:pt idx="128">
                        <c:v>5/30/2020</c:v>
                      </c:pt>
                      <c:pt idx="129">
                        <c:v>5/31/2020</c:v>
                      </c:pt>
                      <c:pt idx="130">
                        <c:v>6/1/2020</c:v>
                      </c:pt>
                      <c:pt idx="131">
                        <c:v>6/2/2020</c:v>
                      </c:pt>
                      <c:pt idx="132">
                        <c:v>6/3/2020</c:v>
                      </c:pt>
                      <c:pt idx="133">
                        <c:v>6/4/2020</c:v>
                      </c:pt>
                      <c:pt idx="134">
                        <c:v>6/5/2020</c:v>
                      </c:pt>
                      <c:pt idx="135">
                        <c:v>6/6/2020</c:v>
                      </c:pt>
                      <c:pt idx="136">
                        <c:v>6/7/2020</c:v>
                      </c:pt>
                      <c:pt idx="137">
                        <c:v>6/8/2020</c:v>
                      </c:pt>
                      <c:pt idx="138">
                        <c:v>6/9/2020</c:v>
                      </c:pt>
                      <c:pt idx="139">
                        <c:v>6/10/2020</c:v>
                      </c:pt>
                      <c:pt idx="140">
                        <c:v>6/11/2020</c:v>
                      </c:pt>
                      <c:pt idx="141">
                        <c:v>6/12/2020</c:v>
                      </c:pt>
                      <c:pt idx="142">
                        <c:v>6/13/2020</c:v>
                      </c:pt>
                      <c:pt idx="143">
                        <c:v>6/14/2020</c:v>
                      </c:pt>
                      <c:pt idx="144">
                        <c:v>6/15/2020</c:v>
                      </c:pt>
                      <c:pt idx="145">
                        <c:v>6/16/2020</c:v>
                      </c:pt>
                      <c:pt idx="146">
                        <c:v>6/17/2020</c:v>
                      </c:pt>
                      <c:pt idx="147">
                        <c:v>6/18/2020</c:v>
                      </c:pt>
                      <c:pt idx="148">
                        <c:v>6/19/2020</c:v>
                      </c:pt>
                      <c:pt idx="149">
                        <c:v>6/20/2020</c:v>
                      </c:pt>
                      <c:pt idx="150">
                        <c:v>6/21/2020</c:v>
                      </c:pt>
                      <c:pt idx="151">
                        <c:v>6/22/2020</c:v>
                      </c:pt>
                      <c:pt idx="152">
                        <c:v>6/23/2020</c:v>
                      </c:pt>
                      <c:pt idx="153">
                        <c:v>6/24/2020</c:v>
                      </c:pt>
                      <c:pt idx="154">
                        <c:v>6/25/2020</c:v>
                      </c:pt>
                      <c:pt idx="155">
                        <c:v>6/26/2020</c:v>
                      </c:pt>
                      <c:pt idx="156">
                        <c:v>6/27/2020</c:v>
                      </c:pt>
                      <c:pt idx="157">
                        <c:v>6/28/2020</c:v>
                      </c:pt>
                      <c:pt idx="158">
                        <c:v>6/29/2020</c:v>
                      </c:pt>
                      <c:pt idx="159">
                        <c:v>6/30/2020</c:v>
                      </c:pt>
                      <c:pt idx="160">
                        <c:v>7/1/2020</c:v>
                      </c:pt>
                      <c:pt idx="161">
                        <c:v>7/2/2020</c:v>
                      </c:pt>
                      <c:pt idx="162">
                        <c:v>7/3/2020</c:v>
                      </c:pt>
                      <c:pt idx="163">
                        <c:v>7/4/2020</c:v>
                      </c:pt>
                      <c:pt idx="164">
                        <c:v>7/5/2020</c:v>
                      </c:pt>
                      <c:pt idx="165">
                        <c:v>7/6/2020</c:v>
                      </c:pt>
                      <c:pt idx="166">
                        <c:v>7/7/2020</c:v>
                      </c:pt>
                      <c:pt idx="167">
                        <c:v>7/8/2020</c:v>
                      </c:pt>
                      <c:pt idx="168">
                        <c:v>7/9/2020</c:v>
                      </c:pt>
                      <c:pt idx="169">
                        <c:v>7/10/2020</c:v>
                      </c:pt>
                      <c:pt idx="170">
                        <c:v>7/11/2020</c:v>
                      </c:pt>
                      <c:pt idx="171">
                        <c:v>7/12/2020</c:v>
                      </c:pt>
                      <c:pt idx="172">
                        <c:v>7/13/2020</c:v>
                      </c:pt>
                      <c:pt idx="173">
                        <c:v>7/14/2020</c:v>
                      </c:pt>
                      <c:pt idx="174">
                        <c:v>7/15/2020</c:v>
                      </c:pt>
                      <c:pt idx="175">
                        <c:v>7/16/2020</c:v>
                      </c:pt>
                      <c:pt idx="176">
                        <c:v>7/17/2020</c:v>
                      </c:pt>
                      <c:pt idx="177">
                        <c:v>7/18/2020</c:v>
                      </c:pt>
                      <c:pt idx="178">
                        <c:v>7/19/2020</c:v>
                      </c:pt>
                      <c:pt idx="179">
                        <c:v>7/20/2020</c:v>
                      </c:pt>
                      <c:pt idx="180">
                        <c:v>7/21/2020</c:v>
                      </c:pt>
                      <c:pt idx="181">
                        <c:v>7/22/2020</c:v>
                      </c:pt>
                      <c:pt idx="182">
                        <c:v>7/23/2020</c:v>
                      </c:pt>
                      <c:pt idx="183">
                        <c:v>7/24/2020</c:v>
                      </c:pt>
                      <c:pt idx="184">
                        <c:v>7/25/2020</c:v>
                      </c:pt>
                      <c:pt idx="185">
                        <c:v>7/26/2020</c:v>
                      </c:pt>
                      <c:pt idx="186">
                        <c:v>7/27/2020</c:v>
                      </c:pt>
                      <c:pt idx="187">
                        <c:v>7/28/2020</c:v>
                      </c:pt>
                      <c:pt idx="188">
                        <c:v>7/29/2020</c:v>
                      </c:pt>
                      <c:pt idx="189">
                        <c:v>7/30/2020</c:v>
                      </c:pt>
                      <c:pt idx="190">
                        <c:v>7/31/2020</c:v>
                      </c:pt>
                      <c:pt idx="191">
                        <c:v>8/1/2020</c:v>
                      </c:pt>
                      <c:pt idx="192">
                        <c:v>8/2/2020</c:v>
                      </c:pt>
                      <c:pt idx="193">
                        <c:v>8/3/2020</c:v>
                      </c:pt>
                      <c:pt idx="194">
                        <c:v>8/4/2020</c:v>
                      </c:pt>
                      <c:pt idx="195">
                        <c:v>8/5/2020</c:v>
                      </c:pt>
                      <c:pt idx="196">
                        <c:v>8/6/2020</c:v>
                      </c:pt>
                      <c:pt idx="197">
                        <c:v>8/7/2020</c:v>
                      </c:pt>
                      <c:pt idx="198">
                        <c:v>8/8/2020</c:v>
                      </c:pt>
                      <c:pt idx="199">
                        <c:v>8/9/2020</c:v>
                      </c:pt>
                      <c:pt idx="200">
                        <c:v>8/10/2020</c:v>
                      </c:pt>
                      <c:pt idx="201">
                        <c:v>8/11/2020</c:v>
                      </c:pt>
                      <c:pt idx="202">
                        <c:v>8/12/2020</c:v>
                      </c:pt>
                      <c:pt idx="203">
                        <c:v>8/13/2020</c:v>
                      </c:pt>
                      <c:pt idx="204">
                        <c:v>8/14/2020</c:v>
                      </c:pt>
                      <c:pt idx="205">
                        <c:v>8/15/2020</c:v>
                      </c:pt>
                      <c:pt idx="206">
                        <c:v>8/16/2020</c:v>
                      </c:pt>
                      <c:pt idx="207">
                        <c:v>8/17/2020</c:v>
                      </c:pt>
                      <c:pt idx="208">
                        <c:v>8/18/2020</c:v>
                      </c:pt>
                      <c:pt idx="209">
                        <c:v>8/19/2020</c:v>
                      </c:pt>
                      <c:pt idx="210">
                        <c:v>8/20/2020</c:v>
                      </c:pt>
                      <c:pt idx="211">
                        <c:v>8/21/2020</c:v>
                      </c:pt>
                      <c:pt idx="212">
                        <c:v>8/22/2020</c:v>
                      </c:pt>
                      <c:pt idx="213">
                        <c:v>8/23/2020</c:v>
                      </c:pt>
                      <c:pt idx="214">
                        <c:v>8/24/2020</c:v>
                      </c:pt>
                      <c:pt idx="215">
                        <c:v>8/25/2020</c:v>
                      </c:pt>
                      <c:pt idx="216">
                        <c:v>8/26/2020</c:v>
                      </c:pt>
                      <c:pt idx="217">
                        <c:v>8/27/2020</c:v>
                      </c:pt>
                      <c:pt idx="218">
                        <c:v>8/28/2020</c:v>
                      </c:pt>
                      <c:pt idx="219">
                        <c:v>8/29/2020</c:v>
                      </c:pt>
                      <c:pt idx="220">
                        <c:v>8/30/2020</c:v>
                      </c:pt>
                      <c:pt idx="221">
                        <c:v>8/31/2020</c:v>
                      </c:pt>
                      <c:pt idx="222">
                        <c:v>9/1/2020</c:v>
                      </c:pt>
                      <c:pt idx="223">
                        <c:v>9/2/2020</c:v>
                      </c:pt>
                      <c:pt idx="224">
                        <c:v>9/3/2020</c:v>
                      </c:pt>
                      <c:pt idx="225">
                        <c:v>9/4/2020</c:v>
                      </c:pt>
                      <c:pt idx="226">
                        <c:v>9/5/2020</c:v>
                      </c:pt>
                      <c:pt idx="227">
                        <c:v>9/6/2020</c:v>
                      </c:pt>
                      <c:pt idx="228">
                        <c:v>9/7/2020</c:v>
                      </c:pt>
                      <c:pt idx="229">
                        <c:v>9/8/2020</c:v>
                      </c:pt>
                      <c:pt idx="230">
                        <c:v>9/9/2020</c:v>
                      </c:pt>
                      <c:pt idx="231">
                        <c:v>9/10/2020</c:v>
                      </c:pt>
                      <c:pt idx="232">
                        <c:v>9/11/2020</c:v>
                      </c:pt>
                      <c:pt idx="233">
                        <c:v>9/12/2020</c:v>
                      </c:pt>
                      <c:pt idx="234">
                        <c:v>9/13/2020</c:v>
                      </c:pt>
                      <c:pt idx="235">
                        <c:v>9/14/2020</c:v>
                      </c:pt>
                      <c:pt idx="236">
                        <c:v>9/15/2020</c:v>
                      </c:pt>
                      <c:pt idx="237">
                        <c:v>9/16/2020</c:v>
                      </c:pt>
                      <c:pt idx="238">
                        <c:v>9/17/2020</c:v>
                      </c:pt>
                      <c:pt idx="239">
                        <c:v>9/18/2020</c:v>
                      </c:pt>
                      <c:pt idx="240">
                        <c:v>9/19/2020</c:v>
                      </c:pt>
                      <c:pt idx="241">
                        <c:v>9/20/2020</c:v>
                      </c:pt>
                      <c:pt idx="242">
                        <c:v>9/21/2020</c:v>
                      </c:pt>
                      <c:pt idx="243">
                        <c:v>9/22/2020</c:v>
                      </c:pt>
                      <c:pt idx="244">
                        <c:v>9/23/2020</c:v>
                      </c:pt>
                      <c:pt idx="245">
                        <c:v>9/24/2020</c:v>
                      </c:pt>
                      <c:pt idx="246">
                        <c:v>9/25/2020</c:v>
                      </c:pt>
                      <c:pt idx="247">
                        <c:v>9/26/2020</c:v>
                      </c:pt>
                      <c:pt idx="248">
                        <c:v>9/27/2020</c:v>
                      </c:pt>
                      <c:pt idx="249">
                        <c:v>9/28/2020</c:v>
                      </c:pt>
                      <c:pt idx="250">
                        <c:v>9/29/2020</c:v>
                      </c:pt>
                      <c:pt idx="251">
                        <c:v>9/30/2020</c:v>
                      </c:pt>
                      <c:pt idx="252">
                        <c:v>10/1/2020</c:v>
                      </c:pt>
                      <c:pt idx="253">
                        <c:v>10/2/2020</c:v>
                      </c:pt>
                      <c:pt idx="254">
                        <c:v>10/3/2020</c:v>
                      </c:pt>
                      <c:pt idx="255">
                        <c:v>10/4/2020</c:v>
                      </c:pt>
                      <c:pt idx="256">
                        <c:v>10/5/2020</c:v>
                      </c:pt>
                      <c:pt idx="257">
                        <c:v>10/6/2020</c:v>
                      </c:pt>
                      <c:pt idx="258">
                        <c:v>10/7/2020</c:v>
                      </c:pt>
                      <c:pt idx="259">
                        <c:v>10/8/2020</c:v>
                      </c:pt>
                      <c:pt idx="260">
                        <c:v>10/9/2020</c:v>
                      </c:pt>
                      <c:pt idx="261">
                        <c:v>10/10/2020</c:v>
                      </c:pt>
                      <c:pt idx="262">
                        <c:v>10/11/2020</c:v>
                      </c:pt>
                      <c:pt idx="263">
                        <c:v>10/12/2020</c:v>
                      </c:pt>
                      <c:pt idx="264">
                        <c:v>10/13/2020</c:v>
                      </c:pt>
                      <c:pt idx="265">
                        <c:v>10/14/2020</c:v>
                      </c:pt>
                      <c:pt idx="266">
                        <c:v>10/15/2020</c:v>
                      </c:pt>
                      <c:pt idx="267">
                        <c:v>10/16/2020</c:v>
                      </c:pt>
                      <c:pt idx="268">
                        <c:v>10/17/2020</c:v>
                      </c:pt>
                      <c:pt idx="269">
                        <c:v>10/18/2020</c:v>
                      </c:pt>
                      <c:pt idx="270">
                        <c:v>10/19/2020</c:v>
                      </c:pt>
                      <c:pt idx="271">
                        <c:v>10/20/2020</c:v>
                      </c:pt>
                      <c:pt idx="272">
                        <c:v>10/21/2020</c:v>
                      </c:pt>
                      <c:pt idx="273">
                        <c:v>10/22/2020</c:v>
                      </c:pt>
                      <c:pt idx="274">
                        <c:v>10/23/2020</c:v>
                      </c:pt>
                      <c:pt idx="275">
                        <c:v>10/24/2020</c:v>
                      </c:pt>
                      <c:pt idx="276">
                        <c:v>10/25/2020</c:v>
                      </c:pt>
                      <c:pt idx="277">
                        <c:v>10/26/2020</c:v>
                      </c:pt>
                      <c:pt idx="278">
                        <c:v>10/27/2020</c:v>
                      </c:pt>
                      <c:pt idx="279">
                        <c:v>10/28/2020</c:v>
                      </c:pt>
                      <c:pt idx="280">
                        <c:v>10/29/2020</c:v>
                      </c:pt>
                      <c:pt idx="281">
                        <c:v>10/30/2020</c:v>
                      </c:pt>
                      <c:pt idx="282">
                        <c:v>10/31/2020</c:v>
                      </c:pt>
                      <c:pt idx="283">
                        <c:v>11/1/2020</c:v>
                      </c:pt>
                      <c:pt idx="284">
                        <c:v>11/2/2020</c:v>
                      </c:pt>
                      <c:pt idx="285">
                        <c:v>11/3/2020</c:v>
                      </c:pt>
                      <c:pt idx="286">
                        <c:v>11/4/2020</c:v>
                      </c:pt>
                      <c:pt idx="287">
                        <c:v>11/5/2020</c:v>
                      </c:pt>
                      <c:pt idx="288">
                        <c:v>11/6/2020</c:v>
                      </c:pt>
                      <c:pt idx="289">
                        <c:v>11/7/2020</c:v>
                      </c:pt>
                      <c:pt idx="290">
                        <c:v>11/8/2020</c:v>
                      </c:pt>
                      <c:pt idx="291">
                        <c:v>11/9/2020</c:v>
                      </c:pt>
                      <c:pt idx="292">
                        <c:v>11/10/2020</c:v>
                      </c:pt>
                      <c:pt idx="293">
                        <c:v>11/11/2020</c:v>
                      </c:pt>
                      <c:pt idx="294">
                        <c:v>11/12/2020</c:v>
                      </c:pt>
                      <c:pt idx="295">
                        <c:v>11/13/2020</c:v>
                      </c:pt>
                      <c:pt idx="296">
                        <c:v>11/14/2020</c:v>
                      </c:pt>
                      <c:pt idx="297">
                        <c:v>11/15/2020</c:v>
                      </c:pt>
                      <c:pt idx="298">
                        <c:v>11/16/2020</c:v>
                      </c:pt>
                      <c:pt idx="299">
                        <c:v>11/17/2020</c:v>
                      </c:pt>
                      <c:pt idx="300">
                        <c:v>11/18/2020</c:v>
                      </c:pt>
                      <c:pt idx="301">
                        <c:v>11/19/2020</c:v>
                      </c:pt>
                      <c:pt idx="302">
                        <c:v>11/20/2020</c:v>
                      </c:pt>
                      <c:pt idx="303">
                        <c:v>11/21/2020</c:v>
                      </c:pt>
                      <c:pt idx="304">
                        <c:v>11/22/2020</c:v>
                      </c:pt>
                      <c:pt idx="305">
                        <c:v>11/23/2020</c:v>
                      </c:pt>
                      <c:pt idx="306">
                        <c:v>11/24/2020</c:v>
                      </c:pt>
                      <c:pt idx="307">
                        <c:v>11/25/2020</c:v>
                      </c:pt>
                      <c:pt idx="308">
                        <c:v>11/26/2020</c:v>
                      </c:pt>
                      <c:pt idx="309">
                        <c:v>11/27/2020</c:v>
                      </c:pt>
                      <c:pt idx="310">
                        <c:v>11/28/2020</c:v>
                      </c:pt>
                      <c:pt idx="311">
                        <c:v>11/29/2020</c:v>
                      </c:pt>
                      <c:pt idx="312">
                        <c:v>11/30/2020</c:v>
                      </c:pt>
                      <c:pt idx="313">
                        <c:v>12/1/2020</c:v>
                      </c:pt>
                      <c:pt idx="314">
                        <c:v>12/2/2020</c:v>
                      </c:pt>
                      <c:pt idx="315">
                        <c:v>12/3/2020</c:v>
                      </c:pt>
                      <c:pt idx="316">
                        <c:v>12/4/2020</c:v>
                      </c:pt>
                      <c:pt idx="317">
                        <c:v>12/5/2020</c:v>
                      </c:pt>
                      <c:pt idx="318">
                        <c:v>12/6/2020</c:v>
                      </c:pt>
                      <c:pt idx="319">
                        <c:v>12/7/2020</c:v>
                      </c:pt>
                      <c:pt idx="320">
                        <c:v>12/8/2020</c:v>
                      </c:pt>
                      <c:pt idx="321">
                        <c:v>12/9/2020</c:v>
                      </c:pt>
                      <c:pt idx="322">
                        <c:v>12/10/2020</c:v>
                      </c:pt>
                      <c:pt idx="323">
                        <c:v>12/11/2020</c:v>
                      </c:pt>
                      <c:pt idx="324">
                        <c:v>12/12/2020</c:v>
                      </c:pt>
                      <c:pt idx="325">
                        <c:v>12/13/2020</c:v>
                      </c:pt>
                      <c:pt idx="326">
                        <c:v>12/14/2020</c:v>
                      </c:pt>
                      <c:pt idx="327">
                        <c:v>12/15/2020</c:v>
                      </c:pt>
                      <c:pt idx="328">
                        <c:v>12/16/2020</c:v>
                      </c:pt>
                      <c:pt idx="329">
                        <c:v>12/17/2020</c:v>
                      </c:pt>
                      <c:pt idx="330">
                        <c:v>12/18/2020</c:v>
                      </c:pt>
                      <c:pt idx="331">
                        <c:v>12/19/2020</c:v>
                      </c:pt>
                      <c:pt idx="332">
                        <c:v>12/20/2020</c:v>
                      </c:pt>
                      <c:pt idx="333">
                        <c:v>12/21/2020</c:v>
                      </c:pt>
                      <c:pt idx="334">
                        <c:v>12/22/2020</c:v>
                      </c:pt>
                      <c:pt idx="335">
                        <c:v>12/23/2020</c:v>
                      </c:pt>
                      <c:pt idx="336">
                        <c:v>12/24/2020</c:v>
                      </c:pt>
                      <c:pt idx="337">
                        <c:v>12/25/2020</c:v>
                      </c:pt>
                      <c:pt idx="338">
                        <c:v>12/26/2020</c:v>
                      </c:pt>
                      <c:pt idx="339">
                        <c:v>12/27/2020</c:v>
                      </c:pt>
                      <c:pt idx="340">
                        <c:v>12/28/2020</c:v>
                      </c:pt>
                      <c:pt idx="341">
                        <c:v>12/29/2020</c:v>
                      </c:pt>
                      <c:pt idx="342">
                        <c:v>12/30/2020</c:v>
                      </c:pt>
                      <c:pt idx="343">
                        <c:v>12/31/2020</c:v>
                      </c:pt>
                      <c:pt idx="344">
                        <c:v>1/1/2021</c:v>
                      </c:pt>
                      <c:pt idx="345">
                        <c:v>1/2/2021</c:v>
                      </c:pt>
                      <c:pt idx="346">
                        <c:v>1/3/2021</c:v>
                      </c:pt>
                      <c:pt idx="347">
                        <c:v>1/4/2021</c:v>
                      </c:pt>
                      <c:pt idx="348">
                        <c:v>1/5/2021</c:v>
                      </c:pt>
                      <c:pt idx="349">
                        <c:v>1/6/2021</c:v>
                      </c:pt>
                      <c:pt idx="350">
                        <c:v>1/7/2021</c:v>
                      </c:pt>
                      <c:pt idx="351">
                        <c:v>1/8/2021</c:v>
                      </c:pt>
                      <c:pt idx="352">
                        <c:v>1/9/2021</c:v>
                      </c:pt>
                      <c:pt idx="353">
                        <c:v>1/10/2021</c:v>
                      </c:pt>
                      <c:pt idx="354">
                        <c:v>1/11/2021</c:v>
                      </c:pt>
                      <c:pt idx="355">
                        <c:v>1/12/2021</c:v>
                      </c:pt>
                      <c:pt idx="356">
                        <c:v>1/13/2021</c:v>
                      </c:pt>
                      <c:pt idx="357">
                        <c:v>1/14/2021</c:v>
                      </c:pt>
                      <c:pt idx="358">
                        <c:v>1/15/2021</c:v>
                      </c:pt>
                      <c:pt idx="359">
                        <c:v>1/16/2021</c:v>
                      </c:pt>
                      <c:pt idx="360">
                        <c:v>1/17/2021</c:v>
                      </c:pt>
                      <c:pt idx="361">
                        <c:v>1/18/2021</c:v>
                      </c:pt>
                      <c:pt idx="362">
                        <c:v>1/19/2021</c:v>
                      </c:pt>
                      <c:pt idx="363">
                        <c:v>1/20/2021</c:v>
                      </c:pt>
                      <c:pt idx="364">
                        <c:v>1/21/2021</c:v>
                      </c:pt>
                      <c:pt idx="365">
                        <c:v>1/22/2021</c:v>
                      </c:pt>
                      <c:pt idx="366">
                        <c:v>1/23/2021</c:v>
                      </c:pt>
                      <c:pt idx="367">
                        <c:v>1/24/2021</c:v>
                      </c:pt>
                      <c:pt idx="368">
                        <c:v>1/25/2021</c:v>
                      </c:pt>
                    </c:strCache>
                  </c:strRef>
                </c:cat>
                <c:val>
                  <c:numRef>
                    <c:extLst>
                      <c:ext uri="{02D57815-91ED-43cb-92C2-25804820EDAC}">
                        <c15:formulaRef>
                          <c15:sqref>'US-China'!$C$128:$MZ$128</c15:sqref>
                        </c15:formulaRef>
                      </c:ext>
                    </c:extLst>
                    <c:numCache>
                      <c:formatCode>General</c:formatCode>
                      <c:ptCount val="362"/>
                      <c:pt idx="0">
                        <c:v>0</c:v>
                      </c:pt>
                      <c:pt idx="1">
                        <c:v>0</c:v>
                      </c:pt>
                      <c:pt idx="2">
                        <c:v>0</c:v>
                      </c:pt>
                      <c:pt idx="3">
                        <c:v>0</c:v>
                      </c:pt>
                      <c:pt idx="4">
                        <c:v>0</c:v>
                      </c:pt>
                      <c:pt idx="5">
                        <c:v>0</c:v>
                      </c:pt>
                      <c:pt idx="6">
                        <c:v>0</c:v>
                      </c:pt>
                      <c:pt idx="7">
                        <c:v>0</c:v>
                      </c:pt>
                      <c:pt idx="8">
                        <c:v>0</c:v>
                      </c:pt>
                      <c:pt idx="9">
                        <c:v>0</c:v>
                      </c:pt>
                      <c:pt idx="10">
                        <c:v>5.56</c:v>
                      </c:pt>
                      <c:pt idx="11">
                        <c:v>5.56</c:v>
                      </c:pt>
                      <c:pt idx="12">
                        <c:v>5.56</c:v>
                      </c:pt>
                      <c:pt idx="13">
                        <c:v>5.56</c:v>
                      </c:pt>
                      <c:pt idx="14">
                        <c:v>5.56</c:v>
                      </c:pt>
                      <c:pt idx="15">
                        <c:v>5.56</c:v>
                      </c:pt>
                      <c:pt idx="16">
                        <c:v>5.56</c:v>
                      </c:pt>
                      <c:pt idx="17">
                        <c:v>5.56</c:v>
                      </c:pt>
                      <c:pt idx="18">
                        <c:v>5.56</c:v>
                      </c:pt>
                      <c:pt idx="19">
                        <c:v>5.56</c:v>
                      </c:pt>
                      <c:pt idx="20">
                        <c:v>5.56</c:v>
                      </c:pt>
                      <c:pt idx="21">
                        <c:v>5.56</c:v>
                      </c:pt>
                      <c:pt idx="22">
                        <c:v>5.56</c:v>
                      </c:pt>
                      <c:pt idx="23">
                        <c:v>5.56</c:v>
                      </c:pt>
                      <c:pt idx="24">
                        <c:v>5.56</c:v>
                      </c:pt>
                      <c:pt idx="25">
                        <c:v>5.56</c:v>
                      </c:pt>
                      <c:pt idx="26">
                        <c:v>5.56</c:v>
                      </c:pt>
                      <c:pt idx="27">
                        <c:v>5.56</c:v>
                      </c:pt>
                      <c:pt idx="28">
                        <c:v>5.56</c:v>
                      </c:pt>
                      <c:pt idx="29">
                        <c:v>5.56</c:v>
                      </c:pt>
                      <c:pt idx="30">
                        <c:v>5.56</c:v>
                      </c:pt>
                      <c:pt idx="31">
                        <c:v>5.56</c:v>
                      </c:pt>
                      <c:pt idx="32">
                        <c:v>5.56</c:v>
                      </c:pt>
                      <c:pt idx="33">
                        <c:v>5.56</c:v>
                      </c:pt>
                      <c:pt idx="34">
                        <c:v>5.56</c:v>
                      </c:pt>
                      <c:pt idx="35">
                        <c:v>5.56</c:v>
                      </c:pt>
                      <c:pt idx="36">
                        <c:v>5.56</c:v>
                      </c:pt>
                      <c:pt idx="37">
                        <c:v>5.56</c:v>
                      </c:pt>
                      <c:pt idx="38">
                        <c:v>8.33</c:v>
                      </c:pt>
                      <c:pt idx="39">
                        <c:v>11.11</c:v>
                      </c:pt>
                      <c:pt idx="40">
                        <c:v>11.11</c:v>
                      </c:pt>
                      <c:pt idx="41">
                        <c:v>11.11</c:v>
                      </c:pt>
                      <c:pt idx="42">
                        <c:v>20.37</c:v>
                      </c:pt>
                      <c:pt idx="43">
                        <c:v>20.37</c:v>
                      </c:pt>
                      <c:pt idx="44">
                        <c:v>20.37</c:v>
                      </c:pt>
                      <c:pt idx="45">
                        <c:v>20.37</c:v>
                      </c:pt>
                      <c:pt idx="46">
                        <c:v>20.37</c:v>
                      </c:pt>
                      <c:pt idx="47">
                        <c:v>20.37</c:v>
                      </c:pt>
                      <c:pt idx="48">
                        <c:v>21.76</c:v>
                      </c:pt>
                      <c:pt idx="49">
                        <c:v>30.09</c:v>
                      </c:pt>
                      <c:pt idx="50">
                        <c:v>30.09</c:v>
                      </c:pt>
                      <c:pt idx="51">
                        <c:v>35.65</c:v>
                      </c:pt>
                      <c:pt idx="52">
                        <c:v>41.2</c:v>
                      </c:pt>
                      <c:pt idx="53">
                        <c:v>52.31</c:v>
                      </c:pt>
                      <c:pt idx="54">
                        <c:v>55.09</c:v>
                      </c:pt>
                      <c:pt idx="55">
                        <c:v>55.09</c:v>
                      </c:pt>
                      <c:pt idx="56">
                        <c:v>67.13</c:v>
                      </c:pt>
                      <c:pt idx="57">
                        <c:v>67.13</c:v>
                      </c:pt>
                      <c:pt idx="58">
                        <c:v>72.69</c:v>
                      </c:pt>
                      <c:pt idx="59">
                        <c:v>72.69</c:v>
                      </c:pt>
                      <c:pt idx="60">
                        <c:v>72.69</c:v>
                      </c:pt>
                      <c:pt idx="61">
                        <c:v>72.69</c:v>
                      </c:pt>
                      <c:pt idx="62">
                        <c:v>72.69</c:v>
                      </c:pt>
                      <c:pt idx="63">
                        <c:v>72.69</c:v>
                      </c:pt>
                      <c:pt idx="64">
                        <c:v>72.69</c:v>
                      </c:pt>
                      <c:pt idx="65">
                        <c:v>72.69</c:v>
                      </c:pt>
                      <c:pt idx="66">
                        <c:v>72.69</c:v>
                      </c:pt>
                      <c:pt idx="67">
                        <c:v>72.69</c:v>
                      </c:pt>
                      <c:pt idx="68">
                        <c:v>72.69</c:v>
                      </c:pt>
                      <c:pt idx="69">
                        <c:v>72.69</c:v>
                      </c:pt>
                      <c:pt idx="70">
                        <c:v>72.69</c:v>
                      </c:pt>
                      <c:pt idx="71">
                        <c:v>72.69</c:v>
                      </c:pt>
                      <c:pt idx="72">
                        <c:v>72.69</c:v>
                      </c:pt>
                      <c:pt idx="73">
                        <c:v>72.69</c:v>
                      </c:pt>
                      <c:pt idx="74">
                        <c:v>72.69</c:v>
                      </c:pt>
                      <c:pt idx="75">
                        <c:v>72.69</c:v>
                      </c:pt>
                      <c:pt idx="76">
                        <c:v>72.69</c:v>
                      </c:pt>
                      <c:pt idx="77">
                        <c:v>72.69</c:v>
                      </c:pt>
                      <c:pt idx="78">
                        <c:v>72.69</c:v>
                      </c:pt>
                      <c:pt idx="79">
                        <c:v>72.69</c:v>
                      </c:pt>
                      <c:pt idx="80">
                        <c:v>72.69</c:v>
                      </c:pt>
                      <c:pt idx="81">
                        <c:v>72.69</c:v>
                      </c:pt>
                      <c:pt idx="82">
                        <c:v>72.69</c:v>
                      </c:pt>
                      <c:pt idx="83">
                        <c:v>72.69</c:v>
                      </c:pt>
                      <c:pt idx="84">
                        <c:v>72.69</c:v>
                      </c:pt>
                      <c:pt idx="85">
                        <c:v>72.69</c:v>
                      </c:pt>
                      <c:pt idx="86">
                        <c:v>72.69</c:v>
                      </c:pt>
                      <c:pt idx="87">
                        <c:v>72.69</c:v>
                      </c:pt>
                      <c:pt idx="88">
                        <c:v>72.69</c:v>
                      </c:pt>
                      <c:pt idx="89">
                        <c:v>72.69</c:v>
                      </c:pt>
                      <c:pt idx="90">
                        <c:v>72.69</c:v>
                      </c:pt>
                      <c:pt idx="91">
                        <c:v>72.69</c:v>
                      </c:pt>
                      <c:pt idx="92">
                        <c:v>72.69</c:v>
                      </c:pt>
                      <c:pt idx="93">
                        <c:v>72.69</c:v>
                      </c:pt>
                      <c:pt idx="94">
                        <c:v>72.69</c:v>
                      </c:pt>
                      <c:pt idx="95">
                        <c:v>72.69</c:v>
                      </c:pt>
                      <c:pt idx="96">
                        <c:v>72.69</c:v>
                      </c:pt>
                      <c:pt idx="97">
                        <c:v>72.69</c:v>
                      </c:pt>
                      <c:pt idx="98">
                        <c:v>72.69</c:v>
                      </c:pt>
                      <c:pt idx="99">
                        <c:v>72.69</c:v>
                      </c:pt>
                      <c:pt idx="100">
                        <c:v>72.69</c:v>
                      </c:pt>
                      <c:pt idx="101">
                        <c:v>72.69</c:v>
                      </c:pt>
                      <c:pt idx="102">
                        <c:v>72.69</c:v>
                      </c:pt>
                      <c:pt idx="103">
                        <c:v>72.69</c:v>
                      </c:pt>
                      <c:pt idx="104">
                        <c:v>72.69</c:v>
                      </c:pt>
                      <c:pt idx="105">
                        <c:v>72.69</c:v>
                      </c:pt>
                      <c:pt idx="106">
                        <c:v>72.69</c:v>
                      </c:pt>
                      <c:pt idx="107">
                        <c:v>72.69</c:v>
                      </c:pt>
                      <c:pt idx="108">
                        <c:v>72.69</c:v>
                      </c:pt>
                      <c:pt idx="109">
                        <c:v>72.69</c:v>
                      </c:pt>
                      <c:pt idx="110">
                        <c:v>72.69</c:v>
                      </c:pt>
                      <c:pt idx="111">
                        <c:v>72.69</c:v>
                      </c:pt>
                      <c:pt idx="112">
                        <c:v>72.69</c:v>
                      </c:pt>
                      <c:pt idx="113">
                        <c:v>72.69</c:v>
                      </c:pt>
                      <c:pt idx="114">
                        <c:v>72.69</c:v>
                      </c:pt>
                      <c:pt idx="115">
                        <c:v>72.69</c:v>
                      </c:pt>
                      <c:pt idx="116">
                        <c:v>72.69</c:v>
                      </c:pt>
                      <c:pt idx="117">
                        <c:v>72.69</c:v>
                      </c:pt>
                      <c:pt idx="118">
                        <c:v>72.69</c:v>
                      </c:pt>
                      <c:pt idx="119">
                        <c:v>72.69</c:v>
                      </c:pt>
                      <c:pt idx="120">
                        <c:v>72.69</c:v>
                      </c:pt>
                      <c:pt idx="121">
                        <c:v>72.69</c:v>
                      </c:pt>
                      <c:pt idx="122">
                        <c:v>72.69</c:v>
                      </c:pt>
                      <c:pt idx="123">
                        <c:v>72.69</c:v>
                      </c:pt>
                      <c:pt idx="124">
                        <c:v>72.69</c:v>
                      </c:pt>
                      <c:pt idx="125">
                        <c:v>72.69</c:v>
                      </c:pt>
                      <c:pt idx="126">
                        <c:v>72.69</c:v>
                      </c:pt>
                      <c:pt idx="127">
                        <c:v>72.69</c:v>
                      </c:pt>
                      <c:pt idx="128">
                        <c:v>72.69</c:v>
                      </c:pt>
                      <c:pt idx="129">
                        <c:v>72.69</c:v>
                      </c:pt>
                      <c:pt idx="130">
                        <c:v>72.69</c:v>
                      </c:pt>
                      <c:pt idx="131">
                        <c:v>72.69</c:v>
                      </c:pt>
                      <c:pt idx="132">
                        <c:v>72.69</c:v>
                      </c:pt>
                      <c:pt idx="133">
                        <c:v>72.69</c:v>
                      </c:pt>
                      <c:pt idx="134">
                        <c:v>72.69</c:v>
                      </c:pt>
                      <c:pt idx="135">
                        <c:v>72.69</c:v>
                      </c:pt>
                      <c:pt idx="136">
                        <c:v>72.69</c:v>
                      </c:pt>
                      <c:pt idx="137">
                        <c:v>72.69</c:v>
                      </c:pt>
                      <c:pt idx="138">
                        <c:v>72.69</c:v>
                      </c:pt>
                      <c:pt idx="139">
                        <c:v>72.69</c:v>
                      </c:pt>
                      <c:pt idx="140">
                        <c:v>72.69</c:v>
                      </c:pt>
                      <c:pt idx="141">
                        <c:v>72.69</c:v>
                      </c:pt>
                      <c:pt idx="142">
                        <c:v>72.69</c:v>
                      </c:pt>
                      <c:pt idx="143">
                        <c:v>72.69</c:v>
                      </c:pt>
                      <c:pt idx="144">
                        <c:v>68.98</c:v>
                      </c:pt>
                      <c:pt idx="145">
                        <c:v>68.98</c:v>
                      </c:pt>
                      <c:pt idx="146">
                        <c:v>68.98</c:v>
                      </c:pt>
                      <c:pt idx="147">
                        <c:v>68.98</c:v>
                      </c:pt>
                      <c:pt idx="148">
                        <c:v>68.98</c:v>
                      </c:pt>
                      <c:pt idx="149">
                        <c:v>68.98</c:v>
                      </c:pt>
                      <c:pt idx="150">
                        <c:v>68.98</c:v>
                      </c:pt>
                      <c:pt idx="151">
                        <c:v>68.98</c:v>
                      </c:pt>
                      <c:pt idx="152">
                        <c:v>68.98</c:v>
                      </c:pt>
                      <c:pt idx="153">
                        <c:v>68.98</c:v>
                      </c:pt>
                      <c:pt idx="154">
                        <c:v>68.98</c:v>
                      </c:pt>
                      <c:pt idx="155">
                        <c:v>68.98</c:v>
                      </c:pt>
                      <c:pt idx="156">
                        <c:v>68.98</c:v>
                      </c:pt>
                      <c:pt idx="157">
                        <c:v>68.98</c:v>
                      </c:pt>
                      <c:pt idx="158">
                        <c:v>68.98</c:v>
                      </c:pt>
                      <c:pt idx="159">
                        <c:v>68.98</c:v>
                      </c:pt>
                      <c:pt idx="160">
                        <c:v>68.98</c:v>
                      </c:pt>
                      <c:pt idx="161">
                        <c:v>68.98</c:v>
                      </c:pt>
                      <c:pt idx="162">
                        <c:v>68.98</c:v>
                      </c:pt>
                      <c:pt idx="163">
                        <c:v>68.98</c:v>
                      </c:pt>
                      <c:pt idx="164">
                        <c:v>68.98</c:v>
                      </c:pt>
                      <c:pt idx="165">
                        <c:v>68.98</c:v>
                      </c:pt>
                      <c:pt idx="166">
                        <c:v>68.98</c:v>
                      </c:pt>
                      <c:pt idx="167">
                        <c:v>68.98</c:v>
                      </c:pt>
                      <c:pt idx="168">
                        <c:v>68.98</c:v>
                      </c:pt>
                      <c:pt idx="169">
                        <c:v>68.98</c:v>
                      </c:pt>
                      <c:pt idx="170">
                        <c:v>68.98</c:v>
                      </c:pt>
                      <c:pt idx="171">
                        <c:v>68.98</c:v>
                      </c:pt>
                      <c:pt idx="172">
                        <c:v>68.98</c:v>
                      </c:pt>
                      <c:pt idx="173">
                        <c:v>68.98</c:v>
                      </c:pt>
                      <c:pt idx="174">
                        <c:v>68.98</c:v>
                      </c:pt>
                      <c:pt idx="175">
                        <c:v>68.98</c:v>
                      </c:pt>
                      <c:pt idx="176">
                        <c:v>68.98</c:v>
                      </c:pt>
                      <c:pt idx="177">
                        <c:v>68.98</c:v>
                      </c:pt>
                      <c:pt idx="178">
                        <c:v>68.98</c:v>
                      </c:pt>
                      <c:pt idx="179">
                        <c:v>67.13</c:v>
                      </c:pt>
                      <c:pt idx="180">
                        <c:v>67.13</c:v>
                      </c:pt>
                      <c:pt idx="181">
                        <c:v>67.13</c:v>
                      </c:pt>
                      <c:pt idx="182">
                        <c:v>67.13</c:v>
                      </c:pt>
                      <c:pt idx="183">
                        <c:v>67.13</c:v>
                      </c:pt>
                      <c:pt idx="184">
                        <c:v>67.13</c:v>
                      </c:pt>
                      <c:pt idx="185">
                        <c:v>67.13</c:v>
                      </c:pt>
                      <c:pt idx="186">
                        <c:v>67.13</c:v>
                      </c:pt>
                      <c:pt idx="187">
                        <c:v>67.13</c:v>
                      </c:pt>
                      <c:pt idx="188">
                        <c:v>67.13</c:v>
                      </c:pt>
                      <c:pt idx="189">
                        <c:v>67.13</c:v>
                      </c:pt>
                      <c:pt idx="190">
                        <c:v>67.13</c:v>
                      </c:pt>
                      <c:pt idx="191">
                        <c:v>67.13</c:v>
                      </c:pt>
                      <c:pt idx="192">
                        <c:v>67.13</c:v>
                      </c:pt>
                      <c:pt idx="193">
                        <c:v>67.13</c:v>
                      </c:pt>
                      <c:pt idx="194">
                        <c:v>67.13</c:v>
                      </c:pt>
                      <c:pt idx="195">
                        <c:v>67.13</c:v>
                      </c:pt>
                      <c:pt idx="196">
                        <c:v>67.13</c:v>
                      </c:pt>
                      <c:pt idx="197">
                        <c:v>67.13</c:v>
                      </c:pt>
                      <c:pt idx="198">
                        <c:v>67.13</c:v>
                      </c:pt>
                      <c:pt idx="199">
                        <c:v>67.13</c:v>
                      </c:pt>
                      <c:pt idx="200">
                        <c:v>67.13</c:v>
                      </c:pt>
                      <c:pt idx="201">
                        <c:v>67.13</c:v>
                      </c:pt>
                      <c:pt idx="202">
                        <c:v>67.13</c:v>
                      </c:pt>
                      <c:pt idx="203">
                        <c:v>67.13</c:v>
                      </c:pt>
                      <c:pt idx="204">
                        <c:v>67.13</c:v>
                      </c:pt>
                      <c:pt idx="205">
                        <c:v>67.13</c:v>
                      </c:pt>
                      <c:pt idx="206">
                        <c:v>67.13</c:v>
                      </c:pt>
                      <c:pt idx="207">
                        <c:v>67.13</c:v>
                      </c:pt>
                      <c:pt idx="208">
                        <c:v>67.13</c:v>
                      </c:pt>
                      <c:pt idx="209">
                        <c:v>67.13</c:v>
                      </c:pt>
                      <c:pt idx="210">
                        <c:v>67.13</c:v>
                      </c:pt>
                      <c:pt idx="211">
                        <c:v>67.13</c:v>
                      </c:pt>
                      <c:pt idx="212">
                        <c:v>67.13</c:v>
                      </c:pt>
                      <c:pt idx="213">
                        <c:v>67.13</c:v>
                      </c:pt>
                      <c:pt idx="214">
                        <c:v>67.13</c:v>
                      </c:pt>
                      <c:pt idx="215">
                        <c:v>67.13</c:v>
                      </c:pt>
                      <c:pt idx="216">
                        <c:v>67.13</c:v>
                      </c:pt>
                      <c:pt idx="217">
                        <c:v>67.13</c:v>
                      </c:pt>
                      <c:pt idx="218">
                        <c:v>67.13</c:v>
                      </c:pt>
                      <c:pt idx="219">
                        <c:v>67.13</c:v>
                      </c:pt>
                      <c:pt idx="220">
                        <c:v>67.13</c:v>
                      </c:pt>
                      <c:pt idx="221">
                        <c:v>67.13</c:v>
                      </c:pt>
                      <c:pt idx="222">
                        <c:v>67.13</c:v>
                      </c:pt>
                      <c:pt idx="223">
                        <c:v>67.13</c:v>
                      </c:pt>
                      <c:pt idx="224">
                        <c:v>67.13</c:v>
                      </c:pt>
                      <c:pt idx="225">
                        <c:v>67.13</c:v>
                      </c:pt>
                      <c:pt idx="226">
                        <c:v>67.13</c:v>
                      </c:pt>
                      <c:pt idx="227">
                        <c:v>67.13</c:v>
                      </c:pt>
                      <c:pt idx="228">
                        <c:v>67.13</c:v>
                      </c:pt>
                      <c:pt idx="229">
                        <c:v>67.13</c:v>
                      </c:pt>
                      <c:pt idx="230">
                        <c:v>67.13</c:v>
                      </c:pt>
                      <c:pt idx="231">
                        <c:v>67.13</c:v>
                      </c:pt>
                      <c:pt idx="232">
                        <c:v>67.13</c:v>
                      </c:pt>
                      <c:pt idx="233">
                        <c:v>62.5</c:v>
                      </c:pt>
                      <c:pt idx="234">
                        <c:v>62.5</c:v>
                      </c:pt>
                      <c:pt idx="235">
                        <c:v>62.5</c:v>
                      </c:pt>
                      <c:pt idx="236">
                        <c:v>62.5</c:v>
                      </c:pt>
                      <c:pt idx="237">
                        <c:v>62.5</c:v>
                      </c:pt>
                      <c:pt idx="238">
                        <c:v>62.5</c:v>
                      </c:pt>
                      <c:pt idx="239">
                        <c:v>62.5</c:v>
                      </c:pt>
                      <c:pt idx="240">
                        <c:v>62.5</c:v>
                      </c:pt>
                      <c:pt idx="241">
                        <c:v>62.5</c:v>
                      </c:pt>
                      <c:pt idx="242">
                        <c:v>62.5</c:v>
                      </c:pt>
                      <c:pt idx="243">
                        <c:v>62.5</c:v>
                      </c:pt>
                      <c:pt idx="244">
                        <c:v>62.5</c:v>
                      </c:pt>
                      <c:pt idx="245">
                        <c:v>62.5</c:v>
                      </c:pt>
                      <c:pt idx="246">
                        <c:v>62.5</c:v>
                      </c:pt>
                      <c:pt idx="247">
                        <c:v>62.5</c:v>
                      </c:pt>
                      <c:pt idx="248">
                        <c:v>62.5</c:v>
                      </c:pt>
                      <c:pt idx="249">
                        <c:v>62.5</c:v>
                      </c:pt>
                      <c:pt idx="250">
                        <c:v>62.5</c:v>
                      </c:pt>
                      <c:pt idx="251">
                        <c:v>62.5</c:v>
                      </c:pt>
                      <c:pt idx="252">
                        <c:v>62.5</c:v>
                      </c:pt>
                      <c:pt idx="253">
                        <c:v>62.5</c:v>
                      </c:pt>
                      <c:pt idx="254">
                        <c:v>62.5</c:v>
                      </c:pt>
                      <c:pt idx="255">
                        <c:v>62.5</c:v>
                      </c:pt>
                      <c:pt idx="256">
                        <c:v>62.5</c:v>
                      </c:pt>
                      <c:pt idx="257">
                        <c:v>62.5</c:v>
                      </c:pt>
                      <c:pt idx="258">
                        <c:v>62.5</c:v>
                      </c:pt>
                      <c:pt idx="259">
                        <c:v>62.5</c:v>
                      </c:pt>
                      <c:pt idx="260">
                        <c:v>62.5</c:v>
                      </c:pt>
                      <c:pt idx="261">
                        <c:v>62.5</c:v>
                      </c:pt>
                      <c:pt idx="262">
                        <c:v>62.5</c:v>
                      </c:pt>
                      <c:pt idx="263">
                        <c:v>62.5</c:v>
                      </c:pt>
                      <c:pt idx="264">
                        <c:v>66.2</c:v>
                      </c:pt>
                      <c:pt idx="265">
                        <c:v>66.2</c:v>
                      </c:pt>
                      <c:pt idx="266">
                        <c:v>66.2</c:v>
                      </c:pt>
                      <c:pt idx="267">
                        <c:v>66.2</c:v>
                      </c:pt>
                      <c:pt idx="268">
                        <c:v>66.2</c:v>
                      </c:pt>
                      <c:pt idx="269">
                        <c:v>66.2</c:v>
                      </c:pt>
                      <c:pt idx="270">
                        <c:v>66.2</c:v>
                      </c:pt>
                      <c:pt idx="271">
                        <c:v>66.2</c:v>
                      </c:pt>
                      <c:pt idx="272">
                        <c:v>66.2</c:v>
                      </c:pt>
                      <c:pt idx="273">
                        <c:v>66.2</c:v>
                      </c:pt>
                      <c:pt idx="274">
                        <c:v>66.2</c:v>
                      </c:pt>
                      <c:pt idx="275">
                        <c:v>66.2</c:v>
                      </c:pt>
                      <c:pt idx="276">
                        <c:v>66.2</c:v>
                      </c:pt>
                      <c:pt idx="277">
                        <c:v>62.5</c:v>
                      </c:pt>
                      <c:pt idx="278">
                        <c:v>62.5</c:v>
                      </c:pt>
                      <c:pt idx="279">
                        <c:v>62.5</c:v>
                      </c:pt>
                      <c:pt idx="280">
                        <c:v>62.5</c:v>
                      </c:pt>
                      <c:pt idx="281">
                        <c:v>62.5</c:v>
                      </c:pt>
                      <c:pt idx="282">
                        <c:v>62.5</c:v>
                      </c:pt>
                      <c:pt idx="283">
                        <c:v>62.5</c:v>
                      </c:pt>
                      <c:pt idx="284">
                        <c:v>62.5</c:v>
                      </c:pt>
                      <c:pt idx="285">
                        <c:v>62.5</c:v>
                      </c:pt>
                      <c:pt idx="286">
                        <c:v>62.5</c:v>
                      </c:pt>
                      <c:pt idx="287">
                        <c:v>62.5</c:v>
                      </c:pt>
                      <c:pt idx="288">
                        <c:v>62.5</c:v>
                      </c:pt>
                      <c:pt idx="289">
                        <c:v>62.5</c:v>
                      </c:pt>
                      <c:pt idx="290">
                        <c:v>62.5</c:v>
                      </c:pt>
                      <c:pt idx="291">
                        <c:v>65.28</c:v>
                      </c:pt>
                      <c:pt idx="292">
                        <c:v>65.28</c:v>
                      </c:pt>
                      <c:pt idx="293">
                        <c:v>65.28</c:v>
                      </c:pt>
                      <c:pt idx="294">
                        <c:v>65.28</c:v>
                      </c:pt>
                      <c:pt idx="295">
                        <c:v>65.28</c:v>
                      </c:pt>
                      <c:pt idx="296">
                        <c:v>65.28</c:v>
                      </c:pt>
                      <c:pt idx="297">
                        <c:v>65.28</c:v>
                      </c:pt>
                      <c:pt idx="298">
                        <c:v>75.459999999999994</c:v>
                      </c:pt>
                      <c:pt idx="299">
                        <c:v>75.459999999999994</c:v>
                      </c:pt>
                      <c:pt idx="300">
                        <c:v>75.459999999999994</c:v>
                      </c:pt>
                      <c:pt idx="301">
                        <c:v>75.459999999999994</c:v>
                      </c:pt>
                      <c:pt idx="302">
                        <c:v>75.459999999999994</c:v>
                      </c:pt>
                      <c:pt idx="303">
                        <c:v>75.459999999999994</c:v>
                      </c:pt>
                      <c:pt idx="304">
                        <c:v>75.459999999999994</c:v>
                      </c:pt>
                      <c:pt idx="305">
                        <c:v>75.459999999999994</c:v>
                      </c:pt>
                      <c:pt idx="306">
                        <c:v>75.459999999999994</c:v>
                      </c:pt>
                      <c:pt idx="307">
                        <c:v>75.459999999999994</c:v>
                      </c:pt>
                      <c:pt idx="308">
                        <c:v>75.459999999999994</c:v>
                      </c:pt>
                      <c:pt idx="309">
                        <c:v>75.459999999999994</c:v>
                      </c:pt>
                      <c:pt idx="310">
                        <c:v>75.459999999999994</c:v>
                      </c:pt>
                      <c:pt idx="311">
                        <c:v>75.459999999999994</c:v>
                      </c:pt>
                      <c:pt idx="312">
                        <c:v>75.459999999999994</c:v>
                      </c:pt>
                      <c:pt idx="313">
                        <c:v>75.459999999999994</c:v>
                      </c:pt>
                      <c:pt idx="314">
                        <c:v>71.760000000000005</c:v>
                      </c:pt>
                      <c:pt idx="315">
                        <c:v>71.760000000000005</c:v>
                      </c:pt>
                      <c:pt idx="316">
                        <c:v>71.760000000000005</c:v>
                      </c:pt>
                      <c:pt idx="317">
                        <c:v>71.760000000000005</c:v>
                      </c:pt>
                      <c:pt idx="318">
                        <c:v>71.760000000000005</c:v>
                      </c:pt>
                      <c:pt idx="319">
                        <c:v>71.760000000000005</c:v>
                      </c:pt>
                      <c:pt idx="320">
                        <c:v>71.760000000000005</c:v>
                      </c:pt>
                      <c:pt idx="321">
                        <c:v>71.760000000000005</c:v>
                      </c:pt>
                      <c:pt idx="322">
                        <c:v>71.760000000000005</c:v>
                      </c:pt>
                      <c:pt idx="323">
                        <c:v>71.760000000000005</c:v>
                      </c:pt>
                      <c:pt idx="324">
                        <c:v>71.760000000000005</c:v>
                      </c:pt>
                      <c:pt idx="325">
                        <c:v>71.760000000000005</c:v>
                      </c:pt>
                      <c:pt idx="326">
                        <c:v>71.760000000000005</c:v>
                      </c:pt>
                      <c:pt idx="327">
                        <c:v>71.760000000000005</c:v>
                      </c:pt>
                      <c:pt idx="328">
                        <c:v>71.760000000000005</c:v>
                      </c:pt>
                      <c:pt idx="329">
                        <c:v>71.760000000000005</c:v>
                      </c:pt>
                      <c:pt idx="330">
                        <c:v>71.760000000000005</c:v>
                      </c:pt>
                      <c:pt idx="331">
                        <c:v>71.760000000000005</c:v>
                      </c:pt>
                      <c:pt idx="332">
                        <c:v>71.760000000000005</c:v>
                      </c:pt>
                      <c:pt idx="333">
                        <c:v>71.760000000000005</c:v>
                      </c:pt>
                      <c:pt idx="334">
                        <c:v>71.760000000000005</c:v>
                      </c:pt>
                      <c:pt idx="335">
                        <c:v>71.760000000000005</c:v>
                      </c:pt>
                      <c:pt idx="336">
                        <c:v>71.760000000000005</c:v>
                      </c:pt>
                      <c:pt idx="337">
                        <c:v>71.760000000000005</c:v>
                      </c:pt>
                      <c:pt idx="338">
                        <c:v>71.760000000000005</c:v>
                      </c:pt>
                      <c:pt idx="339">
                        <c:v>71.760000000000005</c:v>
                      </c:pt>
                      <c:pt idx="340">
                        <c:v>71.760000000000005</c:v>
                      </c:pt>
                      <c:pt idx="341">
                        <c:v>71.760000000000005</c:v>
                      </c:pt>
                      <c:pt idx="342">
                        <c:v>71.760000000000005</c:v>
                      </c:pt>
                      <c:pt idx="343">
                        <c:v>71.760000000000005</c:v>
                      </c:pt>
                      <c:pt idx="344">
                        <c:v>71.760000000000005</c:v>
                      </c:pt>
                      <c:pt idx="345">
                        <c:v>71.760000000000005</c:v>
                      </c:pt>
                      <c:pt idx="346">
                        <c:v>71.760000000000005</c:v>
                      </c:pt>
                      <c:pt idx="347">
                        <c:v>71.760000000000005</c:v>
                      </c:pt>
                      <c:pt idx="348">
                        <c:v>71.760000000000005</c:v>
                      </c:pt>
                      <c:pt idx="349">
                        <c:v>71.760000000000005</c:v>
                      </c:pt>
                      <c:pt idx="350">
                        <c:v>71.760000000000005</c:v>
                      </c:pt>
                      <c:pt idx="351">
                        <c:v>71.760000000000005</c:v>
                      </c:pt>
                      <c:pt idx="352">
                        <c:v>71.760000000000005</c:v>
                      </c:pt>
                      <c:pt idx="353">
                        <c:v>71.760000000000005</c:v>
                      </c:pt>
                      <c:pt idx="354">
                        <c:v>71.760000000000005</c:v>
                      </c:pt>
                      <c:pt idx="355">
                        <c:v>71.760000000000005</c:v>
                      </c:pt>
                      <c:pt idx="356">
                        <c:v>71.760000000000005</c:v>
                      </c:pt>
                      <c:pt idx="357">
                        <c:v>71.760000000000005</c:v>
                      </c:pt>
                      <c:pt idx="358">
                        <c:v>71.760000000000005</c:v>
                      </c:pt>
                      <c:pt idx="359">
                        <c:v>71.760000000000005</c:v>
                      </c:pt>
                      <c:pt idx="360">
                        <c:v>71.760000000000005</c:v>
                      </c:pt>
                      <c:pt idx="361">
                        <c:v>71.760000000000005</c:v>
                      </c:pt>
                    </c:numCache>
                  </c:numRef>
                </c:val>
                <c:smooth val="0"/>
                <c:extLst>
                  <c:ext xmlns:c16="http://schemas.microsoft.com/office/drawing/2014/chart" uri="{C3380CC4-5D6E-409C-BE32-E72D297353CC}">
                    <c16:uniqueId val="{00000002-9A06-4A68-B754-77C7D86B9946}"/>
                  </c:ext>
                </c:extLst>
              </c15:ser>
            </c15:filteredLineSeries>
            <c15:filteredLineSeries>
              <c15:ser>
                <c:idx val="3"/>
                <c:order val="3"/>
                <c:tx>
                  <c:v>China Policy Response</c:v>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'US-China'!$C$44:$NG$44</c15:sqref>
                        </c15:formulaRef>
                      </c:ext>
                    </c:extLst>
                    <c:strCache>
                      <c:ptCount val="369"/>
                      <c:pt idx="0">
                        <c:v>1/23/2020</c:v>
                      </c:pt>
                      <c:pt idx="1">
                        <c:v>1/24/2020</c:v>
                      </c:pt>
                      <c:pt idx="2">
                        <c:v>1/25/2020</c:v>
                      </c:pt>
                      <c:pt idx="3">
                        <c:v>1/26/2020</c:v>
                      </c:pt>
                      <c:pt idx="4">
                        <c:v>1/27/2020</c:v>
                      </c:pt>
                      <c:pt idx="5">
                        <c:v>1/28/2020</c:v>
                      </c:pt>
                      <c:pt idx="6">
                        <c:v>1/29/2020</c:v>
                      </c:pt>
                      <c:pt idx="7">
                        <c:v>1/30/2020</c:v>
                      </c:pt>
                      <c:pt idx="8">
                        <c:v>1/31/2020</c:v>
                      </c:pt>
                      <c:pt idx="9">
                        <c:v>2/1/2020</c:v>
                      </c:pt>
                      <c:pt idx="10">
                        <c:v>2/2/2020</c:v>
                      </c:pt>
                      <c:pt idx="11">
                        <c:v>2/3/2020</c:v>
                      </c:pt>
                      <c:pt idx="12">
                        <c:v>2/4/2020</c:v>
                      </c:pt>
                      <c:pt idx="13">
                        <c:v>2/5/2020</c:v>
                      </c:pt>
                      <c:pt idx="14">
                        <c:v>2/6/2020</c:v>
                      </c:pt>
                      <c:pt idx="15">
                        <c:v>2/7/2020</c:v>
                      </c:pt>
                      <c:pt idx="16">
                        <c:v>2/8/2020</c:v>
                      </c:pt>
                      <c:pt idx="17">
                        <c:v>2/9/2020</c:v>
                      </c:pt>
                      <c:pt idx="18">
                        <c:v>2/10/2020</c:v>
                      </c:pt>
                      <c:pt idx="19">
                        <c:v>2/11/2020</c:v>
                      </c:pt>
                      <c:pt idx="20">
                        <c:v>2/12/2020</c:v>
                      </c:pt>
                      <c:pt idx="21">
                        <c:v>2/13/2020</c:v>
                      </c:pt>
                      <c:pt idx="22">
                        <c:v>2/14`/2020</c:v>
                      </c:pt>
                      <c:pt idx="23">
                        <c:v>2/15/2020</c:v>
                      </c:pt>
                      <c:pt idx="24">
                        <c:v>2/16/2020</c:v>
                      </c:pt>
                      <c:pt idx="25">
                        <c:v>2/17/2020</c:v>
                      </c:pt>
                      <c:pt idx="26">
                        <c:v>2/18/2020</c:v>
                      </c:pt>
                      <c:pt idx="27">
                        <c:v>2/19/2020</c:v>
                      </c:pt>
                      <c:pt idx="28">
                        <c:v>2/20/2020</c:v>
                      </c:pt>
                      <c:pt idx="29">
                        <c:v>2/21/2020</c:v>
                      </c:pt>
                      <c:pt idx="30">
                        <c:v>2/22/2020</c:v>
                      </c:pt>
                      <c:pt idx="31">
                        <c:v>2/23/2020</c:v>
                      </c:pt>
                      <c:pt idx="32">
                        <c:v>2/24/2020</c:v>
                      </c:pt>
                      <c:pt idx="33">
                        <c:v>2/25/2020</c:v>
                      </c:pt>
                      <c:pt idx="34">
                        <c:v>2/26/2020</c:v>
                      </c:pt>
                      <c:pt idx="35">
                        <c:v>2/27/2020</c:v>
                      </c:pt>
                      <c:pt idx="36">
                        <c:v>2/28/2020</c:v>
                      </c:pt>
                      <c:pt idx="37">
                        <c:v>2/29/2020</c:v>
                      </c:pt>
                      <c:pt idx="38">
                        <c:v>3/1/2020</c:v>
                      </c:pt>
                      <c:pt idx="39">
                        <c:v>3/2/2020</c:v>
                      </c:pt>
                      <c:pt idx="40">
                        <c:v>3/3/2020</c:v>
                      </c:pt>
                      <c:pt idx="41">
                        <c:v>3/4/2020</c:v>
                      </c:pt>
                      <c:pt idx="42">
                        <c:v>3/5/2020</c:v>
                      </c:pt>
                      <c:pt idx="43">
                        <c:v>3/6/2020</c:v>
                      </c:pt>
                      <c:pt idx="44">
                        <c:v>3/7/2020</c:v>
                      </c:pt>
                      <c:pt idx="45">
                        <c:v>3/8/2020</c:v>
                      </c:pt>
                      <c:pt idx="46">
                        <c:v>3/9/2020</c:v>
                      </c:pt>
                      <c:pt idx="47">
                        <c:v>3/10/2020</c:v>
                      </c:pt>
                      <c:pt idx="48">
                        <c:v>3/11/2020</c:v>
                      </c:pt>
                      <c:pt idx="49">
                        <c:v>3/12/2020</c:v>
                      </c:pt>
                      <c:pt idx="50">
                        <c:v>3/13/2020</c:v>
                      </c:pt>
                      <c:pt idx="51">
                        <c:v>3/14/2020</c:v>
                      </c:pt>
                      <c:pt idx="52">
                        <c:v>3/15/2020</c:v>
                      </c:pt>
                      <c:pt idx="53">
                        <c:v>3/16/2020</c:v>
                      </c:pt>
                      <c:pt idx="54">
                        <c:v>3/17/2020</c:v>
                      </c:pt>
                      <c:pt idx="55">
                        <c:v>3/18/2020</c:v>
                      </c:pt>
                      <c:pt idx="56">
                        <c:v>3/19/2020</c:v>
                      </c:pt>
                      <c:pt idx="57">
                        <c:v>3/20/2020</c:v>
                      </c:pt>
                      <c:pt idx="58">
                        <c:v>3/21/2020</c:v>
                      </c:pt>
                      <c:pt idx="59">
                        <c:v>3/22/2020</c:v>
                      </c:pt>
                      <c:pt idx="60">
                        <c:v>3/23/2020</c:v>
                      </c:pt>
                      <c:pt idx="61">
                        <c:v>3/24/2020</c:v>
                      </c:pt>
                      <c:pt idx="62">
                        <c:v>3/25/2020</c:v>
                      </c:pt>
                      <c:pt idx="63">
                        <c:v>3/26/2020</c:v>
                      </c:pt>
                      <c:pt idx="64">
                        <c:v>3/27/2020</c:v>
                      </c:pt>
                      <c:pt idx="65">
                        <c:v>3/28/2020</c:v>
                      </c:pt>
                      <c:pt idx="66">
                        <c:v>3/29/2020</c:v>
                      </c:pt>
                      <c:pt idx="67">
                        <c:v>3/30/2020</c:v>
                      </c:pt>
                      <c:pt idx="68">
                        <c:v>3/31/2020</c:v>
                      </c:pt>
                      <c:pt idx="69">
                        <c:v>4/1/2020</c:v>
                      </c:pt>
                      <c:pt idx="70">
                        <c:v>4/2/2020</c:v>
                      </c:pt>
                      <c:pt idx="71">
                        <c:v>4/3/2020</c:v>
                      </c:pt>
                      <c:pt idx="72">
                        <c:v>4/4/2020</c:v>
                      </c:pt>
                      <c:pt idx="73">
                        <c:v>4/5/2020</c:v>
                      </c:pt>
                      <c:pt idx="74">
                        <c:v>4/6/2020</c:v>
                      </c:pt>
                      <c:pt idx="75">
                        <c:v>4/7/2020</c:v>
                      </c:pt>
                      <c:pt idx="76">
                        <c:v>4/8/2020</c:v>
                      </c:pt>
                      <c:pt idx="77">
                        <c:v>4/9/2020</c:v>
                      </c:pt>
                      <c:pt idx="78">
                        <c:v>4/10/2020</c:v>
                      </c:pt>
                      <c:pt idx="79">
                        <c:v>4/11/2020</c:v>
                      </c:pt>
                      <c:pt idx="80">
                        <c:v>4/12/2020</c:v>
                      </c:pt>
                      <c:pt idx="81">
                        <c:v>4/13/2020</c:v>
                      </c:pt>
                      <c:pt idx="82">
                        <c:v>4/14/2020</c:v>
                      </c:pt>
                      <c:pt idx="83">
                        <c:v>4/15/2020</c:v>
                      </c:pt>
                      <c:pt idx="84">
                        <c:v>4/16/2020</c:v>
                      </c:pt>
                      <c:pt idx="85">
                        <c:v>4/17/2020</c:v>
                      </c:pt>
                      <c:pt idx="86">
                        <c:v>4/18/2020</c:v>
                      </c:pt>
                      <c:pt idx="87">
                        <c:v>4/19/2020</c:v>
                      </c:pt>
                      <c:pt idx="88">
                        <c:v>4/20/2020</c:v>
                      </c:pt>
                      <c:pt idx="89">
                        <c:v>4/21/2020</c:v>
                      </c:pt>
                      <c:pt idx="90">
                        <c:v>4/22/2020</c:v>
                      </c:pt>
                      <c:pt idx="91">
                        <c:v>4/23/2020</c:v>
                      </c:pt>
                      <c:pt idx="92">
                        <c:v>4/24/2020</c:v>
                      </c:pt>
                      <c:pt idx="93">
                        <c:v>4/25/2020</c:v>
                      </c:pt>
                      <c:pt idx="94">
                        <c:v>4/26/2020</c:v>
                      </c:pt>
                      <c:pt idx="95">
                        <c:v>4/27/2020</c:v>
                      </c:pt>
                      <c:pt idx="96">
                        <c:v>4/28/2020</c:v>
                      </c:pt>
                      <c:pt idx="97">
                        <c:v>4/29/2020</c:v>
                      </c:pt>
                      <c:pt idx="98">
                        <c:v>4/30/2020</c:v>
                      </c:pt>
                      <c:pt idx="99">
                        <c:v>5/1/2020</c:v>
                      </c:pt>
                      <c:pt idx="100">
                        <c:v>5/2/2020</c:v>
                      </c:pt>
                      <c:pt idx="101">
                        <c:v>5/3/2020</c:v>
                      </c:pt>
                      <c:pt idx="102">
                        <c:v>5/4/2020</c:v>
                      </c:pt>
                      <c:pt idx="103">
                        <c:v>5/5/2020</c:v>
                      </c:pt>
                      <c:pt idx="104">
                        <c:v>5/6/2020</c:v>
                      </c:pt>
                      <c:pt idx="105">
                        <c:v>5/7/2020</c:v>
                      </c:pt>
                      <c:pt idx="106">
                        <c:v>5/8/2020</c:v>
                      </c:pt>
                      <c:pt idx="107">
                        <c:v>5/9/2020</c:v>
                      </c:pt>
                      <c:pt idx="108">
                        <c:v>5/10/2020</c:v>
                      </c:pt>
                      <c:pt idx="109">
                        <c:v>5/11/2020</c:v>
                      </c:pt>
                      <c:pt idx="110">
                        <c:v>5/12/2020</c:v>
                      </c:pt>
                      <c:pt idx="111">
                        <c:v>5/13/2020</c:v>
                      </c:pt>
                      <c:pt idx="112">
                        <c:v>5/14/2020</c:v>
                      </c:pt>
                      <c:pt idx="113">
                        <c:v>5/15/2020</c:v>
                      </c:pt>
                      <c:pt idx="114">
                        <c:v>5/16/2020</c:v>
                      </c:pt>
                      <c:pt idx="115">
                        <c:v>5/17/2020</c:v>
                      </c:pt>
                      <c:pt idx="116">
                        <c:v>5/18/2020</c:v>
                      </c:pt>
                      <c:pt idx="117">
                        <c:v>5/19/2020</c:v>
                      </c:pt>
                      <c:pt idx="118">
                        <c:v>5/20/2020</c:v>
                      </c:pt>
                      <c:pt idx="119">
                        <c:v>5/21/2020</c:v>
                      </c:pt>
                      <c:pt idx="120">
                        <c:v>5/22/2020</c:v>
                      </c:pt>
                      <c:pt idx="121">
                        <c:v>5/23/2020</c:v>
                      </c:pt>
                      <c:pt idx="122">
                        <c:v>5/24/2020</c:v>
                      </c:pt>
                      <c:pt idx="123">
                        <c:v>5/25/2020</c:v>
                      </c:pt>
                      <c:pt idx="124">
                        <c:v>5/26/2020</c:v>
                      </c:pt>
                      <c:pt idx="125">
                        <c:v>5/27/2020</c:v>
                      </c:pt>
                      <c:pt idx="126">
                        <c:v>5/28/2020</c:v>
                      </c:pt>
                      <c:pt idx="127">
                        <c:v>5/29/2020</c:v>
                      </c:pt>
                      <c:pt idx="128">
                        <c:v>5/30/2020</c:v>
                      </c:pt>
                      <c:pt idx="129">
                        <c:v>5/31/2020</c:v>
                      </c:pt>
                      <c:pt idx="130">
                        <c:v>6/1/2020</c:v>
                      </c:pt>
                      <c:pt idx="131">
                        <c:v>6/2/2020</c:v>
                      </c:pt>
                      <c:pt idx="132">
                        <c:v>6/3/2020</c:v>
                      </c:pt>
                      <c:pt idx="133">
                        <c:v>6/4/2020</c:v>
                      </c:pt>
                      <c:pt idx="134">
                        <c:v>6/5/2020</c:v>
                      </c:pt>
                      <c:pt idx="135">
                        <c:v>6/6/2020</c:v>
                      </c:pt>
                      <c:pt idx="136">
                        <c:v>6/7/2020</c:v>
                      </c:pt>
                      <c:pt idx="137">
                        <c:v>6/8/2020</c:v>
                      </c:pt>
                      <c:pt idx="138">
                        <c:v>6/9/2020</c:v>
                      </c:pt>
                      <c:pt idx="139">
                        <c:v>6/10/2020</c:v>
                      </c:pt>
                      <c:pt idx="140">
                        <c:v>6/11/2020</c:v>
                      </c:pt>
                      <c:pt idx="141">
                        <c:v>6/12/2020</c:v>
                      </c:pt>
                      <c:pt idx="142">
                        <c:v>6/13/2020</c:v>
                      </c:pt>
                      <c:pt idx="143">
                        <c:v>6/14/2020</c:v>
                      </c:pt>
                      <c:pt idx="144">
                        <c:v>6/15/2020</c:v>
                      </c:pt>
                      <c:pt idx="145">
                        <c:v>6/16/2020</c:v>
                      </c:pt>
                      <c:pt idx="146">
                        <c:v>6/17/2020</c:v>
                      </c:pt>
                      <c:pt idx="147">
                        <c:v>6/18/2020</c:v>
                      </c:pt>
                      <c:pt idx="148">
                        <c:v>6/19/2020</c:v>
                      </c:pt>
                      <c:pt idx="149">
                        <c:v>6/20/2020</c:v>
                      </c:pt>
                      <c:pt idx="150">
                        <c:v>6/21/2020</c:v>
                      </c:pt>
                      <c:pt idx="151">
                        <c:v>6/22/2020</c:v>
                      </c:pt>
                      <c:pt idx="152">
                        <c:v>6/23/2020</c:v>
                      </c:pt>
                      <c:pt idx="153">
                        <c:v>6/24/2020</c:v>
                      </c:pt>
                      <c:pt idx="154">
                        <c:v>6/25/2020</c:v>
                      </c:pt>
                      <c:pt idx="155">
                        <c:v>6/26/2020</c:v>
                      </c:pt>
                      <c:pt idx="156">
                        <c:v>6/27/2020</c:v>
                      </c:pt>
                      <c:pt idx="157">
                        <c:v>6/28/2020</c:v>
                      </c:pt>
                      <c:pt idx="158">
                        <c:v>6/29/2020</c:v>
                      </c:pt>
                      <c:pt idx="159">
                        <c:v>6/30/2020</c:v>
                      </c:pt>
                      <c:pt idx="160">
                        <c:v>7/1/2020</c:v>
                      </c:pt>
                      <c:pt idx="161">
                        <c:v>7/2/2020</c:v>
                      </c:pt>
                      <c:pt idx="162">
                        <c:v>7/3/2020</c:v>
                      </c:pt>
                      <c:pt idx="163">
                        <c:v>7/4/2020</c:v>
                      </c:pt>
                      <c:pt idx="164">
                        <c:v>7/5/2020</c:v>
                      </c:pt>
                      <c:pt idx="165">
                        <c:v>7/6/2020</c:v>
                      </c:pt>
                      <c:pt idx="166">
                        <c:v>7/7/2020</c:v>
                      </c:pt>
                      <c:pt idx="167">
                        <c:v>7/8/2020</c:v>
                      </c:pt>
                      <c:pt idx="168">
                        <c:v>7/9/2020</c:v>
                      </c:pt>
                      <c:pt idx="169">
                        <c:v>7/10/2020</c:v>
                      </c:pt>
                      <c:pt idx="170">
                        <c:v>7/11/2020</c:v>
                      </c:pt>
                      <c:pt idx="171">
                        <c:v>7/12/2020</c:v>
                      </c:pt>
                      <c:pt idx="172">
                        <c:v>7/13/2020</c:v>
                      </c:pt>
                      <c:pt idx="173">
                        <c:v>7/14/2020</c:v>
                      </c:pt>
                      <c:pt idx="174">
                        <c:v>7/15/2020</c:v>
                      </c:pt>
                      <c:pt idx="175">
                        <c:v>7/16/2020</c:v>
                      </c:pt>
                      <c:pt idx="176">
                        <c:v>7/17/2020</c:v>
                      </c:pt>
                      <c:pt idx="177">
                        <c:v>7/18/2020</c:v>
                      </c:pt>
                      <c:pt idx="178">
                        <c:v>7/19/2020</c:v>
                      </c:pt>
                      <c:pt idx="179">
                        <c:v>7/20/2020</c:v>
                      </c:pt>
                      <c:pt idx="180">
                        <c:v>7/21/2020</c:v>
                      </c:pt>
                      <c:pt idx="181">
                        <c:v>7/22/2020</c:v>
                      </c:pt>
                      <c:pt idx="182">
                        <c:v>7/23/2020</c:v>
                      </c:pt>
                      <c:pt idx="183">
                        <c:v>7/24/2020</c:v>
                      </c:pt>
                      <c:pt idx="184">
                        <c:v>7/25/2020</c:v>
                      </c:pt>
                      <c:pt idx="185">
                        <c:v>7/26/2020</c:v>
                      </c:pt>
                      <c:pt idx="186">
                        <c:v>7/27/2020</c:v>
                      </c:pt>
                      <c:pt idx="187">
                        <c:v>7/28/2020</c:v>
                      </c:pt>
                      <c:pt idx="188">
                        <c:v>7/29/2020</c:v>
                      </c:pt>
                      <c:pt idx="189">
                        <c:v>7/30/2020</c:v>
                      </c:pt>
                      <c:pt idx="190">
                        <c:v>7/31/2020</c:v>
                      </c:pt>
                      <c:pt idx="191">
                        <c:v>8/1/2020</c:v>
                      </c:pt>
                      <c:pt idx="192">
                        <c:v>8/2/2020</c:v>
                      </c:pt>
                      <c:pt idx="193">
                        <c:v>8/3/2020</c:v>
                      </c:pt>
                      <c:pt idx="194">
                        <c:v>8/4/2020</c:v>
                      </c:pt>
                      <c:pt idx="195">
                        <c:v>8/5/2020</c:v>
                      </c:pt>
                      <c:pt idx="196">
                        <c:v>8/6/2020</c:v>
                      </c:pt>
                      <c:pt idx="197">
                        <c:v>8/7/2020</c:v>
                      </c:pt>
                      <c:pt idx="198">
                        <c:v>8/8/2020</c:v>
                      </c:pt>
                      <c:pt idx="199">
                        <c:v>8/9/2020</c:v>
                      </c:pt>
                      <c:pt idx="200">
                        <c:v>8/10/2020</c:v>
                      </c:pt>
                      <c:pt idx="201">
                        <c:v>8/11/2020</c:v>
                      </c:pt>
                      <c:pt idx="202">
                        <c:v>8/12/2020</c:v>
                      </c:pt>
                      <c:pt idx="203">
                        <c:v>8/13/2020</c:v>
                      </c:pt>
                      <c:pt idx="204">
                        <c:v>8/14/2020</c:v>
                      </c:pt>
                      <c:pt idx="205">
                        <c:v>8/15/2020</c:v>
                      </c:pt>
                      <c:pt idx="206">
                        <c:v>8/16/2020</c:v>
                      </c:pt>
                      <c:pt idx="207">
                        <c:v>8/17/2020</c:v>
                      </c:pt>
                      <c:pt idx="208">
                        <c:v>8/18/2020</c:v>
                      </c:pt>
                      <c:pt idx="209">
                        <c:v>8/19/2020</c:v>
                      </c:pt>
                      <c:pt idx="210">
                        <c:v>8/20/2020</c:v>
                      </c:pt>
                      <c:pt idx="211">
                        <c:v>8/21/2020</c:v>
                      </c:pt>
                      <c:pt idx="212">
                        <c:v>8/22/2020</c:v>
                      </c:pt>
                      <c:pt idx="213">
                        <c:v>8/23/2020</c:v>
                      </c:pt>
                      <c:pt idx="214">
                        <c:v>8/24/2020</c:v>
                      </c:pt>
                      <c:pt idx="215">
                        <c:v>8/25/2020</c:v>
                      </c:pt>
                      <c:pt idx="216">
                        <c:v>8/26/2020</c:v>
                      </c:pt>
                      <c:pt idx="217">
                        <c:v>8/27/2020</c:v>
                      </c:pt>
                      <c:pt idx="218">
                        <c:v>8/28/2020</c:v>
                      </c:pt>
                      <c:pt idx="219">
                        <c:v>8/29/2020</c:v>
                      </c:pt>
                      <c:pt idx="220">
                        <c:v>8/30/2020</c:v>
                      </c:pt>
                      <c:pt idx="221">
                        <c:v>8/31/2020</c:v>
                      </c:pt>
                      <c:pt idx="222">
                        <c:v>9/1/2020</c:v>
                      </c:pt>
                      <c:pt idx="223">
                        <c:v>9/2/2020</c:v>
                      </c:pt>
                      <c:pt idx="224">
                        <c:v>9/3/2020</c:v>
                      </c:pt>
                      <c:pt idx="225">
                        <c:v>9/4/2020</c:v>
                      </c:pt>
                      <c:pt idx="226">
                        <c:v>9/5/2020</c:v>
                      </c:pt>
                      <c:pt idx="227">
                        <c:v>9/6/2020</c:v>
                      </c:pt>
                      <c:pt idx="228">
                        <c:v>9/7/2020</c:v>
                      </c:pt>
                      <c:pt idx="229">
                        <c:v>9/8/2020</c:v>
                      </c:pt>
                      <c:pt idx="230">
                        <c:v>9/9/2020</c:v>
                      </c:pt>
                      <c:pt idx="231">
                        <c:v>9/10/2020</c:v>
                      </c:pt>
                      <c:pt idx="232">
                        <c:v>9/11/2020</c:v>
                      </c:pt>
                      <c:pt idx="233">
                        <c:v>9/12/2020</c:v>
                      </c:pt>
                      <c:pt idx="234">
                        <c:v>9/13/2020</c:v>
                      </c:pt>
                      <c:pt idx="235">
                        <c:v>9/14/2020</c:v>
                      </c:pt>
                      <c:pt idx="236">
                        <c:v>9/15/2020</c:v>
                      </c:pt>
                      <c:pt idx="237">
                        <c:v>9/16/2020</c:v>
                      </c:pt>
                      <c:pt idx="238">
                        <c:v>9/17/2020</c:v>
                      </c:pt>
                      <c:pt idx="239">
                        <c:v>9/18/2020</c:v>
                      </c:pt>
                      <c:pt idx="240">
                        <c:v>9/19/2020</c:v>
                      </c:pt>
                      <c:pt idx="241">
                        <c:v>9/20/2020</c:v>
                      </c:pt>
                      <c:pt idx="242">
                        <c:v>9/21/2020</c:v>
                      </c:pt>
                      <c:pt idx="243">
                        <c:v>9/22/2020</c:v>
                      </c:pt>
                      <c:pt idx="244">
                        <c:v>9/23/2020</c:v>
                      </c:pt>
                      <c:pt idx="245">
                        <c:v>9/24/2020</c:v>
                      </c:pt>
                      <c:pt idx="246">
                        <c:v>9/25/2020</c:v>
                      </c:pt>
                      <c:pt idx="247">
                        <c:v>9/26/2020</c:v>
                      </c:pt>
                      <c:pt idx="248">
                        <c:v>9/27/2020</c:v>
                      </c:pt>
                      <c:pt idx="249">
                        <c:v>9/28/2020</c:v>
                      </c:pt>
                      <c:pt idx="250">
                        <c:v>9/29/2020</c:v>
                      </c:pt>
                      <c:pt idx="251">
                        <c:v>9/30/2020</c:v>
                      </c:pt>
                      <c:pt idx="252">
                        <c:v>10/1/2020</c:v>
                      </c:pt>
                      <c:pt idx="253">
                        <c:v>10/2/2020</c:v>
                      </c:pt>
                      <c:pt idx="254">
                        <c:v>10/3/2020</c:v>
                      </c:pt>
                      <c:pt idx="255">
                        <c:v>10/4/2020</c:v>
                      </c:pt>
                      <c:pt idx="256">
                        <c:v>10/5/2020</c:v>
                      </c:pt>
                      <c:pt idx="257">
                        <c:v>10/6/2020</c:v>
                      </c:pt>
                      <c:pt idx="258">
                        <c:v>10/7/2020</c:v>
                      </c:pt>
                      <c:pt idx="259">
                        <c:v>10/8/2020</c:v>
                      </c:pt>
                      <c:pt idx="260">
                        <c:v>10/9/2020</c:v>
                      </c:pt>
                      <c:pt idx="261">
                        <c:v>10/10/2020</c:v>
                      </c:pt>
                      <c:pt idx="262">
                        <c:v>10/11/2020</c:v>
                      </c:pt>
                      <c:pt idx="263">
                        <c:v>10/12/2020</c:v>
                      </c:pt>
                      <c:pt idx="264">
                        <c:v>10/13/2020</c:v>
                      </c:pt>
                      <c:pt idx="265">
                        <c:v>10/14/2020</c:v>
                      </c:pt>
                      <c:pt idx="266">
                        <c:v>10/15/2020</c:v>
                      </c:pt>
                      <c:pt idx="267">
                        <c:v>10/16/2020</c:v>
                      </c:pt>
                      <c:pt idx="268">
                        <c:v>10/17/2020</c:v>
                      </c:pt>
                      <c:pt idx="269">
                        <c:v>10/18/2020</c:v>
                      </c:pt>
                      <c:pt idx="270">
                        <c:v>10/19/2020</c:v>
                      </c:pt>
                      <c:pt idx="271">
                        <c:v>10/20/2020</c:v>
                      </c:pt>
                      <c:pt idx="272">
                        <c:v>10/21/2020</c:v>
                      </c:pt>
                      <c:pt idx="273">
                        <c:v>10/22/2020</c:v>
                      </c:pt>
                      <c:pt idx="274">
                        <c:v>10/23/2020</c:v>
                      </c:pt>
                      <c:pt idx="275">
                        <c:v>10/24/2020</c:v>
                      </c:pt>
                      <c:pt idx="276">
                        <c:v>10/25/2020</c:v>
                      </c:pt>
                      <c:pt idx="277">
                        <c:v>10/26/2020</c:v>
                      </c:pt>
                      <c:pt idx="278">
                        <c:v>10/27/2020</c:v>
                      </c:pt>
                      <c:pt idx="279">
                        <c:v>10/28/2020</c:v>
                      </c:pt>
                      <c:pt idx="280">
                        <c:v>10/29/2020</c:v>
                      </c:pt>
                      <c:pt idx="281">
                        <c:v>10/30/2020</c:v>
                      </c:pt>
                      <c:pt idx="282">
                        <c:v>10/31/2020</c:v>
                      </c:pt>
                      <c:pt idx="283">
                        <c:v>11/1/2020</c:v>
                      </c:pt>
                      <c:pt idx="284">
                        <c:v>11/2/2020</c:v>
                      </c:pt>
                      <c:pt idx="285">
                        <c:v>11/3/2020</c:v>
                      </c:pt>
                      <c:pt idx="286">
                        <c:v>11/4/2020</c:v>
                      </c:pt>
                      <c:pt idx="287">
                        <c:v>11/5/2020</c:v>
                      </c:pt>
                      <c:pt idx="288">
                        <c:v>11/6/2020</c:v>
                      </c:pt>
                      <c:pt idx="289">
                        <c:v>11/7/2020</c:v>
                      </c:pt>
                      <c:pt idx="290">
                        <c:v>11/8/2020</c:v>
                      </c:pt>
                      <c:pt idx="291">
                        <c:v>11/9/2020</c:v>
                      </c:pt>
                      <c:pt idx="292">
                        <c:v>11/10/2020</c:v>
                      </c:pt>
                      <c:pt idx="293">
                        <c:v>11/11/2020</c:v>
                      </c:pt>
                      <c:pt idx="294">
                        <c:v>11/12/2020</c:v>
                      </c:pt>
                      <c:pt idx="295">
                        <c:v>11/13/2020</c:v>
                      </c:pt>
                      <c:pt idx="296">
                        <c:v>11/14/2020</c:v>
                      </c:pt>
                      <c:pt idx="297">
                        <c:v>11/15/2020</c:v>
                      </c:pt>
                      <c:pt idx="298">
                        <c:v>11/16/2020</c:v>
                      </c:pt>
                      <c:pt idx="299">
                        <c:v>11/17/2020</c:v>
                      </c:pt>
                      <c:pt idx="300">
                        <c:v>11/18/2020</c:v>
                      </c:pt>
                      <c:pt idx="301">
                        <c:v>11/19/2020</c:v>
                      </c:pt>
                      <c:pt idx="302">
                        <c:v>11/20/2020</c:v>
                      </c:pt>
                      <c:pt idx="303">
                        <c:v>11/21/2020</c:v>
                      </c:pt>
                      <c:pt idx="304">
                        <c:v>11/22/2020</c:v>
                      </c:pt>
                      <c:pt idx="305">
                        <c:v>11/23/2020</c:v>
                      </c:pt>
                      <c:pt idx="306">
                        <c:v>11/24/2020</c:v>
                      </c:pt>
                      <c:pt idx="307">
                        <c:v>11/25/2020</c:v>
                      </c:pt>
                      <c:pt idx="308">
                        <c:v>11/26/2020</c:v>
                      </c:pt>
                      <c:pt idx="309">
                        <c:v>11/27/2020</c:v>
                      </c:pt>
                      <c:pt idx="310">
                        <c:v>11/28/2020</c:v>
                      </c:pt>
                      <c:pt idx="311">
                        <c:v>11/29/2020</c:v>
                      </c:pt>
                      <c:pt idx="312">
                        <c:v>11/30/2020</c:v>
                      </c:pt>
                      <c:pt idx="313">
                        <c:v>12/1/2020</c:v>
                      </c:pt>
                      <c:pt idx="314">
                        <c:v>12/2/2020</c:v>
                      </c:pt>
                      <c:pt idx="315">
                        <c:v>12/3/2020</c:v>
                      </c:pt>
                      <c:pt idx="316">
                        <c:v>12/4/2020</c:v>
                      </c:pt>
                      <c:pt idx="317">
                        <c:v>12/5/2020</c:v>
                      </c:pt>
                      <c:pt idx="318">
                        <c:v>12/6/2020</c:v>
                      </c:pt>
                      <c:pt idx="319">
                        <c:v>12/7/2020</c:v>
                      </c:pt>
                      <c:pt idx="320">
                        <c:v>12/8/2020</c:v>
                      </c:pt>
                      <c:pt idx="321">
                        <c:v>12/9/2020</c:v>
                      </c:pt>
                      <c:pt idx="322">
                        <c:v>12/10/2020</c:v>
                      </c:pt>
                      <c:pt idx="323">
                        <c:v>12/11/2020</c:v>
                      </c:pt>
                      <c:pt idx="324">
                        <c:v>12/12/2020</c:v>
                      </c:pt>
                      <c:pt idx="325">
                        <c:v>12/13/2020</c:v>
                      </c:pt>
                      <c:pt idx="326">
                        <c:v>12/14/2020</c:v>
                      </c:pt>
                      <c:pt idx="327">
                        <c:v>12/15/2020</c:v>
                      </c:pt>
                      <c:pt idx="328">
                        <c:v>12/16/2020</c:v>
                      </c:pt>
                      <c:pt idx="329">
                        <c:v>12/17/2020</c:v>
                      </c:pt>
                      <c:pt idx="330">
                        <c:v>12/18/2020</c:v>
                      </c:pt>
                      <c:pt idx="331">
                        <c:v>12/19/2020</c:v>
                      </c:pt>
                      <c:pt idx="332">
                        <c:v>12/20/2020</c:v>
                      </c:pt>
                      <c:pt idx="333">
                        <c:v>12/21/2020</c:v>
                      </c:pt>
                      <c:pt idx="334">
                        <c:v>12/22/2020</c:v>
                      </c:pt>
                      <c:pt idx="335">
                        <c:v>12/23/2020</c:v>
                      </c:pt>
                      <c:pt idx="336">
                        <c:v>12/24/2020</c:v>
                      </c:pt>
                      <c:pt idx="337">
                        <c:v>12/25/2020</c:v>
                      </c:pt>
                      <c:pt idx="338">
                        <c:v>12/26/2020</c:v>
                      </c:pt>
                      <c:pt idx="339">
                        <c:v>12/27/2020</c:v>
                      </c:pt>
                      <c:pt idx="340">
                        <c:v>12/28/2020</c:v>
                      </c:pt>
                      <c:pt idx="341">
                        <c:v>12/29/2020</c:v>
                      </c:pt>
                      <c:pt idx="342">
                        <c:v>12/30/2020</c:v>
                      </c:pt>
                      <c:pt idx="343">
                        <c:v>12/31/2020</c:v>
                      </c:pt>
                      <c:pt idx="344">
                        <c:v>1/1/2021</c:v>
                      </c:pt>
                      <c:pt idx="345">
                        <c:v>1/2/2021</c:v>
                      </c:pt>
                      <c:pt idx="346">
                        <c:v>1/3/2021</c:v>
                      </c:pt>
                      <c:pt idx="347">
                        <c:v>1/4/2021</c:v>
                      </c:pt>
                      <c:pt idx="348">
                        <c:v>1/5/2021</c:v>
                      </c:pt>
                      <c:pt idx="349">
                        <c:v>1/6/2021</c:v>
                      </c:pt>
                      <c:pt idx="350">
                        <c:v>1/7/2021</c:v>
                      </c:pt>
                      <c:pt idx="351">
                        <c:v>1/8/2021</c:v>
                      </c:pt>
                      <c:pt idx="352">
                        <c:v>1/9/2021</c:v>
                      </c:pt>
                      <c:pt idx="353">
                        <c:v>1/10/2021</c:v>
                      </c:pt>
                      <c:pt idx="354">
                        <c:v>1/11/2021</c:v>
                      </c:pt>
                      <c:pt idx="355">
                        <c:v>1/12/2021</c:v>
                      </c:pt>
                      <c:pt idx="356">
                        <c:v>1/13/2021</c:v>
                      </c:pt>
                      <c:pt idx="357">
                        <c:v>1/14/2021</c:v>
                      </c:pt>
                      <c:pt idx="358">
                        <c:v>1/15/2021</c:v>
                      </c:pt>
                      <c:pt idx="359">
                        <c:v>1/16/2021</c:v>
                      </c:pt>
                      <c:pt idx="360">
                        <c:v>1/17/2021</c:v>
                      </c:pt>
                      <c:pt idx="361">
                        <c:v>1/18/2021</c:v>
                      </c:pt>
                      <c:pt idx="362">
                        <c:v>1/19/2021</c:v>
                      </c:pt>
                      <c:pt idx="363">
                        <c:v>1/20/2021</c:v>
                      </c:pt>
                      <c:pt idx="364">
                        <c:v>1/21/2021</c:v>
                      </c:pt>
                      <c:pt idx="365">
                        <c:v>1/22/2021</c:v>
                      </c:pt>
                      <c:pt idx="366">
                        <c:v>1/23/2021</c:v>
                      </c:pt>
                      <c:pt idx="367">
                        <c:v>1/24/2021</c:v>
                      </c:pt>
                      <c:pt idx="368">
                        <c:v>1/25/2021</c:v>
                      </c:pt>
                    </c:strCache>
                  </c:strRef>
                </c:cat>
                <c:val>
                  <c:numRef>
                    <c:extLst xmlns:c15="http://schemas.microsoft.com/office/drawing/2012/chart">
                      <c:ext xmlns:c15="http://schemas.microsoft.com/office/drawing/2012/chart" uri="{02D57815-91ED-43cb-92C2-25804820EDAC}">
                        <c15:formulaRef>
                          <c15:sqref>'US-China'!$C$128:$MZ$128</c15:sqref>
                        </c15:formulaRef>
                      </c:ext>
                    </c:extLst>
                    <c:numCache>
                      <c:formatCode>General</c:formatCode>
                      <c:ptCount val="362"/>
                      <c:pt idx="0">
                        <c:v>0</c:v>
                      </c:pt>
                      <c:pt idx="1">
                        <c:v>0</c:v>
                      </c:pt>
                      <c:pt idx="2">
                        <c:v>0</c:v>
                      </c:pt>
                      <c:pt idx="3">
                        <c:v>0</c:v>
                      </c:pt>
                      <c:pt idx="4">
                        <c:v>0</c:v>
                      </c:pt>
                      <c:pt idx="5">
                        <c:v>0</c:v>
                      </c:pt>
                      <c:pt idx="6">
                        <c:v>0</c:v>
                      </c:pt>
                      <c:pt idx="7">
                        <c:v>0</c:v>
                      </c:pt>
                      <c:pt idx="8">
                        <c:v>0</c:v>
                      </c:pt>
                      <c:pt idx="9">
                        <c:v>0</c:v>
                      </c:pt>
                      <c:pt idx="10">
                        <c:v>5.56</c:v>
                      </c:pt>
                      <c:pt idx="11">
                        <c:v>5.56</c:v>
                      </c:pt>
                      <c:pt idx="12">
                        <c:v>5.56</c:v>
                      </c:pt>
                      <c:pt idx="13">
                        <c:v>5.56</c:v>
                      </c:pt>
                      <c:pt idx="14">
                        <c:v>5.56</c:v>
                      </c:pt>
                      <c:pt idx="15">
                        <c:v>5.56</c:v>
                      </c:pt>
                      <c:pt idx="16">
                        <c:v>5.56</c:v>
                      </c:pt>
                      <c:pt idx="17">
                        <c:v>5.56</c:v>
                      </c:pt>
                      <c:pt idx="18">
                        <c:v>5.56</c:v>
                      </c:pt>
                      <c:pt idx="19">
                        <c:v>5.56</c:v>
                      </c:pt>
                      <c:pt idx="20">
                        <c:v>5.56</c:v>
                      </c:pt>
                      <c:pt idx="21">
                        <c:v>5.56</c:v>
                      </c:pt>
                      <c:pt idx="22">
                        <c:v>5.56</c:v>
                      </c:pt>
                      <c:pt idx="23">
                        <c:v>5.56</c:v>
                      </c:pt>
                      <c:pt idx="24">
                        <c:v>5.56</c:v>
                      </c:pt>
                      <c:pt idx="25">
                        <c:v>5.56</c:v>
                      </c:pt>
                      <c:pt idx="26">
                        <c:v>5.56</c:v>
                      </c:pt>
                      <c:pt idx="27">
                        <c:v>5.56</c:v>
                      </c:pt>
                      <c:pt idx="28">
                        <c:v>5.56</c:v>
                      </c:pt>
                      <c:pt idx="29">
                        <c:v>5.56</c:v>
                      </c:pt>
                      <c:pt idx="30">
                        <c:v>5.56</c:v>
                      </c:pt>
                      <c:pt idx="31">
                        <c:v>5.56</c:v>
                      </c:pt>
                      <c:pt idx="32">
                        <c:v>5.56</c:v>
                      </c:pt>
                      <c:pt idx="33">
                        <c:v>5.56</c:v>
                      </c:pt>
                      <c:pt idx="34">
                        <c:v>5.56</c:v>
                      </c:pt>
                      <c:pt idx="35">
                        <c:v>5.56</c:v>
                      </c:pt>
                      <c:pt idx="36">
                        <c:v>5.56</c:v>
                      </c:pt>
                      <c:pt idx="37">
                        <c:v>5.56</c:v>
                      </c:pt>
                      <c:pt idx="38">
                        <c:v>8.33</c:v>
                      </c:pt>
                      <c:pt idx="39">
                        <c:v>11.11</c:v>
                      </c:pt>
                      <c:pt idx="40">
                        <c:v>11.11</c:v>
                      </c:pt>
                      <c:pt idx="41">
                        <c:v>11.11</c:v>
                      </c:pt>
                      <c:pt idx="42">
                        <c:v>20.37</c:v>
                      </c:pt>
                      <c:pt idx="43">
                        <c:v>20.37</c:v>
                      </c:pt>
                      <c:pt idx="44">
                        <c:v>20.37</c:v>
                      </c:pt>
                      <c:pt idx="45">
                        <c:v>20.37</c:v>
                      </c:pt>
                      <c:pt idx="46">
                        <c:v>20.37</c:v>
                      </c:pt>
                      <c:pt idx="47">
                        <c:v>20.37</c:v>
                      </c:pt>
                      <c:pt idx="48">
                        <c:v>21.76</c:v>
                      </c:pt>
                      <c:pt idx="49">
                        <c:v>30.09</c:v>
                      </c:pt>
                      <c:pt idx="50">
                        <c:v>30.09</c:v>
                      </c:pt>
                      <c:pt idx="51">
                        <c:v>35.65</c:v>
                      </c:pt>
                      <c:pt idx="52">
                        <c:v>41.2</c:v>
                      </c:pt>
                      <c:pt idx="53">
                        <c:v>52.31</c:v>
                      </c:pt>
                      <c:pt idx="54">
                        <c:v>55.09</c:v>
                      </c:pt>
                      <c:pt idx="55">
                        <c:v>55.09</c:v>
                      </c:pt>
                      <c:pt idx="56">
                        <c:v>67.13</c:v>
                      </c:pt>
                      <c:pt idx="57">
                        <c:v>67.13</c:v>
                      </c:pt>
                      <c:pt idx="58">
                        <c:v>72.69</c:v>
                      </c:pt>
                      <c:pt idx="59">
                        <c:v>72.69</c:v>
                      </c:pt>
                      <c:pt idx="60">
                        <c:v>72.69</c:v>
                      </c:pt>
                      <c:pt idx="61">
                        <c:v>72.69</c:v>
                      </c:pt>
                      <c:pt idx="62">
                        <c:v>72.69</c:v>
                      </c:pt>
                      <c:pt idx="63">
                        <c:v>72.69</c:v>
                      </c:pt>
                      <c:pt idx="64">
                        <c:v>72.69</c:v>
                      </c:pt>
                      <c:pt idx="65">
                        <c:v>72.69</c:v>
                      </c:pt>
                      <c:pt idx="66">
                        <c:v>72.69</c:v>
                      </c:pt>
                      <c:pt idx="67">
                        <c:v>72.69</c:v>
                      </c:pt>
                      <c:pt idx="68">
                        <c:v>72.69</c:v>
                      </c:pt>
                      <c:pt idx="69">
                        <c:v>72.69</c:v>
                      </c:pt>
                      <c:pt idx="70">
                        <c:v>72.69</c:v>
                      </c:pt>
                      <c:pt idx="71">
                        <c:v>72.69</c:v>
                      </c:pt>
                      <c:pt idx="72">
                        <c:v>72.69</c:v>
                      </c:pt>
                      <c:pt idx="73">
                        <c:v>72.69</c:v>
                      </c:pt>
                      <c:pt idx="74">
                        <c:v>72.69</c:v>
                      </c:pt>
                      <c:pt idx="75">
                        <c:v>72.69</c:v>
                      </c:pt>
                      <c:pt idx="76">
                        <c:v>72.69</c:v>
                      </c:pt>
                      <c:pt idx="77">
                        <c:v>72.69</c:v>
                      </c:pt>
                      <c:pt idx="78">
                        <c:v>72.69</c:v>
                      </c:pt>
                      <c:pt idx="79">
                        <c:v>72.69</c:v>
                      </c:pt>
                      <c:pt idx="80">
                        <c:v>72.69</c:v>
                      </c:pt>
                      <c:pt idx="81">
                        <c:v>72.69</c:v>
                      </c:pt>
                      <c:pt idx="82">
                        <c:v>72.69</c:v>
                      </c:pt>
                      <c:pt idx="83">
                        <c:v>72.69</c:v>
                      </c:pt>
                      <c:pt idx="84">
                        <c:v>72.69</c:v>
                      </c:pt>
                      <c:pt idx="85">
                        <c:v>72.69</c:v>
                      </c:pt>
                      <c:pt idx="86">
                        <c:v>72.69</c:v>
                      </c:pt>
                      <c:pt idx="87">
                        <c:v>72.69</c:v>
                      </c:pt>
                      <c:pt idx="88">
                        <c:v>72.69</c:v>
                      </c:pt>
                      <c:pt idx="89">
                        <c:v>72.69</c:v>
                      </c:pt>
                      <c:pt idx="90">
                        <c:v>72.69</c:v>
                      </c:pt>
                      <c:pt idx="91">
                        <c:v>72.69</c:v>
                      </c:pt>
                      <c:pt idx="92">
                        <c:v>72.69</c:v>
                      </c:pt>
                      <c:pt idx="93">
                        <c:v>72.69</c:v>
                      </c:pt>
                      <c:pt idx="94">
                        <c:v>72.69</c:v>
                      </c:pt>
                      <c:pt idx="95">
                        <c:v>72.69</c:v>
                      </c:pt>
                      <c:pt idx="96">
                        <c:v>72.69</c:v>
                      </c:pt>
                      <c:pt idx="97">
                        <c:v>72.69</c:v>
                      </c:pt>
                      <c:pt idx="98">
                        <c:v>72.69</c:v>
                      </c:pt>
                      <c:pt idx="99">
                        <c:v>72.69</c:v>
                      </c:pt>
                      <c:pt idx="100">
                        <c:v>72.69</c:v>
                      </c:pt>
                      <c:pt idx="101">
                        <c:v>72.69</c:v>
                      </c:pt>
                      <c:pt idx="102">
                        <c:v>72.69</c:v>
                      </c:pt>
                      <c:pt idx="103">
                        <c:v>72.69</c:v>
                      </c:pt>
                      <c:pt idx="104">
                        <c:v>72.69</c:v>
                      </c:pt>
                      <c:pt idx="105">
                        <c:v>72.69</c:v>
                      </c:pt>
                      <c:pt idx="106">
                        <c:v>72.69</c:v>
                      </c:pt>
                      <c:pt idx="107">
                        <c:v>72.69</c:v>
                      </c:pt>
                      <c:pt idx="108">
                        <c:v>72.69</c:v>
                      </c:pt>
                      <c:pt idx="109">
                        <c:v>72.69</c:v>
                      </c:pt>
                      <c:pt idx="110">
                        <c:v>72.69</c:v>
                      </c:pt>
                      <c:pt idx="111">
                        <c:v>72.69</c:v>
                      </c:pt>
                      <c:pt idx="112">
                        <c:v>72.69</c:v>
                      </c:pt>
                      <c:pt idx="113">
                        <c:v>72.69</c:v>
                      </c:pt>
                      <c:pt idx="114">
                        <c:v>72.69</c:v>
                      </c:pt>
                      <c:pt idx="115">
                        <c:v>72.69</c:v>
                      </c:pt>
                      <c:pt idx="116">
                        <c:v>72.69</c:v>
                      </c:pt>
                      <c:pt idx="117">
                        <c:v>72.69</c:v>
                      </c:pt>
                      <c:pt idx="118">
                        <c:v>72.69</c:v>
                      </c:pt>
                      <c:pt idx="119">
                        <c:v>72.69</c:v>
                      </c:pt>
                      <c:pt idx="120">
                        <c:v>72.69</c:v>
                      </c:pt>
                      <c:pt idx="121">
                        <c:v>72.69</c:v>
                      </c:pt>
                      <c:pt idx="122">
                        <c:v>72.69</c:v>
                      </c:pt>
                      <c:pt idx="123">
                        <c:v>72.69</c:v>
                      </c:pt>
                      <c:pt idx="124">
                        <c:v>72.69</c:v>
                      </c:pt>
                      <c:pt idx="125">
                        <c:v>72.69</c:v>
                      </c:pt>
                      <c:pt idx="126">
                        <c:v>72.69</c:v>
                      </c:pt>
                      <c:pt idx="127">
                        <c:v>72.69</c:v>
                      </c:pt>
                      <c:pt idx="128">
                        <c:v>72.69</c:v>
                      </c:pt>
                      <c:pt idx="129">
                        <c:v>72.69</c:v>
                      </c:pt>
                      <c:pt idx="130">
                        <c:v>72.69</c:v>
                      </c:pt>
                      <c:pt idx="131">
                        <c:v>72.69</c:v>
                      </c:pt>
                      <c:pt idx="132">
                        <c:v>72.69</c:v>
                      </c:pt>
                      <c:pt idx="133">
                        <c:v>72.69</c:v>
                      </c:pt>
                      <c:pt idx="134">
                        <c:v>72.69</c:v>
                      </c:pt>
                      <c:pt idx="135">
                        <c:v>72.69</c:v>
                      </c:pt>
                      <c:pt idx="136">
                        <c:v>72.69</c:v>
                      </c:pt>
                      <c:pt idx="137">
                        <c:v>72.69</c:v>
                      </c:pt>
                      <c:pt idx="138">
                        <c:v>72.69</c:v>
                      </c:pt>
                      <c:pt idx="139">
                        <c:v>72.69</c:v>
                      </c:pt>
                      <c:pt idx="140">
                        <c:v>72.69</c:v>
                      </c:pt>
                      <c:pt idx="141">
                        <c:v>72.69</c:v>
                      </c:pt>
                      <c:pt idx="142">
                        <c:v>72.69</c:v>
                      </c:pt>
                      <c:pt idx="143">
                        <c:v>72.69</c:v>
                      </c:pt>
                      <c:pt idx="144">
                        <c:v>68.98</c:v>
                      </c:pt>
                      <c:pt idx="145">
                        <c:v>68.98</c:v>
                      </c:pt>
                      <c:pt idx="146">
                        <c:v>68.98</c:v>
                      </c:pt>
                      <c:pt idx="147">
                        <c:v>68.98</c:v>
                      </c:pt>
                      <c:pt idx="148">
                        <c:v>68.98</c:v>
                      </c:pt>
                      <c:pt idx="149">
                        <c:v>68.98</c:v>
                      </c:pt>
                      <c:pt idx="150">
                        <c:v>68.98</c:v>
                      </c:pt>
                      <c:pt idx="151">
                        <c:v>68.98</c:v>
                      </c:pt>
                      <c:pt idx="152">
                        <c:v>68.98</c:v>
                      </c:pt>
                      <c:pt idx="153">
                        <c:v>68.98</c:v>
                      </c:pt>
                      <c:pt idx="154">
                        <c:v>68.98</c:v>
                      </c:pt>
                      <c:pt idx="155">
                        <c:v>68.98</c:v>
                      </c:pt>
                      <c:pt idx="156">
                        <c:v>68.98</c:v>
                      </c:pt>
                      <c:pt idx="157">
                        <c:v>68.98</c:v>
                      </c:pt>
                      <c:pt idx="158">
                        <c:v>68.98</c:v>
                      </c:pt>
                      <c:pt idx="159">
                        <c:v>68.98</c:v>
                      </c:pt>
                      <c:pt idx="160">
                        <c:v>68.98</c:v>
                      </c:pt>
                      <c:pt idx="161">
                        <c:v>68.98</c:v>
                      </c:pt>
                      <c:pt idx="162">
                        <c:v>68.98</c:v>
                      </c:pt>
                      <c:pt idx="163">
                        <c:v>68.98</c:v>
                      </c:pt>
                      <c:pt idx="164">
                        <c:v>68.98</c:v>
                      </c:pt>
                      <c:pt idx="165">
                        <c:v>68.98</c:v>
                      </c:pt>
                      <c:pt idx="166">
                        <c:v>68.98</c:v>
                      </c:pt>
                      <c:pt idx="167">
                        <c:v>68.98</c:v>
                      </c:pt>
                      <c:pt idx="168">
                        <c:v>68.98</c:v>
                      </c:pt>
                      <c:pt idx="169">
                        <c:v>68.98</c:v>
                      </c:pt>
                      <c:pt idx="170">
                        <c:v>68.98</c:v>
                      </c:pt>
                      <c:pt idx="171">
                        <c:v>68.98</c:v>
                      </c:pt>
                      <c:pt idx="172">
                        <c:v>68.98</c:v>
                      </c:pt>
                      <c:pt idx="173">
                        <c:v>68.98</c:v>
                      </c:pt>
                      <c:pt idx="174">
                        <c:v>68.98</c:v>
                      </c:pt>
                      <c:pt idx="175">
                        <c:v>68.98</c:v>
                      </c:pt>
                      <c:pt idx="176">
                        <c:v>68.98</c:v>
                      </c:pt>
                      <c:pt idx="177">
                        <c:v>68.98</c:v>
                      </c:pt>
                      <c:pt idx="178">
                        <c:v>68.98</c:v>
                      </c:pt>
                      <c:pt idx="179">
                        <c:v>67.13</c:v>
                      </c:pt>
                      <c:pt idx="180">
                        <c:v>67.13</c:v>
                      </c:pt>
                      <c:pt idx="181">
                        <c:v>67.13</c:v>
                      </c:pt>
                      <c:pt idx="182">
                        <c:v>67.13</c:v>
                      </c:pt>
                      <c:pt idx="183">
                        <c:v>67.13</c:v>
                      </c:pt>
                      <c:pt idx="184">
                        <c:v>67.13</c:v>
                      </c:pt>
                      <c:pt idx="185">
                        <c:v>67.13</c:v>
                      </c:pt>
                      <c:pt idx="186">
                        <c:v>67.13</c:v>
                      </c:pt>
                      <c:pt idx="187">
                        <c:v>67.13</c:v>
                      </c:pt>
                      <c:pt idx="188">
                        <c:v>67.13</c:v>
                      </c:pt>
                      <c:pt idx="189">
                        <c:v>67.13</c:v>
                      </c:pt>
                      <c:pt idx="190">
                        <c:v>67.13</c:v>
                      </c:pt>
                      <c:pt idx="191">
                        <c:v>67.13</c:v>
                      </c:pt>
                      <c:pt idx="192">
                        <c:v>67.13</c:v>
                      </c:pt>
                      <c:pt idx="193">
                        <c:v>67.13</c:v>
                      </c:pt>
                      <c:pt idx="194">
                        <c:v>67.13</c:v>
                      </c:pt>
                      <c:pt idx="195">
                        <c:v>67.13</c:v>
                      </c:pt>
                      <c:pt idx="196">
                        <c:v>67.13</c:v>
                      </c:pt>
                      <c:pt idx="197">
                        <c:v>67.13</c:v>
                      </c:pt>
                      <c:pt idx="198">
                        <c:v>67.13</c:v>
                      </c:pt>
                      <c:pt idx="199">
                        <c:v>67.13</c:v>
                      </c:pt>
                      <c:pt idx="200">
                        <c:v>67.13</c:v>
                      </c:pt>
                      <c:pt idx="201">
                        <c:v>67.13</c:v>
                      </c:pt>
                      <c:pt idx="202">
                        <c:v>67.13</c:v>
                      </c:pt>
                      <c:pt idx="203">
                        <c:v>67.13</c:v>
                      </c:pt>
                      <c:pt idx="204">
                        <c:v>67.13</c:v>
                      </c:pt>
                      <c:pt idx="205">
                        <c:v>67.13</c:v>
                      </c:pt>
                      <c:pt idx="206">
                        <c:v>67.13</c:v>
                      </c:pt>
                      <c:pt idx="207">
                        <c:v>67.13</c:v>
                      </c:pt>
                      <c:pt idx="208">
                        <c:v>67.13</c:v>
                      </c:pt>
                      <c:pt idx="209">
                        <c:v>67.13</c:v>
                      </c:pt>
                      <c:pt idx="210">
                        <c:v>67.13</c:v>
                      </c:pt>
                      <c:pt idx="211">
                        <c:v>67.13</c:v>
                      </c:pt>
                      <c:pt idx="212">
                        <c:v>67.13</c:v>
                      </c:pt>
                      <c:pt idx="213">
                        <c:v>67.13</c:v>
                      </c:pt>
                      <c:pt idx="214">
                        <c:v>67.13</c:v>
                      </c:pt>
                      <c:pt idx="215">
                        <c:v>67.13</c:v>
                      </c:pt>
                      <c:pt idx="216">
                        <c:v>67.13</c:v>
                      </c:pt>
                      <c:pt idx="217">
                        <c:v>67.13</c:v>
                      </c:pt>
                      <c:pt idx="218">
                        <c:v>67.13</c:v>
                      </c:pt>
                      <c:pt idx="219">
                        <c:v>67.13</c:v>
                      </c:pt>
                      <c:pt idx="220">
                        <c:v>67.13</c:v>
                      </c:pt>
                      <c:pt idx="221">
                        <c:v>67.13</c:v>
                      </c:pt>
                      <c:pt idx="222">
                        <c:v>67.13</c:v>
                      </c:pt>
                      <c:pt idx="223">
                        <c:v>67.13</c:v>
                      </c:pt>
                      <c:pt idx="224">
                        <c:v>67.13</c:v>
                      </c:pt>
                      <c:pt idx="225">
                        <c:v>67.13</c:v>
                      </c:pt>
                      <c:pt idx="226">
                        <c:v>67.13</c:v>
                      </c:pt>
                      <c:pt idx="227">
                        <c:v>67.13</c:v>
                      </c:pt>
                      <c:pt idx="228">
                        <c:v>67.13</c:v>
                      </c:pt>
                      <c:pt idx="229">
                        <c:v>67.13</c:v>
                      </c:pt>
                      <c:pt idx="230">
                        <c:v>67.13</c:v>
                      </c:pt>
                      <c:pt idx="231">
                        <c:v>67.13</c:v>
                      </c:pt>
                      <c:pt idx="232">
                        <c:v>67.13</c:v>
                      </c:pt>
                      <c:pt idx="233">
                        <c:v>62.5</c:v>
                      </c:pt>
                      <c:pt idx="234">
                        <c:v>62.5</c:v>
                      </c:pt>
                      <c:pt idx="235">
                        <c:v>62.5</c:v>
                      </c:pt>
                      <c:pt idx="236">
                        <c:v>62.5</c:v>
                      </c:pt>
                      <c:pt idx="237">
                        <c:v>62.5</c:v>
                      </c:pt>
                      <c:pt idx="238">
                        <c:v>62.5</c:v>
                      </c:pt>
                      <c:pt idx="239">
                        <c:v>62.5</c:v>
                      </c:pt>
                      <c:pt idx="240">
                        <c:v>62.5</c:v>
                      </c:pt>
                      <c:pt idx="241">
                        <c:v>62.5</c:v>
                      </c:pt>
                      <c:pt idx="242">
                        <c:v>62.5</c:v>
                      </c:pt>
                      <c:pt idx="243">
                        <c:v>62.5</c:v>
                      </c:pt>
                      <c:pt idx="244">
                        <c:v>62.5</c:v>
                      </c:pt>
                      <c:pt idx="245">
                        <c:v>62.5</c:v>
                      </c:pt>
                      <c:pt idx="246">
                        <c:v>62.5</c:v>
                      </c:pt>
                      <c:pt idx="247">
                        <c:v>62.5</c:v>
                      </c:pt>
                      <c:pt idx="248">
                        <c:v>62.5</c:v>
                      </c:pt>
                      <c:pt idx="249">
                        <c:v>62.5</c:v>
                      </c:pt>
                      <c:pt idx="250">
                        <c:v>62.5</c:v>
                      </c:pt>
                      <c:pt idx="251">
                        <c:v>62.5</c:v>
                      </c:pt>
                      <c:pt idx="252">
                        <c:v>62.5</c:v>
                      </c:pt>
                      <c:pt idx="253">
                        <c:v>62.5</c:v>
                      </c:pt>
                      <c:pt idx="254">
                        <c:v>62.5</c:v>
                      </c:pt>
                      <c:pt idx="255">
                        <c:v>62.5</c:v>
                      </c:pt>
                      <c:pt idx="256">
                        <c:v>62.5</c:v>
                      </c:pt>
                      <c:pt idx="257">
                        <c:v>62.5</c:v>
                      </c:pt>
                      <c:pt idx="258">
                        <c:v>62.5</c:v>
                      </c:pt>
                      <c:pt idx="259">
                        <c:v>62.5</c:v>
                      </c:pt>
                      <c:pt idx="260">
                        <c:v>62.5</c:v>
                      </c:pt>
                      <c:pt idx="261">
                        <c:v>62.5</c:v>
                      </c:pt>
                      <c:pt idx="262">
                        <c:v>62.5</c:v>
                      </c:pt>
                      <c:pt idx="263">
                        <c:v>62.5</c:v>
                      </c:pt>
                      <c:pt idx="264">
                        <c:v>66.2</c:v>
                      </c:pt>
                      <c:pt idx="265">
                        <c:v>66.2</c:v>
                      </c:pt>
                      <c:pt idx="266">
                        <c:v>66.2</c:v>
                      </c:pt>
                      <c:pt idx="267">
                        <c:v>66.2</c:v>
                      </c:pt>
                      <c:pt idx="268">
                        <c:v>66.2</c:v>
                      </c:pt>
                      <c:pt idx="269">
                        <c:v>66.2</c:v>
                      </c:pt>
                      <c:pt idx="270">
                        <c:v>66.2</c:v>
                      </c:pt>
                      <c:pt idx="271">
                        <c:v>66.2</c:v>
                      </c:pt>
                      <c:pt idx="272">
                        <c:v>66.2</c:v>
                      </c:pt>
                      <c:pt idx="273">
                        <c:v>66.2</c:v>
                      </c:pt>
                      <c:pt idx="274">
                        <c:v>66.2</c:v>
                      </c:pt>
                      <c:pt idx="275">
                        <c:v>66.2</c:v>
                      </c:pt>
                      <c:pt idx="276">
                        <c:v>66.2</c:v>
                      </c:pt>
                      <c:pt idx="277">
                        <c:v>62.5</c:v>
                      </c:pt>
                      <c:pt idx="278">
                        <c:v>62.5</c:v>
                      </c:pt>
                      <c:pt idx="279">
                        <c:v>62.5</c:v>
                      </c:pt>
                      <c:pt idx="280">
                        <c:v>62.5</c:v>
                      </c:pt>
                      <c:pt idx="281">
                        <c:v>62.5</c:v>
                      </c:pt>
                      <c:pt idx="282">
                        <c:v>62.5</c:v>
                      </c:pt>
                      <c:pt idx="283">
                        <c:v>62.5</c:v>
                      </c:pt>
                      <c:pt idx="284">
                        <c:v>62.5</c:v>
                      </c:pt>
                      <c:pt idx="285">
                        <c:v>62.5</c:v>
                      </c:pt>
                      <c:pt idx="286">
                        <c:v>62.5</c:v>
                      </c:pt>
                      <c:pt idx="287">
                        <c:v>62.5</c:v>
                      </c:pt>
                      <c:pt idx="288">
                        <c:v>62.5</c:v>
                      </c:pt>
                      <c:pt idx="289">
                        <c:v>62.5</c:v>
                      </c:pt>
                      <c:pt idx="290">
                        <c:v>62.5</c:v>
                      </c:pt>
                      <c:pt idx="291">
                        <c:v>65.28</c:v>
                      </c:pt>
                      <c:pt idx="292">
                        <c:v>65.28</c:v>
                      </c:pt>
                      <c:pt idx="293">
                        <c:v>65.28</c:v>
                      </c:pt>
                      <c:pt idx="294">
                        <c:v>65.28</c:v>
                      </c:pt>
                      <c:pt idx="295">
                        <c:v>65.28</c:v>
                      </c:pt>
                      <c:pt idx="296">
                        <c:v>65.28</c:v>
                      </c:pt>
                      <c:pt idx="297">
                        <c:v>65.28</c:v>
                      </c:pt>
                      <c:pt idx="298">
                        <c:v>75.459999999999994</c:v>
                      </c:pt>
                      <c:pt idx="299">
                        <c:v>75.459999999999994</c:v>
                      </c:pt>
                      <c:pt idx="300">
                        <c:v>75.459999999999994</c:v>
                      </c:pt>
                      <c:pt idx="301">
                        <c:v>75.459999999999994</c:v>
                      </c:pt>
                      <c:pt idx="302">
                        <c:v>75.459999999999994</c:v>
                      </c:pt>
                      <c:pt idx="303">
                        <c:v>75.459999999999994</c:v>
                      </c:pt>
                      <c:pt idx="304">
                        <c:v>75.459999999999994</c:v>
                      </c:pt>
                      <c:pt idx="305">
                        <c:v>75.459999999999994</c:v>
                      </c:pt>
                      <c:pt idx="306">
                        <c:v>75.459999999999994</c:v>
                      </c:pt>
                      <c:pt idx="307">
                        <c:v>75.459999999999994</c:v>
                      </c:pt>
                      <c:pt idx="308">
                        <c:v>75.459999999999994</c:v>
                      </c:pt>
                      <c:pt idx="309">
                        <c:v>75.459999999999994</c:v>
                      </c:pt>
                      <c:pt idx="310">
                        <c:v>75.459999999999994</c:v>
                      </c:pt>
                      <c:pt idx="311">
                        <c:v>75.459999999999994</c:v>
                      </c:pt>
                      <c:pt idx="312">
                        <c:v>75.459999999999994</c:v>
                      </c:pt>
                      <c:pt idx="313">
                        <c:v>75.459999999999994</c:v>
                      </c:pt>
                      <c:pt idx="314">
                        <c:v>71.760000000000005</c:v>
                      </c:pt>
                      <c:pt idx="315">
                        <c:v>71.760000000000005</c:v>
                      </c:pt>
                      <c:pt idx="316">
                        <c:v>71.760000000000005</c:v>
                      </c:pt>
                      <c:pt idx="317">
                        <c:v>71.760000000000005</c:v>
                      </c:pt>
                      <c:pt idx="318">
                        <c:v>71.760000000000005</c:v>
                      </c:pt>
                      <c:pt idx="319">
                        <c:v>71.760000000000005</c:v>
                      </c:pt>
                      <c:pt idx="320">
                        <c:v>71.760000000000005</c:v>
                      </c:pt>
                      <c:pt idx="321">
                        <c:v>71.760000000000005</c:v>
                      </c:pt>
                      <c:pt idx="322">
                        <c:v>71.760000000000005</c:v>
                      </c:pt>
                      <c:pt idx="323">
                        <c:v>71.760000000000005</c:v>
                      </c:pt>
                      <c:pt idx="324">
                        <c:v>71.760000000000005</c:v>
                      </c:pt>
                      <c:pt idx="325">
                        <c:v>71.760000000000005</c:v>
                      </c:pt>
                      <c:pt idx="326">
                        <c:v>71.760000000000005</c:v>
                      </c:pt>
                      <c:pt idx="327">
                        <c:v>71.760000000000005</c:v>
                      </c:pt>
                      <c:pt idx="328">
                        <c:v>71.760000000000005</c:v>
                      </c:pt>
                      <c:pt idx="329">
                        <c:v>71.760000000000005</c:v>
                      </c:pt>
                      <c:pt idx="330">
                        <c:v>71.760000000000005</c:v>
                      </c:pt>
                      <c:pt idx="331">
                        <c:v>71.760000000000005</c:v>
                      </c:pt>
                      <c:pt idx="332">
                        <c:v>71.760000000000005</c:v>
                      </c:pt>
                      <c:pt idx="333">
                        <c:v>71.760000000000005</c:v>
                      </c:pt>
                      <c:pt idx="334">
                        <c:v>71.760000000000005</c:v>
                      </c:pt>
                      <c:pt idx="335">
                        <c:v>71.760000000000005</c:v>
                      </c:pt>
                      <c:pt idx="336">
                        <c:v>71.760000000000005</c:v>
                      </c:pt>
                      <c:pt idx="337">
                        <c:v>71.760000000000005</c:v>
                      </c:pt>
                      <c:pt idx="338">
                        <c:v>71.760000000000005</c:v>
                      </c:pt>
                      <c:pt idx="339">
                        <c:v>71.760000000000005</c:v>
                      </c:pt>
                      <c:pt idx="340">
                        <c:v>71.760000000000005</c:v>
                      </c:pt>
                      <c:pt idx="341">
                        <c:v>71.760000000000005</c:v>
                      </c:pt>
                      <c:pt idx="342">
                        <c:v>71.760000000000005</c:v>
                      </c:pt>
                      <c:pt idx="343">
                        <c:v>71.760000000000005</c:v>
                      </c:pt>
                      <c:pt idx="344">
                        <c:v>71.760000000000005</c:v>
                      </c:pt>
                      <c:pt idx="345">
                        <c:v>71.760000000000005</c:v>
                      </c:pt>
                      <c:pt idx="346">
                        <c:v>71.760000000000005</c:v>
                      </c:pt>
                      <c:pt idx="347">
                        <c:v>71.760000000000005</c:v>
                      </c:pt>
                      <c:pt idx="348">
                        <c:v>71.760000000000005</c:v>
                      </c:pt>
                      <c:pt idx="349">
                        <c:v>71.760000000000005</c:v>
                      </c:pt>
                      <c:pt idx="350">
                        <c:v>71.760000000000005</c:v>
                      </c:pt>
                      <c:pt idx="351">
                        <c:v>71.760000000000005</c:v>
                      </c:pt>
                      <c:pt idx="352">
                        <c:v>71.760000000000005</c:v>
                      </c:pt>
                      <c:pt idx="353">
                        <c:v>71.760000000000005</c:v>
                      </c:pt>
                      <c:pt idx="354">
                        <c:v>71.760000000000005</c:v>
                      </c:pt>
                      <c:pt idx="355">
                        <c:v>71.760000000000005</c:v>
                      </c:pt>
                      <c:pt idx="356">
                        <c:v>71.760000000000005</c:v>
                      </c:pt>
                      <c:pt idx="357">
                        <c:v>71.760000000000005</c:v>
                      </c:pt>
                      <c:pt idx="358">
                        <c:v>71.760000000000005</c:v>
                      </c:pt>
                      <c:pt idx="359">
                        <c:v>71.760000000000005</c:v>
                      </c:pt>
                      <c:pt idx="360">
                        <c:v>71.760000000000005</c:v>
                      </c:pt>
                      <c:pt idx="361">
                        <c:v>71.760000000000005</c:v>
                      </c:pt>
                    </c:numCache>
                  </c:numRef>
                </c:val>
                <c:smooth val="0"/>
                <c:extLst xmlns:c15="http://schemas.microsoft.com/office/drawing/2012/chart">
                  <c:ext xmlns:c16="http://schemas.microsoft.com/office/drawing/2014/chart" uri="{C3380CC4-5D6E-409C-BE32-E72D297353CC}">
                    <c16:uniqueId val="{00000003-9A06-4A68-B754-77C7D86B9946}"/>
                  </c:ext>
                </c:extLst>
              </c15:ser>
            </c15:filteredLineSeries>
          </c:ext>
        </c:extLst>
      </c:lineChart>
      <c:catAx>
        <c:axId val="53264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2167743"/>
        <c:crosses val="autoZero"/>
        <c:auto val="1"/>
        <c:lblAlgn val="ctr"/>
        <c:lblOffset val="100"/>
        <c:tickLblSkip val="30"/>
        <c:tickMarkSkip val="10"/>
        <c:noMultiLvlLbl val="1"/>
      </c:catAx>
      <c:valAx>
        <c:axId val="2021677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32644176"/>
        <c:crosses val="autoZero"/>
        <c:crossBetween val="between"/>
      </c:valAx>
      <c:spPr>
        <a:noFill/>
        <a:ln>
          <a:noFill/>
        </a:ln>
        <a:effectLst/>
      </c:spPr>
    </c:plotArea>
    <c:legend>
      <c:legendPos val="r"/>
      <c:layout>
        <c:manualLayout>
          <c:xMode val="edge"/>
          <c:yMode val="edge"/>
          <c:x val="0.60347812113916632"/>
          <c:y val="0.28229356125122296"/>
          <c:w val="0.23271988344179906"/>
          <c:h val="0.1588761663766536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34115663078345E-2"/>
          <c:y val="3.3150171901568923E-2"/>
          <c:w val="0.86990477639570429"/>
          <c:h val="0.83053652387188059"/>
        </c:manualLayout>
      </c:layout>
      <c:lineChart>
        <c:grouping val="standard"/>
        <c:varyColors val="0"/>
        <c:ser>
          <c:idx val="2"/>
          <c:order val="2"/>
          <c:tx>
            <c:v>US Policy Response</c:v>
          </c:tx>
          <c:spPr>
            <a:ln w="19050" cap="rnd">
              <a:solidFill>
                <a:schemeClr val="bg1">
                  <a:lumMod val="95000"/>
                </a:schemeClr>
              </a:solidFill>
              <a:round/>
            </a:ln>
            <a:effectLst>
              <a:glow rad="101600">
                <a:schemeClr val="accent3">
                  <a:satMod val="175000"/>
                  <a:alpha val="40000"/>
                </a:schemeClr>
              </a:glow>
              <a:outerShdw blurRad="50800" dist="38100" dir="5400000" algn="t" rotWithShape="0">
                <a:prstClr val="black">
                  <a:alpha val="40000"/>
                </a:prstClr>
              </a:outerShdw>
            </a:effectLst>
          </c:spPr>
          <c:marker>
            <c:symbol val="none"/>
          </c:marker>
          <c:cat>
            <c:numRef>
              <c:f>'US-China'!$C$44:$NG$44</c:f>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f>'US-China'!$C$128:$MZ$128</c:f>
              <c:numCache>
                <c:formatCode>General</c:formatCode>
                <c:ptCount val="362"/>
                <c:pt idx="0">
                  <c:v>0</c:v>
                </c:pt>
                <c:pt idx="1">
                  <c:v>0</c:v>
                </c:pt>
                <c:pt idx="2">
                  <c:v>0</c:v>
                </c:pt>
                <c:pt idx="3">
                  <c:v>0</c:v>
                </c:pt>
                <c:pt idx="4">
                  <c:v>0</c:v>
                </c:pt>
                <c:pt idx="5">
                  <c:v>0</c:v>
                </c:pt>
                <c:pt idx="6">
                  <c:v>0</c:v>
                </c:pt>
                <c:pt idx="7">
                  <c:v>0</c:v>
                </c:pt>
                <c:pt idx="8">
                  <c:v>0</c:v>
                </c:pt>
                <c:pt idx="9">
                  <c:v>0</c:v>
                </c:pt>
                <c:pt idx="10">
                  <c:v>5.56</c:v>
                </c:pt>
                <c:pt idx="11">
                  <c:v>5.56</c:v>
                </c:pt>
                <c:pt idx="12">
                  <c:v>5.56</c:v>
                </c:pt>
                <c:pt idx="13">
                  <c:v>5.56</c:v>
                </c:pt>
                <c:pt idx="14">
                  <c:v>5.56</c:v>
                </c:pt>
                <c:pt idx="15">
                  <c:v>5.56</c:v>
                </c:pt>
                <c:pt idx="16">
                  <c:v>5.56</c:v>
                </c:pt>
                <c:pt idx="17">
                  <c:v>5.56</c:v>
                </c:pt>
                <c:pt idx="18">
                  <c:v>5.56</c:v>
                </c:pt>
                <c:pt idx="19">
                  <c:v>5.56</c:v>
                </c:pt>
                <c:pt idx="20">
                  <c:v>5.56</c:v>
                </c:pt>
                <c:pt idx="21">
                  <c:v>5.56</c:v>
                </c:pt>
                <c:pt idx="22">
                  <c:v>5.56</c:v>
                </c:pt>
                <c:pt idx="23">
                  <c:v>5.56</c:v>
                </c:pt>
                <c:pt idx="24">
                  <c:v>5.56</c:v>
                </c:pt>
                <c:pt idx="25">
                  <c:v>5.56</c:v>
                </c:pt>
                <c:pt idx="26">
                  <c:v>5.56</c:v>
                </c:pt>
                <c:pt idx="27">
                  <c:v>5.56</c:v>
                </c:pt>
                <c:pt idx="28">
                  <c:v>5.56</c:v>
                </c:pt>
                <c:pt idx="29">
                  <c:v>5.56</c:v>
                </c:pt>
                <c:pt idx="30">
                  <c:v>5.56</c:v>
                </c:pt>
                <c:pt idx="31">
                  <c:v>5.56</c:v>
                </c:pt>
                <c:pt idx="32">
                  <c:v>5.56</c:v>
                </c:pt>
                <c:pt idx="33">
                  <c:v>5.56</c:v>
                </c:pt>
                <c:pt idx="34">
                  <c:v>5.56</c:v>
                </c:pt>
                <c:pt idx="35">
                  <c:v>5.56</c:v>
                </c:pt>
                <c:pt idx="36">
                  <c:v>5.56</c:v>
                </c:pt>
                <c:pt idx="37">
                  <c:v>5.56</c:v>
                </c:pt>
                <c:pt idx="38">
                  <c:v>8.33</c:v>
                </c:pt>
                <c:pt idx="39">
                  <c:v>11.11</c:v>
                </c:pt>
                <c:pt idx="40">
                  <c:v>11.11</c:v>
                </c:pt>
                <c:pt idx="41">
                  <c:v>11.11</c:v>
                </c:pt>
                <c:pt idx="42">
                  <c:v>20.37</c:v>
                </c:pt>
                <c:pt idx="43">
                  <c:v>20.37</c:v>
                </c:pt>
                <c:pt idx="44">
                  <c:v>20.37</c:v>
                </c:pt>
                <c:pt idx="45">
                  <c:v>20.37</c:v>
                </c:pt>
                <c:pt idx="46">
                  <c:v>20.37</c:v>
                </c:pt>
                <c:pt idx="47">
                  <c:v>20.37</c:v>
                </c:pt>
                <c:pt idx="48">
                  <c:v>21.76</c:v>
                </c:pt>
                <c:pt idx="49">
                  <c:v>30.09</c:v>
                </c:pt>
                <c:pt idx="50">
                  <c:v>30.09</c:v>
                </c:pt>
                <c:pt idx="51">
                  <c:v>35.65</c:v>
                </c:pt>
                <c:pt idx="52">
                  <c:v>41.2</c:v>
                </c:pt>
                <c:pt idx="53">
                  <c:v>52.31</c:v>
                </c:pt>
                <c:pt idx="54">
                  <c:v>55.09</c:v>
                </c:pt>
                <c:pt idx="55">
                  <c:v>55.09</c:v>
                </c:pt>
                <c:pt idx="56">
                  <c:v>67.13</c:v>
                </c:pt>
                <c:pt idx="57">
                  <c:v>67.13</c:v>
                </c:pt>
                <c:pt idx="58">
                  <c:v>72.69</c:v>
                </c:pt>
                <c:pt idx="59">
                  <c:v>72.69</c:v>
                </c:pt>
                <c:pt idx="60">
                  <c:v>72.69</c:v>
                </c:pt>
                <c:pt idx="61">
                  <c:v>72.69</c:v>
                </c:pt>
                <c:pt idx="62">
                  <c:v>72.69</c:v>
                </c:pt>
                <c:pt idx="63">
                  <c:v>72.69</c:v>
                </c:pt>
                <c:pt idx="64">
                  <c:v>72.69</c:v>
                </c:pt>
                <c:pt idx="65">
                  <c:v>72.69</c:v>
                </c:pt>
                <c:pt idx="66">
                  <c:v>72.69</c:v>
                </c:pt>
                <c:pt idx="67">
                  <c:v>72.69</c:v>
                </c:pt>
                <c:pt idx="68">
                  <c:v>72.69</c:v>
                </c:pt>
                <c:pt idx="69">
                  <c:v>72.69</c:v>
                </c:pt>
                <c:pt idx="70">
                  <c:v>72.69</c:v>
                </c:pt>
                <c:pt idx="71">
                  <c:v>72.69</c:v>
                </c:pt>
                <c:pt idx="72">
                  <c:v>72.69</c:v>
                </c:pt>
                <c:pt idx="73">
                  <c:v>72.69</c:v>
                </c:pt>
                <c:pt idx="74">
                  <c:v>72.69</c:v>
                </c:pt>
                <c:pt idx="75">
                  <c:v>72.69</c:v>
                </c:pt>
                <c:pt idx="76">
                  <c:v>72.69</c:v>
                </c:pt>
                <c:pt idx="77">
                  <c:v>72.69</c:v>
                </c:pt>
                <c:pt idx="78">
                  <c:v>72.69</c:v>
                </c:pt>
                <c:pt idx="79">
                  <c:v>72.69</c:v>
                </c:pt>
                <c:pt idx="80">
                  <c:v>72.69</c:v>
                </c:pt>
                <c:pt idx="81">
                  <c:v>72.69</c:v>
                </c:pt>
                <c:pt idx="82">
                  <c:v>72.69</c:v>
                </c:pt>
                <c:pt idx="83">
                  <c:v>72.69</c:v>
                </c:pt>
                <c:pt idx="84">
                  <c:v>72.69</c:v>
                </c:pt>
                <c:pt idx="85">
                  <c:v>72.69</c:v>
                </c:pt>
                <c:pt idx="86">
                  <c:v>72.69</c:v>
                </c:pt>
                <c:pt idx="87">
                  <c:v>72.69</c:v>
                </c:pt>
                <c:pt idx="88">
                  <c:v>72.69</c:v>
                </c:pt>
                <c:pt idx="89">
                  <c:v>72.69</c:v>
                </c:pt>
                <c:pt idx="90">
                  <c:v>72.69</c:v>
                </c:pt>
                <c:pt idx="91">
                  <c:v>72.69</c:v>
                </c:pt>
                <c:pt idx="92">
                  <c:v>72.69</c:v>
                </c:pt>
                <c:pt idx="93">
                  <c:v>72.69</c:v>
                </c:pt>
                <c:pt idx="94">
                  <c:v>72.69</c:v>
                </c:pt>
                <c:pt idx="95">
                  <c:v>72.69</c:v>
                </c:pt>
                <c:pt idx="96">
                  <c:v>72.69</c:v>
                </c:pt>
                <c:pt idx="97">
                  <c:v>72.69</c:v>
                </c:pt>
                <c:pt idx="98">
                  <c:v>72.69</c:v>
                </c:pt>
                <c:pt idx="99">
                  <c:v>72.69</c:v>
                </c:pt>
                <c:pt idx="100">
                  <c:v>72.69</c:v>
                </c:pt>
                <c:pt idx="101">
                  <c:v>72.69</c:v>
                </c:pt>
                <c:pt idx="102">
                  <c:v>72.69</c:v>
                </c:pt>
                <c:pt idx="103">
                  <c:v>72.69</c:v>
                </c:pt>
                <c:pt idx="104">
                  <c:v>72.69</c:v>
                </c:pt>
                <c:pt idx="105">
                  <c:v>72.69</c:v>
                </c:pt>
                <c:pt idx="106">
                  <c:v>72.69</c:v>
                </c:pt>
                <c:pt idx="107">
                  <c:v>72.69</c:v>
                </c:pt>
                <c:pt idx="108">
                  <c:v>72.69</c:v>
                </c:pt>
                <c:pt idx="109">
                  <c:v>72.69</c:v>
                </c:pt>
                <c:pt idx="110">
                  <c:v>72.69</c:v>
                </c:pt>
                <c:pt idx="111">
                  <c:v>72.69</c:v>
                </c:pt>
                <c:pt idx="112">
                  <c:v>72.69</c:v>
                </c:pt>
                <c:pt idx="113">
                  <c:v>72.69</c:v>
                </c:pt>
                <c:pt idx="114">
                  <c:v>72.69</c:v>
                </c:pt>
                <c:pt idx="115">
                  <c:v>72.69</c:v>
                </c:pt>
                <c:pt idx="116">
                  <c:v>72.69</c:v>
                </c:pt>
                <c:pt idx="117">
                  <c:v>72.69</c:v>
                </c:pt>
                <c:pt idx="118">
                  <c:v>72.69</c:v>
                </c:pt>
                <c:pt idx="119">
                  <c:v>72.69</c:v>
                </c:pt>
                <c:pt idx="120">
                  <c:v>72.69</c:v>
                </c:pt>
                <c:pt idx="121">
                  <c:v>72.69</c:v>
                </c:pt>
                <c:pt idx="122">
                  <c:v>72.69</c:v>
                </c:pt>
                <c:pt idx="123">
                  <c:v>72.69</c:v>
                </c:pt>
                <c:pt idx="124">
                  <c:v>72.69</c:v>
                </c:pt>
                <c:pt idx="125">
                  <c:v>72.69</c:v>
                </c:pt>
                <c:pt idx="126">
                  <c:v>72.69</c:v>
                </c:pt>
                <c:pt idx="127">
                  <c:v>72.69</c:v>
                </c:pt>
                <c:pt idx="128">
                  <c:v>72.69</c:v>
                </c:pt>
                <c:pt idx="129">
                  <c:v>72.69</c:v>
                </c:pt>
                <c:pt idx="130">
                  <c:v>72.69</c:v>
                </c:pt>
                <c:pt idx="131">
                  <c:v>72.69</c:v>
                </c:pt>
                <c:pt idx="132">
                  <c:v>72.69</c:v>
                </c:pt>
                <c:pt idx="133">
                  <c:v>72.69</c:v>
                </c:pt>
                <c:pt idx="134">
                  <c:v>72.69</c:v>
                </c:pt>
                <c:pt idx="135">
                  <c:v>72.69</c:v>
                </c:pt>
                <c:pt idx="136">
                  <c:v>72.69</c:v>
                </c:pt>
                <c:pt idx="137">
                  <c:v>72.69</c:v>
                </c:pt>
                <c:pt idx="138">
                  <c:v>72.69</c:v>
                </c:pt>
                <c:pt idx="139">
                  <c:v>72.69</c:v>
                </c:pt>
                <c:pt idx="140">
                  <c:v>72.69</c:v>
                </c:pt>
                <c:pt idx="141">
                  <c:v>72.69</c:v>
                </c:pt>
                <c:pt idx="142">
                  <c:v>72.69</c:v>
                </c:pt>
                <c:pt idx="143">
                  <c:v>72.69</c:v>
                </c:pt>
                <c:pt idx="144">
                  <c:v>68.98</c:v>
                </c:pt>
                <c:pt idx="145">
                  <c:v>68.98</c:v>
                </c:pt>
                <c:pt idx="146">
                  <c:v>68.98</c:v>
                </c:pt>
                <c:pt idx="147">
                  <c:v>68.98</c:v>
                </c:pt>
                <c:pt idx="148">
                  <c:v>68.98</c:v>
                </c:pt>
                <c:pt idx="149">
                  <c:v>68.98</c:v>
                </c:pt>
                <c:pt idx="150">
                  <c:v>68.98</c:v>
                </c:pt>
                <c:pt idx="151">
                  <c:v>68.98</c:v>
                </c:pt>
                <c:pt idx="152">
                  <c:v>68.98</c:v>
                </c:pt>
                <c:pt idx="153">
                  <c:v>68.98</c:v>
                </c:pt>
                <c:pt idx="154">
                  <c:v>68.98</c:v>
                </c:pt>
                <c:pt idx="155">
                  <c:v>68.98</c:v>
                </c:pt>
                <c:pt idx="156">
                  <c:v>68.98</c:v>
                </c:pt>
                <c:pt idx="157">
                  <c:v>68.98</c:v>
                </c:pt>
                <c:pt idx="158">
                  <c:v>68.98</c:v>
                </c:pt>
                <c:pt idx="159">
                  <c:v>68.98</c:v>
                </c:pt>
                <c:pt idx="160">
                  <c:v>68.98</c:v>
                </c:pt>
                <c:pt idx="161">
                  <c:v>68.98</c:v>
                </c:pt>
                <c:pt idx="162">
                  <c:v>68.98</c:v>
                </c:pt>
                <c:pt idx="163">
                  <c:v>68.98</c:v>
                </c:pt>
                <c:pt idx="164">
                  <c:v>68.98</c:v>
                </c:pt>
                <c:pt idx="165">
                  <c:v>68.98</c:v>
                </c:pt>
                <c:pt idx="166">
                  <c:v>68.98</c:v>
                </c:pt>
                <c:pt idx="167">
                  <c:v>68.98</c:v>
                </c:pt>
                <c:pt idx="168">
                  <c:v>68.98</c:v>
                </c:pt>
                <c:pt idx="169">
                  <c:v>68.98</c:v>
                </c:pt>
                <c:pt idx="170">
                  <c:v>68.98</c:v>
                </c:pt>
                <c:pt idx="171">
                  <c:v>68.98</c:v>
                </c:pt>
                <c:pt idx="172">
                  <c:v>68.98</c:v>
                </c:pt>
                <c:pt idx="173">
                  <c:v>68.98</c:v>
                </c:pt>
                <c:pt idx="174">
                  <c:v>68.98</c:v>
                </c:pt>
                <c:pt idx="175">
                  <c:v>68.98</c:v>
                </c:pt>
                <c:pt idx="176">
                  <c:v>68.98</c:v>
                </c:pt>
                <c:pt idx="177">
                  <c:v>68.98</c:v>
                </c:pt>
                <c:pt idx="178">
                  <c:v>68.98</c:v>
                </c:pt>
                <c:pt idx="179">
                  <c:v>67.13</c:v>
                </c:pt>
                <c:pt idx="180">
                  <c:v>67.13</c:v>
                </c:pt>
                <c:pt idx="181">
                  <c:v>67.13</c:v>
                </c:pt>
                <c:pt idx="182">
                  <c:v>67.13</c:v>
                </c:pt>
                <c:pt idx="183">
                  <c:v>67.13</c:v>
                </c:pt>
                <c:pt idx="184">
                  <c:v>67.13</c:v>
                </c:pt>
                <c:pt idx="185">
                  <c:v>67.13</c:v>
                </c:pt>
                <c:pt idx="186">
                  <c:v>67.13</c:v>
                </c:pt>
                <c:pt idx="187">
                  <c:v>67.13</c:v>
                </c:pt>
                <c:pt idx="188">
                  <c:v>67.13</c:v>
                </c:pt>
                <c:pt idx="189">
                  <c:v>67.13</c:v>
                </c:pt>
                <c:pt idx="190">
                  <c:v>67.13</c:v>
                </c:pt>
                <c:pt idx="191">
                  <c:v>67.13</c:v>
                </c:pt>
                <c:pt idx="192">
                  <c:v>67.13</c:v>
                </c:pt>
                <c:pt idx="193">
                  <c:v>67.13</c:v>
                </c:pt>
                <c:pt idx="194">
                  <c:v>67.13</c:v>
                </c:pt>
                <c:pt idx="195">
                  <c:v>67.13</c:v>
                </c:pt>
                <c:pt idx="196">
                  <c:v>67.13</c:v>
                </c:pt>
                <c:pt idx="197">
                  <c:v>67.13</c:v>
                </c:pt>
                <c:pt idx="198">
                  <c:v>67.13</c:v>
                </c:pt>
                <c:pt idx="199">
                  <c:v>67.13</c:v>
                </c:pt>
                <c:pt idx="200">
                  <c:v>67.13</c:v>
                </c:pt>
                <c:pt idx="201">
                  <c:v>67.13</c:v>
                </c:pt>
                <c:pt idx="202">
                  <c:v>67.13</c:v>
                </c:pt>
                <c:pt idx="203">
                  <c:v>67.13</c:v>
                </c:pt>
                <c:pt idx="204">
                  <c:v>67.13</c:v>
                </c:pt>
                <c:pt idx="205">
                  <c:v>67.13</c:v>
                </c:pt>
                <c:pt idx="206">
                  <c:v>67.13</c:v>
                </c:pt>
                <c:pt idx="207">
                  <c:v>67.13</c:v>
                </c:pt>
                <c:pt idx="208">
                  <c:v>67.13</c:v>
                </c:pt>
                <c:pt idx="209">
                  <c:v>67.13</c:v>
                </c:pt>
                <c:pt idx="210">
                  <c:v>67.13</c:v>
                </c:pt>
                <c:pt idx="211">
                  <c:v>67.13</c:v>
                </c:pt>
                <c:pt idx="212">
                  <c:v>67.13</c:v>
                </c:pt>
                <c:pt idx="213">
                  <c:v>67.13</c:v>
                </c:pt>
                <c:pt idx="214">
                  <c:v>67.13</c:v>
                </c:pt>
                <c:pt idx="215">
                  <c:v>67.13</c:v>
                </c:pt>
                <c:pt idx="216">
                  <c:v>67.13</c:v>
                </c:pt>
                <c:pt idx="217">
                  <c:v>67.13</c:v>
                </c:pt>
                <c:pt idx="218">
                  <c:v>67.13</c:v>
                </c:pt>
                <c:pt idx="219">
                  <c:v>67.13</c:v>
                </c:pt>
                <c:pt idx="220">
                  <c:v>67.13</c:v>
                </c:pt>
                <c:pt idx="221">
                  <c:v>67.13</c:v>
                </c:pt>
                <c:pt idx="222">
                  <c:v>67.13</c:v>
                </c:pt>
                <c:pt idx="223">
                  <c:v>67.13</c:v>
                </c:pt>
                <c:pt idx="224">
                  <c:v>67.13</c:v>
                </c:pt>
                <c:pt idx="225">
                  <c:v>67.13</c:v>
                </c:pt>
                <c:pt idx="226">
                  <c:v>67.13</c:v>
                </c:pt>
                <c:pt idx="227">
                  <c:v>67.13</c:v>
                </c:pt>
                <c:pt idx="228">
                  <c:v>67.13</c:v>
                </c:pt>
                <c:pt idx="229">
                  <c:v>67.13</c:v>
                </c:pt>
                <c:pt idx="230">
                  <c:v>67.13</c:v>
                </c:pt>
                <c:pt idx="231">
                  <c:v>67.13</c:v>
                </c:pt>
                <c:pt idx="232">
                  <c:v>67.13</c:v>
                </c:pt>
                <c:pt idx="233">
                  <c:v>62.5</c:v>
                </c:pt>
                <c:pt idx="234">
                  <c:v>62.5</c:v>
                </c:pt>
                <c:pt idx="235">
                  <c:v>62.5</c:v>
                </c:pt>
                <c:pt idx="236">
                  <c:v>62.5</c:v>
                </c:pt>
                <c:pt idx="237">
                  <c:v>62.5</c:v>
                </c:pt>
                <c:pt idx="238">
                  <c:v>62.5</c:v>
                </c:pt>
                <c:pt idx="239">
                  <c:v>62.5</c:v>
                </c:pt>
                <c:pt idx="240">
                  <c:v>62.5</c:v>
                </c:pt>
                <c:pt idx="241">
                  <c:v>62.5</c:v>
                </c:pt>
                <c:pt idx="242">
                  <c:v>62.5</c:v>
                </c:pt>
                <c:pt idx="243">
                  <c:v>62.5</c:v>
                </c:pt>
                <c:pt idx="244">
                  <c:v>62.5</c:v>
                </c:pt>
                <c:pt idx="245">
                  <c:v>62.5</c:v>
                </c:pt>
                <c:pt idx="246">
                  <c:v>62.5</c:v>
                </c:pt>
                <c:pt idx="247">
                  <c:v>62.5</c:v>
                </c:pt>
                <c:pt idx="248">
                  <c:v>62.5</c:v>
                </c:pt>
                <c:pt idx="249">
                  <c:v>62.5</c:v>
                </c:pt>
                <c:pt idx="250">
                  <c:v>62.5</c:v>
                </c:pt>
                <c:pt idx="251">
                  <c:v>62.5</c:v>
                </c:pt>
                <c:pt idx="252">
                  <c:v>62.5</c:v>
                </c:pt>
                <c:pt idx="253">
                  <c:v>62.5</c:v>
                </c:pt>
                <c:pt idx="254">
                  <c:v>62.5</c:v>
                </c:pt>
                <c:pt idx="255">
                  <c:v>62.5</c:v>
                </c:pt>
                <c:pt idx="256">
                  <c:v>62.5</c:v>
                </c:pt>
                <c:pt idx="257">
                  <c:v>62.5</c:v>
                </c:pt>
                <c:pt idx="258">
                  <c:v>62.5</c:v>
                </c:pt>
                <c:pt idx="259">
                  <c:v>62.5</c:v>
                </c:pt>
                <c:pt idx="260">
                  <c:v>62.5</c:v>
                </c:pt>
                <c:pt idx="261">
                  <c:v>62.5</c:v>
                </c:pt>
                <c:pt idx="262">
                  <c:v>62.5</c:v>
                </c:pt>
                <c:pt idx="263">
                  <c:v>62.5</c:v>
                </c:pt>
                <c:pt idx="264">
                  <c:v>66.2</c:v>
                </c:pt>
                <c:pt idx="265">
                  <c:v>66.2</c:v>
                </c:pt>
                <c:pt idx="266">
                  <c:v>66.2</c:v>
                </c:pt>
                <c:pt idx="267">
                  <c:v>66.2</c:v>
                </c:pt>
                <c:pt idx="268">
                  <c:v>66.2</c:v>
                </c:pt>
                <c:pt idx="269">
                  <c:v>66.2</c:v>
                </c:pt>
                <c:pt idx="270">
                  <c:v>66.2</c:v>
                </c:pt>
                <c:pt idx="271">
                  <c:v>66.2</c:v>
                </c:pt>
                <c:pt idx="272">
                  <c:v>66.2</c:v>
                </c:pt>
                <c:pt idx="273">
                  <c:v>66.2</c:v>
                </c:pt>
                <c:pt idx="274">
                  <c:v>66.2</c:v>
                </c:pt>
                <c:pt idx="275">
                  <c:v>66.2</c:v>
                </c:pt>
                <c:pt idx="276">
                  <c:v>66.2</c:v>
                </c:pt>
                <c:pt idx="277">
                  <c:v>62.5</c:v>
                </c:pt>
                <c:pt idx="278">
                  <c:v>62.5</c:v>
                </c:pt>
                <c:pt idx="279">
                  <c:v>62.5</c:v>
                </c:pt>
                <c:pt idx="280">
                  <c:v>62.5</c:v>
                </c:pt>
                <c:pt idx="281">
                  <c:v>62.5</c:v>
                </c:pt>
                <c:pt idx="282">
                  <c:v>62.5</c:v>
                </c:pt>
                <c:pt idx="283">
                  <c:v>62.5</c:v>
                </c:pt>
                <c:pt idx="284">
                  <c:v>62.5</c:v>
                </c:pt>
                <c:pt idx="285">
                  <c:v>62.5</c:v>
                </c:pt>
                <c:pt idx="286">
                  <c:v>62.5</c:v>
                </c:pt>
                <c:pt idx="287">
                  <c:v>62.5</c:v>
                </c:pt>
                <c:pt idx="288">
                  <c:v>62.5</c:v>
                </c:pt>
                <c:pt idx="289">
                  <c:v>62.5</c:v>
                </c:pt>
                <c:pt idx="290">
                  <c:v>62.5</c:v>
                </c:pt>
                <c:pt idx="291">
                  <c:v>65.28</c:v>
                </c:pt>
                <c:pt idx="292">
                  <c:v>65.28</c:v>
                </c:pt>
                <c:pt idx="293">
                  <c:v>65.28</c:v>
                </c:pt>
                <c:pt idx="294">
                  <c:v>65.28</c:v>
                </c:pt>
                <c:pt idx="295">
                  <c:v>65.28</c:v>
                </c:pt>
                <c:pt idx="296">
                  <c:v>65.28</c:v>
                </c:pt>
                <c:pt idx="297">
                  <c:v>65.28</c:v>
                </c:pt>
                <c:pt idx="298">
                  <c:v>75.459999999999994</c:v>
                </c:pt>
                <c:pt idx="299">
                  <c:v>75.459999999999994</c:v>
                </c:pt>
                <c:pt idx="300">
                  <c:v>75.459999999999994</c:v>
                </c:pt>
                <c:pt idx="301">
                  <c:v>75.459999999999994</c:v>
                </c:pt>
                <c:pt idx="302">
                  <c:v>75.459999999999994</c:v>
                </c:pt>
                <c:pt idx="303">
                  <c:v>75.459999999999994</c:v>
                </c:pt>
                <c:pt idx="304">
                  <c:v>75.459999999999994</c:v>
                </c:pt>
                <c:pt idx="305">
                  <c:v>75.459999999999994</c:v>
                </c:pt>
                <c:pt idx="306">
                  <c:v>75.459999999999994</c:v>
                </c:pt>
                <c:pt idx="307">
                  <c:v>75.459999999999994</c:v>
                </c:pt>
                <c:pt idx="308">
                  <c:v>75.459999999999994</c:v>
                </c:pt>
                <c:pt idx="309">
                  <c:v>75.459999999999994</c:v>
                </c:pt>
                <c:pt idx="310">
                  <c:v>75.459999999999994</c:v>
                </c:pt>
                <c:pt idx="311">
                  <c:v>75.459999999999994</c:v>
                </c:pt>
                <c:pt idx="312">
                  <c:v>75.459999999999994</c:v>
                </c:pt>
                <c:pt idx="313">
                  <c:v>75.459999999999994</c:v>
                </c:pt>
                <c:pt idx="314">
                  <c:v>71.760000000000005</c:v>
                </c:pt>
                <c:pt idx="315">
                  <c:v>71.760000000000005</c:v>
                </c:pt>
                <c:pt idx="316">
                  <c:v>71.760000000000005</c:v>
                </c:pt>
                <c:pt idx="317">
                  <c:v>71.760000000000005</c:v>
                </c:pt>
                <c:pt idx="318">
                  <c:v>71.760000000000005</c:v>
                </c:pt>
                <c:pt idx="319">
                  <c:v>71.760000000000005</c:v>
                </c:pt>
                <c:pt idx="320">
                  <c:v>71.760000000000005</c:v>
                </c:pt>
                <c:pt idx="321">
                  <c:v>71.760000000000005</c:v>
                </c:pt>
                <c:pt idx="322">
                  <c:v>71.760000000000005</c:v>
                </c:pt>
                <c:pt idx="323">
                  <c:v>71.760000000000005</c:v>
                </c:pt>
                <c:pt idx="324">
                  <c:v>71.760000000000005</c:v>
                </c:pt>
                <c:pt idx="325">
                  <c:v>71.760000000000005</c:v>
                </c:pt>
                <c:pt idx="326">
                  <c:v>71.760000000000005</c:v>
                </c:pt>
                <c:pt idx="327">
                  <c:v>71.760000000000005</c:v>
                </c:pt>
                <c:pt idx="328">
                  <c:v>71.760000000000005</c:v>
                </c:pt>
                <c:pt idx="329">
                  <c:v>71.760000000000005</c:v>
                </c:pt>
                <c:pt idx="330">
                  <c:v>71.760000000000005</c:v>
                </c:pt>
                <c:pt idx="331">
                  <c:v>71.760000000000005</c:v>
                </c:pt>
                <c:pt idx="332">
                  <c:v>71.760000000000005</c:v>
                </c:pt>
                <c:pt idx="333">
                  <c:v>71.760000000000005</c:v>
                </c:pt>
                <c:pt idx="334">
                  <c:v>71.760000000000005</c:v>
                </c:pt>
                <c:pt idx="335">
                  <c:v>71.760000000000005</c:v>
                </c:pt>
                <c:pt idx="336">
                  <c:v>71.760000000000005</c:v>
                </c:pt>
                <c:pt idx="337">
                  <c:v>71.760000000000005</c:v>
                </c:pt>
                <c:pt idx="338">
                  <c:v>71.760000000000005</c:v>
                </c:pt>
                <c:pt idx="339">
                  <c:v>71.760000000000005</c:v>
                </c:pt>
                <c:pt idx="340">
                  <c:v>71.760000000000005</c:v>
                </c:pt>
                <c:pt idx="341">
                  <c:v>71.760000000000005</c:v>
                </c:pt>
                <c:pt idx="342">
                  <c:v>71.760000000000005</c:v>
                </c:pt>
                <c:pt idx="343">
                  <c:v>71.760000000000005</c:v>
                </c:pt>
                <c:pt idx="344">
                  <c:v>71.760000000000005</c:v>
                </c:pt>
                <c:pt idx="345">
                  <c:v>71.760000000000005</c:v>
                </c:pt>
                <c:pt idx="346">
                  <c:v>71.760000000000005</c:v>
                </c:pt>
                <c:pt idx="347">
                  <c:v>71.760000000000005</c:v>
                </c:pt>
                <c:pt idx="348">
                  <c:v>71.760000000000005</c:v>
                </c:pt>
                <c:pt idx="349">
                  <c:v>71.760000000000005</c:v>
                </c:pt>
                <c:pt idx="350">
                  <c:v>71.760000000000005</c:v>
                </c:pt>
                <c:pt idx="351">
                  <c:v>71.760000000000005</c:v>
                </c:pt>
                <c:pt idx="352">
                  <c:v>71.760000000000005</c:v>
                </c:pt>
                <c:pt idx="353">
                  <c:v>71.760000000000005</c:v>
                </c:pt>
                <c:pt idx="354">
                  <c:v>71.760000000000005</c:v>
                </c:pt>
                <c:pt idx="355">
                  <c:v>71.760000000000005</c:v>
                </c:pt>
                <c:pt idx="356">
                  <c:v>71.760000000000005</c:v>
                </c:pt>
                <c:pt idx="357">
                  <c:v>71.760000000000005</c:v>
                </c:pt>
                <c:pt idx="358">
                  <c:v>71.760000000000005</c:v>
                </c:pt>
                <c:pt idx="359">
                  <c:v>71.760000000000005</c:v>
                </c:pt>
                <c:pt idx="360">
                  <c:v>71.760000000000005</c:v>
                </c:pt>
                <c:pt idx="361">
                  <c:v>71.760000000000005</c:v>
                </c:pt>
              </c:numCache>
            </c:numRef>
          </c:val>
          <c:smooth val="0"/>
          <c:extLst>
            <c:ext xmlns:c16="http://schemas.microsoft.com/office/drawing/2014/chart" uri="{C3380CC4-5D6E-409C-BE32-E72D297353CC}">
              <c16:uniqueId val="{00000000-FFE9-4DDE-A59A-DFD42CC6B7DD}"/>
            </c:ext>
          </c:extLst>
        </c:ser>
        <c:ser>
          <c:idx val="4"/>
          <c:order val="4"/>
          <c:tx>
            <c:strRef>
              <c:f>'US-China'!$B$82</c:f>
              <c:strCache>
                <c:ptCount val="1"/>
                <c:pt idx="0">
                  <c:v>US Deaths (rescaled /100)</c:v>
                </c:pt>
              </c:strCache>
            </c:strRef>
          </c:tx>
          <c:spPr>
            <a:ln w="19050"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none"/>
          </c:marker>
          <c:cat>
            <c:numRef>
              <c:f>'US-China'!$C$44:$NG$44</c:f>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f>'US-China'!$C$82:$NG$82</c:f>
              <c:numCache>
                <c:formatCode>General</c:formatCode>
                <c:ptCount val="3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0.01</c:v>
                </c:pt>
                <c:pt idx="38">
                  <c:v>0</c:v>
                </c:pt>
                <c:pt idx="39">
                  <c:v>0.05</c:v>
                </c:pt>
                <c:pt idx="40">
                  <c:v>0.01</c:v>
                </c:pt>
                <c:pt idx="41">
                  <c:v>0.04</c:v>
                </c:pt>
                <c:pt idx="42">
                  <c:v>0.01</c:v>
                </c:pt>
                <c:pt idx="43">
                  <c:v>0.02</c:v>
                </c:pt>
                <c:pt idx="44">
                  <c:v>0.03</c:v>
                </c:pt>
                <c:pt idx="45">
                  <c:v>0.04</c:v>
                </c:pt>
                <c:pt idx="46">
                  <c:v>0.01</c:v>
                </c:pt>
                <c:pt idx="47">
                  <c:v>0.06</c:v>
                </c:pt>
                <c:pt idx="48">
                  <c:v>0.05</c:v>
                </c:pt>
                <c:pt idx="49">
                  <c:v>0.1</c:v>
                </c:pt>
                <c:pt idx="50">
                  <c:v>0.08</c:v>
                </c:pt>
                <c:pt idx="51">
                  <c:v>7.0000000000000007E-2</c:v>
                </c:pt>
                <c:pt idx="52">
                  <c:v>0.12</c:v>
                </c:pt>
                <c:pt idx="53">
                  <c:v>0.27</c:v>
                </c:pt>
                <c:pt idx="54">
                  <c:v>0.36</c:v>
                </c:pt>
                <c:pt idx="55">
                  <c:v>0.59</c:v>
                </c:pt>
                <c:pt idx="56">
                  <c:v>0.72</c:v>
                </c:pt>
                <c:pt idx="57">
                  <c:v>1.03</c:v>
                </c:pt>
                <c:pt idx="58">
                  <c:v>0.99</c:v>
                </c:pt>
                <c:pt idx="59">
                  <c:v>1.1000000000000001</c:v>
                </c:pt>
                <c:pt idx="60">
                  <c:v>1.87</c:v>
                </c:pt>
                <c:pt idx="61">
                  <c:v>2.41</c:v>
                </c:pt>
                <c:pt idx="62">
                  <c:v>3.26</c:v>
                </c:pt>
                <c:pt idx="63">
                  <c:v>4.12</c:v>
                </c:pt>
                <c:pt idx="64">
                  <c:v>5.21</c:v>
                </c:pt>
                <c:pt idx="65">
                  <c:v>6.35</c:v>
                </c:pt>
                <c:pt idx="66">
                  <c:v>5.92</c:v>
                </c:pt>
                <c:pt idx="67">
                  <c:v>6.97</c:v>
                </c:pt>
                <c:pt idx="68">
                  <c:v>10.91</c:v>
                </c:pt>
                <c:pt idx="69">
                  <c:v>12.61</c:v>
                </c:pt>
                <c:pt idx="70">
                  <c:v>14.96</c:v>
                </c:pt>
                <c:pt idx="71">
                  <c:v>14.07</c:v>
                </c:pt>
                <c:pt idx="72">
                  <c:v>15.47</c:v>
                </c:pt>
                <c:pt idx="73">
                  <c:v>15.81</c:v>
                </c:pt>
                <c:pt idx="74">
                  <c:v>17.559999999999999</c:v>
                </c:pt>
                <c:pt idx="75">
                  <c:v>25.74</c:v>
                </c:pt>
                <c:pt idx="76">
                  <c:v>21.43</c:v>
                </c:pt>
                <c:pt idx="77">
                  <c:v>22.06</c:v>
                </c:pt>
                <c:pt idx="78">
                  <c:v>22.18</c:v>
                </c:pt>
                <c:pt idx="79">
                  <c:v>21.32</c:v>
                </c:pt>
                <c:pt idx="80">
                  <c:v>18.2</c:v>
                </c:pt>
                <c:pt idx="81">
                  <c:v>19.62</c:v>
                </c:pt>
                <c:pt idx="82">
                  <c:v>24.43</c:v>
                </c:pt>
                <c:pt idx="83">
                  <c:v>25.98</c:v>
                </c:pt>
                <c:pt idx="84">
                  <c:v>21.6</c:v>
                </c:pt>
                <c:pt idx="85">
                  <c:v>20.91</c:v>
                </c:pt>
                <c:pt idx="86">
                  <c:v>19.73</c:v>
                </c:pt>
                <c:pt idx="87">
                  <c:v>19.38</c:v>
                </c:pt>
                <c:pt idx="88">
                  <c:v>21.96</c:v>
                </c:pt>
                <c:pt idx="89">
                  <c:v>25.38</c:v>
                </c:pt>
                <c:pt idx="90">
                  <c:v>24.28</c:v>
                </c:pt>
                <c:pt idx="91">
                  <c:v>24.56</c:v>
                </c:pt>
                <c:pt idx="92">
                  <c:v>21.6</c:v>
                </c:pt>
                <c:pt idx="93">
                  <c:v>17.059999999999999</c:v>
                </c:pt>
                <c:pt idx="94">
                  <c:v>13.5</c:v>
                </c:pt>
                <c:pt idx="95">
                  <c:v>14.64</c:v>
                </c:pt>
                <c:pt idx="96">
                  <c:v>22.24</c:v>
                </c:pt>
                <c:pt idx="97">
                  <c:v>25.19</c:v>
                </c:pt>
                <c:pt idx="98">
                  <c:v>24.03</c:v>
                </c:pt>
                <c:pt idx="99">
                  <c:v>18.88</c:v>
                </c:pt>
                <c:pt idx="100">
                  <c:v>17.05</c:v>
                </c:pt>
                <c:pt idx="101">
                  <c:v>11.18</c:v>
                </c:pt>
                <c:pt idx="102">
                  <c:v>13.24</c:v>
                </c:pt>
                <c:pt idx="103">
                  <c:v>22.87</c:v>
                </c:pt>
                <c:pt idx="104">
                  <c:v>23.49</c:v>
                </c:pt>
                <c:pt idx="105">
                  <c:v>19.190000000000001</c:v>
                </c:pt>
                <c:pt idx="106">
                  <c:v>17.489999999999998</c:v>
                </c:pt>
                <c:pt idx="107">
                  <c:v>15.32</c:v>
                </c:pt>
                <c:pt idx="108">
                  <c:v>9.11</c:v>
                </c:pt>
                <c:pt idx="109">
                  <c:v>10</c:v>
                </c:pt>
                <c:pt idx="110">
                  <c:v>16.18</c:v>
                </c:pt>
                <c:pt idx="111">
                  <c:v>17.420000000000002</c:v>
                </c:pt>
                <c:pt idx="112">
                  <c:v>17.809999999999999</c:v>
                </c:pt>
                <c:pt idx="113">
                  <c:v>16.7</c:v>
                </c:pt>
                <c:pt idx="114">
                  <c:v>12.72</c:v>
                </c:pt>
                <c:pt idx="115">
                  <c:v>7.63</c:v>
                </c:pt>
                <c:pt idx="116">
                  <c:v>11.76</c:v>
                </c:pt>
                <c:pt idx="117">
                  <c:v>15.01</c:v>
                </c:pt>
                <c:pt idx="118">
                  <c:v>15.15</c:v>
                </c:pt>
                <c:pt idx="119">
                  <c:v>12.07</c:v>
                </c:pt>
                <c:pt idx="120">
                  <c:v>12.45</c:v>
                </c:pt>
                <c:pt idx="121">
                  <c:v>11.47</c:v>
                </c:pt>
                <c:pt idx="122">
                  <c:v>6.08</c:v>
                </c:pt>
                <c:pt idx="123">
                  <c:v>5.59</c:v>
                </c:pt>
                <c:pt idx="124">
                  <c:v>6.63</c:v>
                </c:pt>
                <c:pt idx="125">
                  <c:v>15</c:v>
                </c:pt>
                <c:pt idx="126">
                  <c:v>11.67</c:v>
                </c:pt>
                <c:pt idx="127">
                  <c:v>11.67</c:v>
                </c:pt>
                <c:pt idx="128">
                  <c:v>9.5</c:v>
                </c:pt>
                <c:pt idx="129">
                  <c:v>6.94</c:v>
                </c:pt>
                <c:pt idx="130">
                  <c:v>7.81</c:v>
                </c:pt>
                <c:pt idx="131">
                  <c:v>10.4</c:v>
                </c:pt>
                <c:pt idx="132">
                  <c:v>9.94</c:v>
                </c:pt>
                <c:pt idx="133">
                  <c:v>10.18</c:v>
                </c:pt>
                <c:pt idx="134">
                  <c:v>8.8800000000000008</c:v>
                </c:pt>
                <c:pt idx="135">
                  <c:v>7.03</c:v>
                </c:pt>
                <c:pt idx="136">
                  <c:v>4.5</c:v>
                </c:pt>
                <c:pt idx="137">
                  <c:v>5.07</c:v>
                </c:pt>
                <c:pt idx="138">
                  <c:v>9.2100000000000009</c:v>
                </c:pt>
                <c:pt idx="139">
                  <c:v>8.93</c:v>
                </c:pt>
                <c:pt idx="140">
                  <c:v>8.5299999999999994</c:v>
                </c:pt>
                <c:pt idx="141">
                  <c:v>8.18</c:v>
                </c:pt>
                <c:pt idx="142">
                  <c:v>7.72</c:v>
                </c:pt>
                <c:pt idx="143">
                  <c:v>3.15</c:v>
                </c:pt>
                <c:pt idx="144">
                  <c:v>3.87</c:v>
                </c:pt>
                <c:pt idx="145">
                  <c:v>8.2100000000000009</c:v>
                </c:pt>
                <c:pt idx="146">
                  <c:v>7.41</c:v>
                </c:pt>
                <c:pt idx="147">
                  <c:v>6.89</c:v>
                </c:pt>
                <c:pt idx="148">
                  <c:v>6.62</c:v>
                </c:pt>
                <c:pt idx="149">
                  <c:v>6.05</c:v>
                </c:pt>
                <c:pt idx="150">
                  <c:v>2.99</c:v>
                </c:pt>
                <c:pt idx="151">
                  <c:v>3.89</c:v>
                </c:pt>
                <c:pt idx="152">
                  <c:v>8.41</c:v>
                </c:pt>
                <c:pt idx="153">
                  <c:v>7.57</c:v>
                </c:pt>
                <c:pt idx="154">
                  <c:v>5.42</c:v>
                </c:pt>
                <c:pt idx="155">
                  <c:v>6.29</c:v>
                </c:pt>
                <c:pt idx="156">
                  <c:v>5.08</c:v>
                </c:pt>
                <c:pt idx="157">
                  <c:v>2.92</c:v>
                </c:pt>
                <c:pt idx="158">
                  <c:v>3.91</c:v>
                </c:pt>
                <c:pt idx="159">
                  <c:v>6.32</c:v>
                </c:pt>
                <c:pt idx="160">
                  <c:v>6.97</c:v>
                </c:pt>
                <c:pt idx="161">
                  <c:v>7.33</c:v>
                </c:pt>
                <c:pt idx="162">
                  <c:v>6.62</c:v>
                </c:pt>
                <c:pt idx="163">
                  <c:v>2.93</c:v>
                </c:pt>
                <c:pt idx="164">
                  <c:v>3.04</c:v>
                </c:pt>
                <c:pt idx="165">
                  <c:v>3.63</c:v>
                </c:pt>
                <c:pt idx="166">
                  <c:v>12</c:v>
                </c:pt>
                <c:pt idx="167">
                  <c:v>8.57</c:v>
                </c:pt>
                <c:pt idx="168">
                  <c:v>10.050000000000001</c:v>
                </c:pt>
                <c:pt idx="169">
                  <c:v>8.1300000000000008</c:v>
                </c:pt>
                <c:pt idx="170">
                  <c:v>7.11</c:v>
                </c:pt>
                <c:pt idx="171">
                  <c:v>4.6500000000000004</c:v>
                </c:pt>
                <c:pt idx="172">
                  <c:v>4.2699999999999996</c:v>
                </c:pt>
                <c:pt idx="173">
                  <c:v>9.2799999999999994</c:v>
                </c:pt>
                <c:pt idx="174">
                  <c:v>9.68</c:v>
                </c:pt>
                <c:pt idx="175">
                  <c:v>9.6199999999999992</c:v>
                </c:pt>
                <c:pt idx="176">
                  <c:v>9.19</c:v>
                </c:pt>
                <c:pt idx="177">
                  <c:v>8.6999999999999993</c:v>
                </c:pt>
                <c:pt idx="178">
                  <c:v>4.7</c:v>
                </c:pt>
                <c:pt idx="179">
                  <c:v>5.44</c:v>
                </c:pt>
                <c:pt idx="180">
                  <c:v>11.23</c:v>
                </c:pt>
                <c:pt idx="181">
                  <c:v>12.18</c:v>
                </c:pt>
                <c:pt idx="182">
                  <c:v>10.97</c:v>
                </c:pt>
                <c:pt idx="183">
                  <c:v>11.53</c:v>
                </c:pt>
                <c:pt idx="184">
                  <c:v>8.8000000000000007</c:v>
                </c:pt>
                <c:pt idx="185">
                  <c:v>5.21</c:v>
                </c:pt>
                <c:pt idx="186">
                  <c:v>11.32</c:v>
                </c:pt>
                <c:pt idx="187">
                  <c:v>13.61</c:v>
                </c:pt>
                <c:pt idx="188">
                  <c:v>14.22</c:v>
                </c:pt>
                <c:pt idx="189">
                  <c:v>12.24</c:v>
                </c:pt>
                <c:pt idx="190">
                  <c:v>12.63</c:v>
                </c:pt>
                <c:pt idx="191">
                  <c:v>10.96</c:v>
                </c:pt>
                <c:pt idx="192">
                  <c:v>4.1399999999999997</c:v>
                </c:pt>
                <c:pt idx="193">
                  <c:v>5.65</c:v>
                </c:pt>
                <c:pt idx="194">
                  <c:v>13.57</c:v>
                </c:pt>
                <c:pt idx="195">
                  <c:v>13.97</c:v>
                </c:pt>
                <c:pt idx="196">
                  <c:v>12.26</c:v>
                </c:pt>
                <c:pt idx="197">
                  <c:v>12.33</c:v>
                </c:pt>
                <c:pt idx="198">
                  <c:v>10.79</c:v>
                </c:pt>
                <c:pt idx="199">
                  <c:v>5.36</c:v>
                </c:pt>
                <c:pt idx="200">
                  <c:v>5.53</c:v>
                </c:pt>
                <c:pt idx="201">
                  <c:v>10.38</c:v>
                </c:pt>
                <c:pt idx="202">
                  <c:v>15.12</c:v>
                </c:pt>
                <c:pt idx="203">
                  <c:v>10.59</c:v>
                </c:pt>
                <c:pt idx="204">
                  <c:v>13.32</c:v>
                </c:pt>
                <c:pt idx="205">
                  <c:v>10.3</c:v>
                </c:pt>
                <c:pt idx="206">
                  <c:v>5.77</c:v>
                </c:pt>
                <c:pt idx="207">
                  <c:v>4.58</c:v>
                </c:pt>
                <c:pt idx="208">
                  <c:v>13.02</c:v>
                </c:pt>
                <c:pt idx="209">
                  <c:v>13.19</c:v>
                </c:pt>
                <c:pt idx="210">
                  <c:v>10.83</c:v>
                </c:pt>
                <c:pt idx="211">
                  <c:v>10.92</c:v>
                </c:pt>
                <c:pt idx="212">
                  <c:v>9.6999999999999993</c:v>
                </c:pt>
                <c:pt idx="213">
                  <c:v>4.58</c:v>
                </c:pt>
                <c:pt idx="214">
                  <c:v>4.53</c:v>
                </c:pt>
                <c:pt idx="215">
                  <c:v>12.15</c:v>
                </c:pt>
                <c:pt idx="216">
                  <c:v>12.27</c:v>
                </c:pt>
                <c:pt idx="217">
                  <c:v>11</c:v>
                </c:pt>
                <c:pt idx="218">
                  <c:v>9.64</c:v>
                </c:pt>
                <c:pt idx="219">
                  <c:v>8.98</c:v>
                </c:pt>
                <c:pt idx="220">
                  <c:v>4.43</c:v>
                </c:pt>
                <c:pt idx="221">
                  <c:v>5.39</c:v>
                </c:pt>
                <c:pt idx="222">
                  <c:v>10.5</c:v>
                </c:pt>
                <c:pt idx="223">
                  <c:v>10.45</c:v>
                </c:pt>
                <c:pt idx="224">
                  <c:v>10.58</c:v>
                </c:pt>
                <c:pt idx="225">
                  <c:v>9.6</c:v>
                </c:pt>
                <c:pt idx="226">
                  <c:v>7.74</c:v>
                </c:pt>
                <c:pt idx="227">
                  <c:v>4.13</c:v>
                </c:pt>
                <c:pt idx="228">
                  <c:v>2.86</c:v>
                </c:pt>
                <c:pt idx="229">
                  <c:v>4.54</c:v>
                </c:pt>
                <c:pt idx="230">
                  <c:v>11.57</c:v>
                </c:pt>
                <c:pt idx="231">
                  <c:v>9.16</c:v>
                </c:pt>
                <c:pt idx="232">
                  <c:v>11.96</c:v>
                </c:pt>
                <c:pt idx="233">
                  <c:v>7.19</c:v>
                </c:pt>
                <c:pt idx="234">
                  <c:v>3.96</c:v>
                </c:pt>
                <c:pt idx="235">
                  <c:v>4.1399999999999997</c:v>
                </c:pt>
                <c:pt idx="236">
                  <c:v>12.86</c:v>
                </c:pt>
                <c:pt idx="237">
                  <c:v>9.83</c:v>
                </c:pt>
                <c:pt idx="238">
                  <c:v>8.64</c:v>
                </c:pt>
                <c:pt idx="239">
                  <c:v>9.18</c:v>
                </c:pt>
                <c:pt idx="240">
                  <c:v>7.13</c:v>
                </c:pt>
                <c:pt idx="241">
                  <c:v>2.5</c:v>
                </c:pt>
                <c:pt idx="242">
                  <c:v>4.2699999999999996</c:v>
                </c:pt>
                <c:pt idx="243">
                  <c:v>10.16</c:v>
                </c:pt>
                <c:pt idx="244">
                  <c:v>10.81</c:v>
                </c:pt>
                <c:pt idx="245">
                  <c:v>9.24</c:v>
                </c:pt>
                <c:pt idx="246">
                  <c:v>9.2799999999999994</c:v>
                </c:pt>
                <c:pt idx="247">
                  <c:v>7.55</c:v>
                </c:pt>
                <c:pt idx="248">
                  <c:v>2.91</c:v>
                </c:pt>
                <c:pt idx="249">
                  <c:v>3.35</c:v>
                </c:pt>
                <c:pt idx="250">
                  <c:v>8.7799999999999994</c:v>
                </c:pt>
                <c:pt idx="251">
                  <c:v>9.4600000000000009</c:v>
                </c:pt>
                <c:pt idx="252">
                  <c:v>8.5299999999999994</c:v>
                </c:pt>
                <c:pt idx="253">
                  <c:v>9.27</c:v>
                </c:pt>
                <c:pt idx="254">
                  <c:v>6.74</c:v>
                </c:pt>
                <c:pt idx="255">
                  <c:v>3.57</c:v>
                </c:pt>
                <c:pt idx="256">
                  <c:v>4.62</c:v>
                </c:pt>
                <c:pt idx="257">
                  <c:v>7.02</c:v>
                </c:pt>
                <c:pt idx="258">
                  <c:v>9.14</c:v>
                </c:pt>
                <c:pt idx="259">
                  <c:v>9.68</c:v>
                </c:pt>
                <c:pt idx="260">
                  <c:v>9.5399999999999991</c:v>
                </c:pt>
                <c:pt idx="261">
                  <c:v>6.35</c:v>
                </c:pt>
                <c:pt idx="262">
                  <c:v>4.3</c:v>
                </c:pt>
                <c:pt idx="263">
                  <c:v>3.52</c:v>
                </c:pt>
                <c:pt idx="264">
                  <c:v>7.86</c:v>
                </c:pt>
                <c:pt idx="265">
                  <c:v>9.8000000000000007</c:v>
                </c:pt>
                <c:pt idx="266">
                  <c:v>8.2899999999999991</c:v>
                </c:pt>
                <c:pt idx="267">
                  <c:v>9.0399999999999991</c:v>
                </c:pt>
                <c:pt idx="268">
                  <c:v>7.53</c:v>
                </c:pt>
                <c:pt idx="269">
                  <c:v>4.49</c:v>
                </c:pt>
                <c:pt idx="270">
                  <c:v>4.63</c:v>
                </c:pt>
                <c:pt idx="271">
                  <c:v>9.19</c:v>
                </c:pt>
                <c:pt idx="272">
                  <c:v>11.64</c:v>
                </c:pt>
                <c:pt idx="273">
                  <c:v>8.6999999999999993</c:v>
                </c:pt>
                <c:pt idx="274">
                  <c:v>9.52</c:v>
                </c:pt>
                <c:pt idx="275">
                  <c:v>9.4</c:v>
                </c:pt>
                <c:pt idx="276">
                  <c:v>3.93</c:v>
                </c:pt>
                <c:pt idx="277">
                  <c:v>4.92</c:v>
                </c:pt>
                <c:pt idx="278">
                  <c:v>9.6300000000000008</c:v>
                </c:pt>
                <c:pt idx="279">
                  <c:v>10.1</c:v>
                </c:pt>
                <c:pt idx="280">
                  <c:v>9.67</c:v>
                </c:pt>
                <c:pt idx="281">
                  <c:v>10.33</c:v>
                </c:pt>
                <c:pt idx="282">
                  <c:v>8.89</c:v>
                </c:pt>
                <c:pt idx="283">
                  <c:v>4.3099999999999996</c:v>
                </c:pt>
                <c:pt idx="284">
                  <c:v>5.46</c:v>
                </c:pt>
                <c:pt idx="285">
                  <c:v>15.63</c:v>
                </c:pt>
                <c:pt idx="286">
                  <c:v>10.94</c:v>
                </c:pt>
                <c:pt idx="287">
                  <c:v>11.4</c:v>
                </c:pt>
                <c:pt idx="288">
                  <c:v>11.89</c:v>
                </c:pt>
                <c:pt idx="289">
                  <c:v>10.1</c:v>
                </c:pt>
                <c:pt idx="290">
                  <c:v>4.95</c:v>
                </c:pt>
                <c:pt idx="291">
                  <c:v>7.04</c:v>
                </c:pt>
                <c:pt idx="292">
                  <c:v>13.73</c:v>
                </c:pt>
                <c:pt idx="293">
                  <c:v>14.22</c:v>
                </c:pt>
                <c:pt idx="294">
                  <c:v>11.77</c:v>
                </c:pt>
                <c:pt idx="295">
                  <c:v>11.76</c:v>
                </c:pt>
                <c:pt idx="296">
                  <c:v>12.62</c:v>
                </c:pt>
                <c:pt idx="297">
                  <c:v>6.5</c:v>
                </c:pt>
                <c:pt idx="298">
                  <c:v>7.49</c:v>
                </c:pt>
                <c:pt idx="299">
                  <c:v>16.809999999999999</c:v>
                </c:pt>
                <c:pt idx="300">
                  <c:v>18.78</c:v>
                </c:pt>
                <c:pt idx="301">
                  <c:v>19.75</c:v>
                </c:pt>
                <c:pt idx="302">
                  <c:v>18.850000000000001</c:v>
                </c:pt>
                <c:pt idx="303">
                  <c:v>14.81</c:v>
                </c:pt>
                <c:pt idx="304">
                  <c:v>8.83</c:v>
                </c:pt>
                <c:pt idx="305">
                  <c:v>9.56</c:v>
                </c:pt>
                <c:pt idx="306">
                  <c:v>21.1</c:v>
                </c:pt>
                <c:pt idx="307">
                  <c:v>22.84</c:v>
                </c:pt>
                <c:pt idx="308">
                  <c:v>12.34</c:v>
                </c:pt>
                <c:pt idx="309">
                  <c:v>14.28</c:v>
                </c:pt>
                <c:pt idx="310">
                  <c:v>12.32</c:v>
                </c:pt>
                <c:pt idx="311">
                  <c:v>8.42</c:v>
                </c:pt>
                <c:pt idx="312">
                  <c:v>11.99</c:v>
                </c:pt>
                <c:pt idx="313">
                  <c:v>25.61</c:v>
                </c:pt>
                <c:pt idx="314">
                  <c:v>27.84</c:v>
                </c:pt>
                <c:pt idx="315">
                  <c:v>28.49</c:v>
                </c:pt>
                <c:pt idx="316">
                  <c:v>26.13</c:v>
                </c:pt>
                <c:pt idx="317">
                  <c:v>22.02</c:v>
                </c:pt>
                <c:pt idx="318">
                  <c:v>11.25</c:v>
                </c:pt>
                <c:pt idx="319">
                  <c:v>14.55</c:v>
                </c:pt>
                <c:pt idx="320">
                  <c:v>25.5</c:v>
                </c:pt>
                <c:pt idx="321">
                  <c:v>30.55</c:v>
                </c:pt>
                <c:pt idx="322">
                  <c:v>28.86</c:v>
                </c:pt>
                <c:pt idx="323">
                  <c:v>33.119999999999997</c:v>
                </c:pt>
                <c:pt idx="324">
                  <c:v>22.96</c:v>
                </c:pt>
                <c:pt idx="325">
                  <c:v>13.79</c:v>
                </c:pt>
                <c:pt idx="326">
                  <c:v>14.85</c:v>
                </c:pt>
                <c:pt idx="327">
                  <c:v>30.62</c:v>
                </c:pt>
                <c:pt idx="328">
                  <c:v>36.72</c:v>
                </c:pt>
                <c:pt idx="329">
                  <c:v>33.46</c:v>
                </c:pt>
                <c:pt idx="330">
                  <c:v>27.97</c:v>
                </c:pt>
                <c:pt idx="331">
                  <c:v>24.84</c:v>
                </c:pt>
                <c:pt idx="332">
                  <c:v>14.95</c:v>
                </c:pt>
                <c:pt idx="333">
                  <c:v>17.87</c:v>
                </c:pt>
                <c:pt idx="334">
                  <c:v>33.729999999999997</c:v>
                </c:pt>
                <c:pt idx="335">
                  <c:v>33.54</c:v>
                </c:pt>
                <c:pt idx="336">
                  <c:v>28.67</c:v>
                </c:pt>
                <c:pt idx="337">
                  <c:v>11.76</c:v>
                </c:pt>
                <c:pt idx="338">
                  <c:v>16.41</c:v>
                </c:pt>
                <c:pt idx="339">
                  <c:v>12.14</c:v>
                </c:pt>
                <c:pt idx="340">
                  <c:v>18.41</c:v>
                </c:pt>
                <c:pt idx="341">
                  <c:v>36.630000000000003</c:v>
                </c:pt>
                <c:pt idx="342">
                  <c:v>37.49</c:v>
                </c:pt>
                <c:pt idx="343">
                  <c:v>34.130000000000003</c:v>
                </c:pt>
                <c:pt idx="344">
                  <c:v>20.27</c:v>
                </c:pt>
                <c:pt idx="345">
                  <c:v>23.28</c:v>
                </c:pt>
                <c:pt idx="346">
                  <c:v>13.47</c:v>
                </c:pt>
                <c:pt idx="347">
                  <c:v>19.95</c:v>
                </c:pt>
                <c:pt idx="348">
                  <c:v>37.5</c:v>
                </c:pt>
                <c:pt idx="349">
                  <c:v>38.9</c:v>
                </c:pt>
                <c:pt idx="350">
                  <c:v>39.5</c:v>
                </c:pt>
                <c:pt idx="351">
                  <c:v>40.369999999999997</c:v>
                </c:pt>
                <c:pt idx="352">
                  <c:v>32.51</c:v>
                </c:pt>
                <c:pt idx="353">
                  <c:v>18.239999999999998</c:v>
                </c:pt>
                <c:pt idx="354">
                  <c:v>20.059999999999999</c:v>
                </c:pt>
                <c:pt idx="355">
                  <c:v>44.66</c:v>
                </c:pt>
                <c:pt idx="356">
                  <c:v>39.64</c:v>
                </c:pt>
                <c:pt idx="357">
                  <c:v>39.299999999999997</c:v>
                </c:pt>
                <c:pt idx="358">
                  <c:v>38.049999999999997</c:v>
                </c:pt>
                <c:pt idx="359">
                  <c:v>33.520000000000003</c:v>
                </c:pt>
                <c:pt idx="360">
                  <c:v>17.510000000000002</c:v>
                </c:pt>
                <c:pt idx="361">
                  <c:v>14.05</c:v>
                </c:pt>
                <c:pt idx="362">
                  <c:v>27.74</c:v>
                </c:pt>
                <c:pt idx="363">
                  <c:v>43.77</c:v>
                </c:pt>
                <c:pt idx="364">
                  <c:v>42.03</c:v>
                </c:pt>
                <c:pt idx="365">
                  <c:v>37.6</c:v>
                </c:pt>
                <c:pt idx="366">
                  <c:v>33.29</c:v>
                </c:pt>
                <c:pt idx="367">
                  <c:v>17.75</c:v>
                </c:pt>
                <c:pt idx="368">
                  <c:v>19.170000000000002</c:v>
                </c:pt>
              </c:numCache>
            </c:numRef>
          </c:val>
          <c:smooth val="0"/>
          <c:extLst>
            <c:ext xmlns:c16="http://schemas.microsoft.com/office/drawing/2014/chart" uri="{C3380CC4-5D6E-409C-BE32-E72D297353CC}">
              <c16:uniqueId val="{00000001-FFE9-4DDE-A59A-DFD42CC6B7DD}"/>
            </c:ext>
          </c:extLst>
        </c:ser>
        <c:dLbls>
          <c:showLegendKey val="0"/>
          <c:showVal val="0"/>
          <c:showCatName val="0"/>
          <c:showSerName val="0"/>
          <c:showPercent val="0"/>
          <c:showBubbleSize val="0"/>
        </c:dLbls>
        <c:smooth val="0"/>
        <c:axId val="532644176"/>
        <c:axId val="202167743"/>
        <c:extLst>
          <c:ext xmlns:c15="http://schemas.microsoft.com/office/drawing/2012/chart" uri="{02D57815-91ED-43cb-92C2-25804820EDAC}">
            <c15:filteredLineSeries>
              <c15:ser>
                <c:idx val="0"/>
                <c:order val="0"/>
                <c:tx>
                  <c:strRef>
                    <c:extLst>
                      <c:ext uri="{02D57815-91ED-43cb-92C2-25804820EDAC}">
                        <c15:formulaRef>
                          <c15:sqref>'US-China'!$B$80</c15:sqref>
                        </c15:formulaRef>
                      </c:ext>
                    </c:extLst>
                    <c:strCache>
                      <c:ptCount val="1"/>
                      <c:pt idx="0">
                        <c:v>US Case Fatality Ratio</c:v>
                      </c:pt>
                    </c:strCache>
                  </c:strRef>
                </c:tx>
                <c:spPr>
                  <a:ln w="28575" cap="rnd">
                    <a:solidFill>
                      <a:schemeClr val="accent1"/>
                    </a:solidFill>
                    <a:round/>
                  </a:ln>
                  <a:effectLst/>
                </c:spPr>
                <c:marker>
                  <c:symbol val="none"/>
                </c:marker>
                <c:cat>
                  <c:numRef>
                    <c:extLst>
                      <c:ex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c:ext uri="{02D57815-91ED-43cb-92C2-25804820EDAC}">
                        <c15:formulaRef>
                          <c15:sqref>'US-China'!$C$80:$NI$80</c15:sqref>
                        </c15:formulaRef>
                      </c:ext>
                    </c:extLst>
                    <c:numCache>
                      <c:formatCode>General</c:formatCode>
                      <c:ptCount val="371"/>
                      <c:pt idx="1">
                        <c:v>0</c:v>
                      </c:pt>
                      <c:pt idx="3">
                        <c:v>0</c:v>
                      </c:pt>
                      <c:pt idx="6">
                        <c:v>0</c:v>
                      </c:pt>
                      <c:pt idx="8">
                        <c:v>0</c:v>
                      </c:pt>
                      <c:pt idx="11">
                        <c:v>0</c:v>
                      </c:pt>
                      <c:pt idx="14">
                        <c:v>0</c:v>
                      </c:pt>
                      <c:pt idx="19">
                        <c:v>0</c:v>
                      </c:pt>
                      <c:pt idx="21">
                        <c:v>0</c:v>
                      </c:pt>
                      <c:pt idx="29">
                        <c:v>0</c:v>
                      </c:pt>
                      <c:pt idx="35">
                        <c:v>0</c:v>
                      </c:pt>
                      <c:pt idx="37">
                        <c:v>12.5</c:v>
                      </c:pt>
                      <c:pt idx="38">
                        <c:v>0</c:v>
                      </c:pt>
                      <c:pt idx="39">
                        <c:v>21.739130434782609</c:v>
                      </c:pt>
                      <c:pt idx="40">
                        <c:v>5.2631578947368416</c:v>
                      </c:pt>
                      <c:pt idx="41">
                        <c:v>12.121212121212121</c:v>
                      </c:pt>
                      <c:pt idx="42">
                        <c:v>1.2987012987012987</c:v>
                      </c:pt>
                      <c:pt idx="43">
                        <c:v>3.7735849056603774</c:v>
                      </c:pt>
                      <c:pt idx="44">
                        <c:v>1.8072289156626504</c:v>
                      </c:pt>
                      <c:pt idx="45">
                        <c:v>3.4482758620689653</c:v>
                      </c:pt>
                      <c:pt idx="46">
                        <c:v>1.3333333333333335</c:v>
                      </c:pt>
                      <c:pt idx="47">
                        <c:v>3.1914893617021276</c:v>
                      </c:pt>
                      <c:pt idx="48">
                        <c:v>1.3698630136986301</c:v>
                      </c:pt>
                      <c:pt idx="49">
                        <c:v>2.2779043280182232</c:v>
                      </c:pt>
                      <c:pt idx="50">
                        <c:v>1.2638230647709321</c:v>
                      </c:pt>
                      <c:pt idx="51">
                        <c:v>0.92226613965744397</c:v>
                      </c:pt>
                      <c:pt idx="52">
                        <c:v>5.1282051282051277</c:v>
                      </c:pt>
                      <c:pt idx="53">
                        <c:v>1.8404907975460123</c:v>
                      </c:pt>
                      <c:pt idx="54">
                        <c:v>1.9639934533551555</c:v>
                      </c:pt>
                      <c:pt idx="55">
                        <c:v>2.2205494919081672</c:v>
                      </c:pt>
                      <c:pt idx="56">
                        <c:v>1.602136181575434</c:v>
                      </c:pt>
                      <c:pt idx="57">
                        <c:v>1.617716349929323</c:v>
                      </c:pt>
                      <c:pt idx="58">
                        <c:v>1.6513761467889909</c:v>
                      </c:pt>
                      <c:pt idx="59">
                        <c:v>1.245753114382786</c:v>
                      </c:pt>
                      <c:pt idx="60">
                        <c:v>1.665034280117532</c:v>
                      </c:pt>
                      <c:pt idx="61">
                        <c:v>2.271013946475688</c:v>
                      </c:pt>
                      <c:pt idx="62">
                        <c:v>2.6997929606625259</c:v>
                      </c:pt>
                      <c:pt idx="63">
                        <c:v>2.3094170403587446</c:v>
                      </c:pt>
                      <c:pt idx="64">
                        <c:v>2.7890792291220556</c:v>
                      </c:pt>
                      <c:pt idx="65">
                        <c:v>3.2386392614882435</c:v>
                      </c:pt>
                      <c:pt idx="66">
                        <c:v>3.135759309285449</c:v>
                      </c:pt>
                      <c:pt idx="67">
                        <c:v>3.1564169912145639</c:v>
                      </c:pt>
                      <c:pt idx="68">
                        <c:v>4.1457668338653288</c:v>
                      </c:pt>
                      <c:pt idx="69">
                        <c:v>3.910562550393847</c:v>
                      </c:pt>
                      <c:pt idx="70">
                        <c:v>4.6432229429839538</c:v>
                      </c:pt>
                      <c:pt idx="71">
                        <c:v>4.3599516593845866</c:v>
                      </c:pt>
                      <c:pt idx="72">
                        <c:v>4.7729236085400464</c:v>
                      </c:pt>
                      <c:pt idx="73">
                        <c:v>5.2904564315352696</c:v>
                      </c:pt>
                      <c:pt idx="74">
                        <c:v>5.5898643916725028</c:v>
                      </c:pt>
                      <c:pt idx="75">
                        <c:v>8.3658346333853348</c:v>
                      </c:pt>
                      <c:pt idx="76">
                        <c:v>6.8699108802974935</c:v>
                      </c:pt>
                      <c:pt idx="77">
                        <c:v>6.1351058208415603</c:v>
                      </c:pt>
                      <c:pt idx="78">
                        <c:v>6.4452387179263644</c:v>
                      </c:pt>
                      <c:pt idx="79">
                        <c:v>7.3091295553498581</c:v>
                      </c:pt>
                      <c:pt idx="80">
                        <c:v>6.6700872242175464</c:v>
                      </c:pt>
                      <c:pt idx="81">
                        <c:v>7.2896154560653921</c:v>
                      </c:pt>
                      <c:pt idx="82">
                        <c:v>8.4903037464377569</c:v>
                      </c:pt>
                      <c:pt idx="83">
                        <c:v>10.217485350218272</c:v>
                      </c:pt>
                      <c:pt idx="84">
                        <c:v>7.1923281832711776</c:v>
                      </c:pt>
                      <c:pt idx="85">
                        <c:v>6.3321422082248198</c:v>
                      </c:pt>
                      <c:pt idx="86">
                        <c:v>7.0623187887031538</c:v>
                      </c:pt>
                      <c:pt idx="87">
                        <c:v>7.4173300673606866</c:v>
                      </c:pt>
                      <c:pt idx="88">
                        <c:v>7.3624568344117751</c:v>
                      </c:pt>
                      <c:pt idx="89">
                        <c:v>9.8041488005562645</c:v>
                      </c:pt>
                      <c:pt idx="90">
                        <c:v>8.4171115579283082</c:v>
                      </c:pt>
                      <c:pt idx="91">
                        <c:v>7.3169278436513139</c:v>
                      </c:pt>
                      <c:pt idx="92">
                        <c:v>6.6800680377300132</c:v>
                      </c:pt>
                      <c:pt idx="93">
                        <c:v>5.6123959601276443</c:v>
                      </c:pt>
                      <c:pt idx="94">
                        <c:v>5.0931864483513163</c:v>
                      </c:pt>
                      <c:pt idx="95">
                        <c:v>6.1761727978400272</c:v>
                      </c:pt>
                      <c:pt idx="96">
                        <c:v>9.0469023308790621</c:v>
                      </c:pt>
                      <c:pt idx="97">
                        <c:v>9.5405825095633077</c:v>
                      </c:pt>
                      <c:pt idx="98">
                        <c:v>8.2333995751387654</c:v>
                      </c:pt>
                      <c:pt idx="99">
                        <c:v>5.4184364596487198</c:v>
                      </c:pt>
                      <c:pt idx="100">
                        <c:v>6.2235362826690022</c:v>
                      </c:pt>
                      <c:pt idx="101">
                        <c:v>4.5838458384583847</c:v>
                      </c:pt>
                      <c:pt idx="102">
                        <c:v>5.4958283176289902</c:v>
                      </c:pt>
                      <c:pt idx="103">
                        <c:v>9.3270799347471449</c:v>
                      </c:pt>
                      <c:pt idx="104">
                        <c:v>9.5658902101319434</c:v>
                      </c:pt>
                      <c:pt idx="105">
                        <c:v>6.9891102451105356</c:v>
                      </c:pt>
                      <c:pt idx="106">
                        <c:v>6.5142090953108118</c:v>
                      </c:pt>
                      <c:pt idx="107">
                        <c:v>6.0941167110863601</c:v>
                      </c:pt>
                      <c:pt idx="108">
                        <c:v>4.8239343394228227</c:v>
                      </c:pt>
                      <c:pt idx="109">
                        <c:v>5.191029900332226</c:v>
                      </c:pt>
                      <c:pt idx="110">
                        <c:v>7.0541047216288097</c:v>
                      </c:pt>
                      <c:pt idx="111">
                        <c:v>8.5375416584983341</c:v>
                      </c:pt>
                      <c:pt idx="112">
                        <c:v>6.6413096170339703</c:v>
                      </c:pt>
                      <c:pt idx="113">
                        <c:v>6.7542972699696673</c:v>
                      </c:pt>
                      <c:pt idx="114">
                        <c:v>5.262069250817027</c:v>
                      </c:pt>
                      <c:pt idx="115">
                        <c:v>4.1514772294466509</c:v>
                      </c:pt>
                      <c:pt idx="116">
                        <c:v>5.2516411378555796</c:v>
                      </c:pt>
                      <c:pt idx="117">
                        <c:v>7.1448971820258942</c:v>
                      </c:pt>
                      <c:pt idx="118">
                        <c:v>6.6787162757891023</c:v>
                      </c:pt>
                      <c:pt idx="119">
                        <c:v>4.6853771204533983</c:v>
                      </c:pt>
                      <c:pt idx="120">
                        <c:v>5.2636029256331121</c:v>
                      </c:pt>
                      <c:pt idx="121">
                        <c:v>5.4293287891697437</c:v>
                      </c:pt>
                      <c:pt idx="122">
                        <c:v>3.0265319328986009</c:v>
                      </c:pt>
                      <c:pt idx="123">
                        <c:v>2.9894646772554681</c:v>
                      </c:pt>
                      <c:pt idx="124">
                        <c:v>3.3750763591936468</c:v>
                      </c:pt>
                      <c:pt idx="125">
                        <c:v>8.0914877548818644</c:v>
                      </c:pt>
                      <c:pt idx="126">
                        <c:v>5.2273236282194855</c:v>
                      </c:pt>
                      <c:pt idx="127">
                        <c:v>4.7702746893394377</c:v>
                      </c:pt>
                      <c:pt idx="128">
                        <c:v>4.019292604501608</c:v>
                      </c:pt>
                      <c:pt idx="129">
                        <c:v>3.6526315789473687</c:v>
                      </c:pt>
                      <c:pt idx="130">
                        <c:v>4.4823232323232318</c:v>
                      </c:pt>
                      <c:pt idx="131">
                        <c:v>4.8381094157052473</c:v>
                      </c:pt>
                      <c:pt idx="132">
                        <c:v>5.0115962488655841</c:v>
                      </c:pt>
                      <c:pt idx="133">
                        <c:v>4.6999076638965835</c:v>
                      </c:pt>
                      <c:pt idx="134">
                        <c:v>3.4955125177137463</c:v>
                      </c:pt>
                      <c:pt idx="135">
                        <c:v>3.3216783216783217</c:v>
                      </c:pt>
                      <c:pt idx="136">
                        <c:v>2.5121420197621838</c:v>
                      </c:pt>
                      <c:pt idx="137">
                        <c:v>2.8708946772366928</c:v>
                      </c:pt>
                      <c:pt idx="138">
                        <c:v>5.0087013269523606</c:v>
                      </c:pt>
                      <c:pt idx="139">
                        <c:v>4.2318263671689884</c:v>
                      </c:pt>
                      <c:pt idx="140">
                        <c:v>3.6894463667820072</c:v>
                      </c:pt>
                      <c:pt idx="141">
                        <c:v>3.2896324298238557</c:v>
                      </c:pt>
                      <c:pt idx="142">
                        <c:v>3.061548223350254</c:v>
                      </c:pt>
                      <c:pt idx="143">
                        <c:v>1.6632345952795817</c:v>
                      </c:pt>
                      <c:pt idx="144">
                        <c:v>1.9527702089009991</c:v>
                      </c:pt>
                      <c:pt idx="145">
                        <c:v>3.4713119952644709</c:v>
                      </c:pt>
                      <c:pt idx="146">
                        <c:v>2.7387640449438204</c:v>
                      </c:pt>
                      <c:pt idx="147">
                        <c:v>2.4163568773234201</c:v>
                      </c:pt>
                      <c:pt idx="148">
                        <c:v>2.0980572370297592</c:v>
                      </c:pt>
                      <c:pt idx="149">
                        <c:v>1.8760271636329811</c:v>
                      </c:pt>
                      <c:pt idx="150">
                        <c:v>1.1902866242038217</c:v>
                      </c:pt>
                      <c:pt idx="151">
                        <c:v>1.2121778691845064</c:v>
                      </c:pt>
                      <c:pt idx="152">
                        <c:v>2.2714382174206618</c:v>
                      </c:pt>
                      <c:pt idx="153">
                        <c:v>2.1237795982493548</c:v>
                      </c:pt>
                      <c:pt idx="154">
                        <c:v>1.3434796618992142</c:v>
                      </c:pt>
                      <c:pt idx="155">
                        <c:v>1.3661142844732097</c:v>
                      </c:pt>
                      <c:pt idx="156">
                        <c:v>1.2287448903079117</c:v>
                      </c:pt>
                      <c:pt idx="157">
                        <c:v>0.71658200201231925</c:v>
                      </c:pt>
                      <c:pt idx="158">
                        <c:v>0.94797071231149688</c:v>
                      </c:pt>
                      <c:pt idx="159">
                        <c:v>1.3617754794225383</c:v>
                      </c:pt>
                      <c:pt idx="160">
                        <c:v>1.3468859301629017</c:v>
                      </c:pt>
                      <c:pt idx="161">
                        <c:v>1.2949843647863188</c:v>
                      </c:pt>
                      <c:pt idx="162">
                        <c:v>1.289794645988388</c:v>
                      </c:pt>
                      <c:pt idx="163">
                        <c:v>0.64185414795504836</c:v>
                      </c:pt>
                      <c:pt idx="164">
                        <c:v>0.59914464218845465</c:v>
                      </c:pt>
                      <c:pt idx="165">
                        <c:v>0.84381319881912642</c:v>
                      </c:pt>
                      <c:pt idx="166">
                        <c:v>1.9805902158843334</c:v>
                      </c:pt>
                      <c:pt idx="167">
                        <c:v>1.4275481818333249</c:v>
                      </c:pt>
                      <c:pt idx="168">
                        <c:v>1.6074084736816854</c:v>
                      </c:pt>
                      <c:pt idx="169">
                        <c:v>1.1951664118546397</c:v>
                      </c:pt>
                      <c:pt idx="170">
                        <c:v>1.1848815118488152</c:v>
                      </c:pt>
                      <c:pt idx="171">
                        <c:v>0.79575596816976124</c:v>
                      </c:pt>
                      <c:pt idx="172">
                        <c:v>0.72573380695820666</c:v>
                      </c:pt>
                      <c:pt idx="173">
                        <c:v>1.3646055437100213</c:v>
                      </c:pt>
                      <c:pt idx="174">
                        <c:v>1.421105173527512</c:v>
                      </c:pt>
                      <c:pt idx="175">
                        <c:v>1.2691460309502764</c:v>
                      </c:pt>
                      <c:pt idx="176">
                        <c:v>1.2724302171023483</c:v>
                      </c:pt>
                      <c:pt idx="177">
                        <c:v>1.3904649267209002</c:v>
                      </c:pt>
                      <c:pt idx="178">
                        <c:v>0.77689802800138852</c:v>
                      </c:pt>
                      <c:pt idx="179">
                        <c:v>0.87699500241818473</c:v>
                      </c:pt>
                      <c:pt idx="180">
                        <c:v>1.7414902690548191</c:v>
                      </c:pt>
                      <c:pt idx="181">
                        <c:v>1.725554642563681</c:v>
                      </c:pt>
                      <c:pt idx="182">
                        <c:v>1.6024423734260422</c:v>
                      </c:pt>
                      <c:pt idx="183">
                        <c:v>1.5731594171260164</c:v>
                      </c:pt>
                      <c:pt idx="184">
                        <c:v>1.3550344147945119</c:v>
                      </c:pt>
                      <c:pt idx="185">
                        <c:v>0.95038307187157967</c:v>
                      </c:pt>
                      <c:pt idx="186">
                        <c:v>1.9934139855952948</c:v>
                      </c:pt>
                      <c:pt idx="187">
                        <c:v>2.0483722890296945</c:v>
                      </c:pt>
                      <c:pt idx="188">
                        <c:v>1.979316008518575</c:v>
                      </c:pt>
                      <c:pt idx="189">
                        <c:v>1.8123935737025247</c:v>
                      </c:pt>
                      <c:pt idx="190">
                        <c:v>1.8378661544506045</c:v>
                      </c:pt>
                      <c:pt idx="191">
                        <c:v>1.9508721965112139</c:v>
                      </c:pt>
                      <c:pt idx="192">
                        <c:v>0.90907094705869429</c:v>
                      </c:pt>
                      <c:pt idx="193">
                        <c:v>1.2420312156517916</c:v>
                      </c:pt>
                      <c:pt idx="194">
                        <c:v>2.3091190634199465</c:v>
                      </c:pt>
                      <c:pt idx="195">
                        <c:v>2.5633968219017209</c:v>
                      </c:pt>
                      <c:pt idx="196">
                        <c:v>2.0630700366842798</c:v>
                      </c:pt>
                      <c:pt idx="197">
                        <c:v>2.080872177405745</c:v>
                      </c:pt>
                      <c:pt idx="198">
                        <c:v>1.992429138583695</c:v>
                      </c:pt>
                      <c:pt idx="199">
                        <c:v>1.1710727550797466</c:v>
                      </c:pt>
                      <c:pt idx="200">
                        <c:v>1.1621309236103814</c:v>
                      </c:pt>
                      <c:pt idx="201">
                        <c:v>2.1644841104345653</c:v>
                      </c:pt>
                      <c:pt idx="202">
                        <c:v>2.7001446506062825</c:v>
                      </c:pt>
                      <c:pt idx="203">
                        <c:v>2.0647702236346972</c:v>
                      </c:pt>
                      <c:pt idx="204">
                        <c:v>2.0392228907362329</c:v>
                      </c:pt>
                      <c:pt idx="205">
                        <c:v>2.1941503525552264</c:v>
                      </c:pt>
                      <c:pt idx="206">
                        <c:v>1.4714132707706431</c:v>
                      </c:pt>
                      <c:pt idx="207">
                        <c:v>1.250409522769466</c:v>
                      </c:pt>
                      <c:pt idx="208">
                        <c:v>2.8938477951635848</c:v>
                      </c:pt>
                      <c:pt idx="209">
                        <c:v>2.7872870969105281</c:v>
                      </c:pt>
                      <c:pt idx="210">
                        <c:v>2.4731673898150262</c:v>
                      </c:pt>
                      <c:pt idx="211">
                        <c:v>2.2414713247670264</c:v>
                      </c:pt>
                      <c:pt idx="212">
                        <c:v>2.2522522522522523</c:v>
                      </c:pt>
                      <c:pt idx="213">
                        <c:v>1.3359001283397505</c:v>
                      </c:pt>
                      <c:pt idx="214">
                        <c:v>1.2372992461488037</c:v>
                      </c:pt>
                      <c:pt idx="215">
                        <c:v>3.0288677269781124</c:v>
                      </c:pt>
                      <c:pt idx="216">
                        <c:v>2.709147512750878</c:v>
                      </c:pt>
                      <c:pt idx="217">
                        <c:v>2.4355681516251884</c:v>
                      </c:pt>
                      <c:pt idx="218">
                        <c:v>2.0535543105468337</c:v>
                      </c:pt>
                      <c:pt idx="219">
                        <c:v>2.1040792895803557</c:v>
                      </c:pt>
                      <c:pt idx="220">
                        <c:v>1.2862576580238669</c:v>
                      </c:pt>
                      <c:pt idx="221">
                        <c:v>1.5196368659956583</c:v>
                      </c:pt>
                      <c:pt idx="222">
                        <c:v>2.5193751949516523</c:v>
                      </c:pt>
                      <c:pt idx="223">
                        <c:v>2.5517056137523504</c:v>
                      </c:pt>
                      <c:pt idx="224">
                        <c:v>2.3999092661903143</c:v>
                      </c:pt>
                      <c:pt idx="225">
                        <c:v>1.9041196421841839</c:v>
                      </c:pt>
                      <c:pt idx="226">
                        <c:v>1.7999581405083602</c:v>
                      </c:pt>
                      <c:pt idx="227">
                        <c:v>1.3190252626872345</c:v>
                      </c:pt>
                      <c:pt idx="228">
                        <c:v>1.2182654626001024</c:v>
                      </c:pt>
                      <c:pt idx="229">
                        <c:v>1.656088130152477</c:v>
                      </c:pt>
                      <c:pt idx="230">
                        <c:v>3.4280465763977364</c:v>
                      </c:pt>
                      <c:pt idx="231">
                        <c:v>2.5380991964533113</c:v>
                      </c:pt>
                      <c:pt idx="232">
                        <c:v>2.510653483636669</c:v>
                      </c:pt>
                      <c:pt idx="233">
                        <c:v>1.7495194296420664</c:v>
                      </c:pt>
                      <c:pt idx="234">
                        <c:v>1.1548219649470706</c:v>
                      </c:pt>
                      <c:pt idx="235">
                        <c:v>1.205240174672489</c:v>
                      </c:pt>
                      <c:pt idx="236">
                        <c:v>3.2630483875060263</c:v>
                      </c:pt>
                      <c:pt idx="237">
                        <c:v>2.5329176222010359</c:v>
                      </c:pt>
                      <c:pt idx="238">
                        <c:v>1.9120966671092816</c:v>
                      </c:pt>
                      <c:pt idx="239">
                        <c:v>1.8679798144229203</c:v>
                      </c:pt>
                      <c:pt idx="240">
                        <c:v>1.6914974378439931</c:v>
                      </c:pt>
                      <c:pt idx="241">
                        <c:v>0.65252003236499356</c:v>
                      </c:pt>
                      <c:pt idx="242">
                        <c:v>0.82275188346596273</c:v>
                      </c:pt>
                      <c:pt idx="243">
                        <c:v>2.5630676084762865</c:v>
                      </c:pt>
                      <c:pt idx="244">
                        <c:v>2.7701611869922869</c:v>
                      </c:pt>
                      <c:pt idx="245">
                        <c:v>1.9644527595884003</c:v>
                      </c:pt>
                      <c:pt idx="246">
                        <c:v>1.9263103269330566</c:v>
                      </c:pt>
                      <c:pt idx="247">
                        <c:v>1.6918767507002803</c:v>
                      </c:pt>
                      <c:pt idx="248">
                        <c:v>0.77529706399531095</c:v>
                      </c:pt>
                      <c:pt idx="249">
                        <c:v>1.0090057528387699</c:v>
                      </c:pt>
                      <c:pt idx="250">
                        <c:v>2.0312319259687679</c:v>
                      </c:pt>
                      <c:pt idx="251">
                        <c:v>2.4056555792900012</c:v>
                      </c:pt>
                      <c:pt idx="252">
                        <c:v>1.8705730137496985</c:v>
                      </c:pt>
                      <c:pt idx="253">
                        <c:v>1.692377909630306</c:v>
                      </c:pt>
                      <c:pt idx="254">
                        <c:v>1.38708814389496</c:v>
                      </c:pt>
                      <c:pt idx="255">
                        <c:v>0.99857346647646217</c:v>
                      </c:pt>
                      <c:pt idx="256">
                        <c:v>1.1722318075712981</c:v>
                      </c:pt>
                      <c:pt idx="257">
                        <c:v>1.558960692871419</c:v>
                      </c:pt>
                      <c:pt idx="258">
                        <c:v>1.7949020069910844</c:v>
                      </c:pt>
                      <c:pt idx="259">
                        <c:v>1.6551252457895187</c:v>
                      </c:pt>
                      <c:pt idx="260">
                        <c:v>1.695547853905625</c:v>
                      </c:pt>
                      <c:pt idx="261">
                        <c:v>1.1558484109359641</c:v>
                      </c:pt>
                      <c:pt idx="262">
                        <c:v>0.93726840751558482</c:v>
                      </c:pt>
                      <c:pt idx="263">
                        <c:v>0.84164215862085456</c:v>
                      </c:pt>
                      <c:pt idx="264">
                        <c:v>1.5087530712530712</c:v>
                      </c:pt>
                      <c:pt idx="265">
                        <c:v>1.6432751479786041</c:v>
                      </c:pt>
                      <c:pt idx="266">
                        <c:v>1.2799333014250645</c:v>
                      </c:pt>
                      <c:pt idx="267">
                        <c:v>1.3093858632676709</c:v>
                      </c:pt>
                      <c:pt idx="268">
                        <c:v>1.3290502497484864</c:v>
                      </c:pt>
                      <c:pt idx="269">
                        <c:v>0.91051041307565961</c:v>
                      </c:pt>
                      <c:pt idx="270">
                        <c:v>0.68361682022206471</c:v>
                      </c:pt>
                      <c:pt idx="271">
                        <c:v>1.4870309541916797</c:v>
                      </c:pt>
                      <c:pt idx="272">
                        <c:v>1.8432595923925952</c:v>
                      </c:pt>
                      <c:pt idx="273">
                        <c:v>1.1418072051971915</c:v>
                      </c:pt>
                      <c:pt idx="274">
                        <c:v>1.1651958924396901</c:v>
                      </c:pt>
                      <c:pt idx="275">
                        <c:v>1.1361988106174152</c:v>
                      </c:pt>
                      <c:pt idx="276">
                        <c:v>0.63325813728649694</c:v>
                      </c:pt>
                      <c:pt idx="277">
                        <c:v>0.73137012977360227</c:v>
                      </c:pt>
                      <c:pt idx="278">
                        <c:v>1.2582314205079963</c:v>
                      </c:pt>
                      <c:pt idx="279">
                        <c:v>1.2761548569695744</c:v>
                      </c:pt>
                      <c:pt idx="280">
                        <c:v>1.0654121172724569</c:v>
                      </c:pt>
                      <c:pt idx="281">
                        <c:v>1.0436662692719594</c:v>
                      </c:pt>
                      <c:pt idx="282">
                        <c:v>0.99070586399803862</c:v>
                      </c:pt>
                      <c:pt idx="283">
                        <c:v>0.41166020363330724</c:v>
                      </c:pt>
                      <c:pt idx="284">
                        <c:v>0.64125902871572027</c:v>
                      </c:pt>
                      <c:pt idx="285">
                        <c:v>1.2322708315265809</c:v>
                      </c:pt>
                      <c:pt idx="286">
                        <c:v>1.0483445929758997</c:v>
                      </c:pt>
                      <c:pt idx="287">
                        <c:v>0.88347437924300198</c:v>
                      </c:pt>
                      <c:pt idx="288">
                        <c:v>0.93067307466518467</c:v>
                      </c:pt>
                      <c:pt idx="289">
                        <c:v>0.79409382886884883</c:v>
                      </c:pt>
                      <c:pt idx="290">
                        <c:v>0.42995622263914945</c:v>
                      </c:pt>
                      <c:pt idx="291">
                        <c:v>0.58530096441636181</c:v>
                      </c:pt>
                      <c:pt idx="292">
                        <c:v>0.9789382121009027</c:v>
                      </c:pt>
                      <c:pt idx="293">
                        <c:v>0.97262026087015996</c:v>
                      </c:pt>
                      <c:pt idx="294">
                        <c:v>0.71601949130373943</c:v>
                      </c:pt>
                      <c:pt idx="295">
                        <c:v>0.65344587123337905</c:v>
                      </c:pt>
                      <c:pt idx="296">
                        <c:v>0.75162892639754142</c:v>
                      </c:pt>
                      <c:pt idx="297">
                        <c:v>0.47733748494551015</c:v>
                      </c:pt>
                      <c:pt idx="298">
                        <c:v>0.46112171396909435</c:v>
                      </c:pt>
                      <c:pt idx="299">
                        <c:v>1.0286630440103786</c:v>
                      </c:pt>
                      <c:pt idx="300">
                        <c:v>1.0864157536069234</c:v>
                      </c:pt>
                      <c:pt idx="301">
                        <c:v>1.0341234560144097</c:v>
                      </c:pt>
                      <c:pt idx="302">
                        <c:v>0.9518038829558938</c:v>
                      </c:pt>
                      <c:pt idx="303">
                        <c:v>0.82649701434231815</c:v>
                      </c:pt>
                      <c:pt idx="304">
                        <c:v>0.60172407918498072</c:v>
                      </c:pt>
                      <c:pt idx="305">
                        <c:v>0.54950423911481527</c:v>
                      </c:pt>
                      <c:pt idx="306">
                        <c:v>1.2056316138321943</c:v>
                      </c:pt>
                      <c:pt idx="307">
                        <c:v>1.2501642072076018</c:v>
                      </c:pt>
                      <c:pt idx="308">
                        <c:v>1.1037270914018409</c:v>
                      </c:pt>
                      <c:pt idx="309">
                        <c:v>0.68657146978220107</c:v>
                      </c:pt>
                      <c:pt idx="310">
                        <c:v>0.79246132570031846</c:v>
                      </c:pt>
                      <c:pt idx="311">
                        <c:v>0.60088348426784277</c:v>
                      </c:pt>
                      <c:pt idx="312">
                        <c:v>0.74893967881169077</c:v>
                      </c:pt>
                      <c:pt idx="313">
                        <c:v>1.3661654015011282</c:v>
                      </c:pt>
                      <c:pt idx="314">
                        <c:v>1.3794265272045307</c:v>
                      </c:pt>
                      <c:pt idx="315">
                        <c:v>1.2814400345435573</c:v>
                      </c:pt>
                      <c:pt idx="316">
                        <c:v>1.1262105793971995</c:v>
                      </c:pt>
                      <c:pt idx="317">
                        <c:v>1.024810465911788</c:v>
                      </c:pt>
                      <c:pt idx="318">
                        <c:v>0.62206592239934977</c:v>
                      </c:pt>
                      <c:pt idx="319">
                        <c:v>0.74782975180275801</c:v>
                      </c:pt>
                      <c:pt idx="320">
                        <c:v>1.1391149746714435</c:v>
                      </c:pt>
                      <c:pt idx="321">
                        <c:v>1.3783177755620424</c:v>
                      </c:pt>
                      <c:pt idx="322">
                        <c:v>1.251610049309793</c:v>
                      </c:pt>
                      <c:pt idx="323">
                        <c:v>1.387783150502401</c:v>
                      </c:pt>
                      <c:pt idx="324">
                        <c:v>1.0604688972231973</c:v>
                      </c:pt>
                      <c:pt idx="325">
                        <c:v>0.73533724731113992</c:v>
                      </c:pt>
                      <c:pt idx="326">
                        <c:v>0.76914710132541908</c:v>
                      </c:pt>
                      <c:pt idx="327">
                        <c:v>1.4640560376772096</c:v>
                      </c:pt>
                      <c:pt idx="328">
                        <c:v>1.494359525321092</c:v>
                      </c:pt>
                      <c:pt idx="329">
                        <c:v>1.3993735022395832</c:v>
                      </c:pt>
                      <c:pt idx="330">
                        <c:v>1.1147601093636661</c:v>
                      </c:pt>
                      <c:pt idx="331">
                        <c:v>1.2947750302322671</c:v>
                      </c:pt>
                      <c:pt idx="332">
                        <c:v>0.79713351853135483</c:v>
                      </c:pt>
                      <c:pt idx="333">
                        <c:v>0.89979859013091645</c:v>
                      </c:pt>
                      <c:pt idx="334">
                        <c:v>1.7101080415130883</c:v>
                      </c:pt>
                      <c:pt idx="335">
                        <c:v>1.4660628737280135</c:v>
                      </c:pt>
                      <c:pt idx="336">
                        <c:v>1.483777811130145</c:v>
                      </c:pt>
                      <c:pt idx="337">
                        <c:v>1.2159940441108044</c:v>
                      </c:pt>
                      <c:pt idx="338">
                        <c:v>0.72334404464368363</c:v>
                      </c:pt>
                      <c:pt idx="339">
                        <c:v>0.77975464063202515</c:v>
                      </c:pt>
                      <c:pt idx="340">
                        <c:v>1.0574989947728186</c:v>
                      </c:pt>
                      <c:pt idx="341">
                        <c:v>1.8411938858087833</c:v>
                      </c:pt>
                      <c:pt idx="342">
                        <c:v>1.6160736608874828</c:v>
                      </c:pt>
                      <c:pt idx="343">
                        <c:v>1.4590707775440757</c:v>
                      </c:pt>
                      <c:pt idx="344">
                        <c:v>1.3311967636222737</c:v>
                      </c:pt>
                      <c:pt idx="345">
                        <c:v>0.77503895169989212</c:v>
                      </c:pt>
                      <c:pt idx="346">
                        <c:v>0.64592544284494913</c:v>
                      </c:pt>
                      <c:pt idx="347">
                        <c:v>1.0863173026659698</c:v>
                      </c:pt>
                      <c:pt idx="348">
                        <c:v>1.6068352629639471</c:v>
                      </c:pt>
                      <c:pt idx="349">
                        <c:v>1.5329324327519487</c:v>
                      </c:pt>
                      <c:pt idx="350">
                        <c:v>1.4280446272984288</c:v>
                      </c:pt>
                      <c:pt idx="351">
                        <c:v>1.3828278607101507</c:v>
                      </c:pt>
                      <c:pt idx="352">
                        <c:v>1.2413324373033572</c:v>
                      </c:pt>
                      <c:pt idx="353">
                        <c:v>0.85547452102338017</c:v>
                      </c:pt>
                      <c:pt idx="354">
                        <c:v>0.9380275235792811</c:v>
                      </c:pt>
                      <c:pt idx="355">
                        <c:v>1.9747954897192128</c:v>
                      </c:pt>
                      <c:pt idx="356">
                        <c:v>1.7250833384105209</c:v>
                      </c:pt>
                      <c:pt idx="357">
                        <c:v>1.6733088085019414</c:v>
                      </c:pt>
                      <c:pt idx="358">
                        <c:v>1.581495874810366</c:v>
                      </c:pt>
                      <c:pt idx="359">
                        <c:v>1.6703209089097071</c:v>
                      </c:pt>
                      <c:pt idx="360">
                        <c:v>0.98743014396968343</c:v>
                      </c:pt>
                      <c:pt idx="361">
                        <c:v>0.98562599527180128</c:v>
                      </c:pt>
                      <c:pt idx="362">
                        <c:v>1.5673024769481108</c:v>
                      </c:pt>
                      <c:pt idx="363">
                        <c:v>2.3979357044244294</c:v>
                      </c:pt>
                      <c:pt idx="364">
                        <c:v>2.1774607171166132</c:v>
                      </c:pt>
                      <c:pt idx="365">
                        <c:v>1.9785933043560626</c:v>
                      </c:pt>
                      <c:pt idx="366">
                        <c:v>1.9564399727309056</c:v>
                      </c:pt>
                      <c:pt idx="367">
                        <c:v>1.3529891532193519</c:v>
                      </c:pt>
                      <c:pt idx="368">
                        <c:v>1.2685954788501244</c:v>
                      </c:pt>
                    </c:numCache>
                  </c:numRef>
                </c:val>
                <c:smooth val="0"/>
                <c:extLst>
                  <c:ext xmlns:c16="http://schemas.microsoft.com/office/drawing/2014/chart" uri="{C3380CC4-5D6E-409C-BE32-E72D297353CC}">
                    <c16:uniqueId val="{00000002-FFE9-4DDE-A59A-DFD42CC6B7D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'US-China'!$B$81</c15:sqref>
                        </c15:formulaRef>
                      </c:ext>
                    </c:extLst>
                    <c:strCache>
                      <c:ptCount val="1"/>
                      <c:pt idx="0">
                        <c:v>China Case Fatality Ratio</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xmlns:c15="http://schemas.microsoft.com/office/drawing/2012/chart">
                      <c:ext xmlns:c15="http://schemas.microsoft.com/office/drawing/2012/chart" uri="{02D57815-91ED-43cb-92C2-25804820EDAC}">
                        <c15:formulaRef>
                          <c15:sqref>'US-China'!$C$81:$NI$81</c15:sqref>
                        </c15:formulaRef>
                      </c:ext>
                    </c:extLst>
                    <c:numCache>
                      <c:formatCode>General</c:formatCode>
                      <c:ptCount val="371"/>
                      <c:pt idx="0">
                        <c:v>1.0526315789473684</c:v>
                      </c:pt>
                      <c:pt idx="1">
                        <c:v>2.8880866425992782</c:v>
                      </c:pt>
                      <c:pt idx="2">
                        <c:v>3.2921810699588478</c:v>
                      </c:pt>
                      <c:pt idx="3">
                        <c:v>2.0926756352765321</c:v>
                      </c:pt>
                      <c:pt idx="4">
                        <c:v>3.2418952618453867</c:v>
                      </c:pt>
                      <c:pt idx="5">
                        <c:v>1.8617021276595744</c:v>
                      </c:pt>
                      <c:pt idx="6">
                        <c:v>0.34602076124567477</c:v>
                      </c:pt>
                      <c:pt idx="7">
                        <c:v>1.8500486854917235</c:v>
                      </c:pt>
                      <c:pt idx="8">
                        <c:v>2.5285972305839857</c:v>
                      </c:pt>
                      <c:pt idx="9">
                        <c:v>2.2020105313547154</c:v>
                      </c:pt>
                      <c:pt idx="10">
                        <c:v>2.1523528170500108</c:v>
                      </c:pt>
                      <c:pt idx="11">
                        <c:v>2.0738820479585223</c:v>
                      </c:pt>
                      <c:pt idx="12">
                        <c:v>1.6537208719619143</c:v>
                      </c:pt>
                      <c:pt idx="13">
                        <c:v>1.928743637824806</c:v>
                      </c:pt>
                      <c:pt idx="14">
                        <c:v>2.2243406418811564</c:v>
                      </c:pt>
                      <c:pt idx="15">
                        <c:v>2.4127164348566565</c:v>
                      </c:pt>
                      <c:pt idx="16">
                        <c:v>3.2174556213017751</c:v>
                      </c:pt>
                      <c:pt idx="17">
                        <c:v>3.3167495854063018</c:v>
                      </c:pt>
                      <c:pt idx="18">
                        <c:v>4.2376237623762378</c:v>
                      </c:pt>
                      <c:pt idx="19">
                        <c:v>4.9212598425196852</c:v>
                      </c:pt>
                      <c:pt idx="20">
                        <c:v>1.3404825737265416</c:v>
                      </c:pt>
                      <c:pt idx="21">
                        <c:v>1.6649048625792813</c:v>
                      </c:pt>
                      <c:pt idx="22">
                        <c:v>2.3518489865387591</c:v>
                      </c:pt>
                      <c:pt idx="23">
                        <c:v>6.9099756690997562</c:v>
                      </c:pt>
                      <c:pt idx="24">
                        <c:v>4.9047619047619051</c:v>
                      </c:pt>
                      <c:pt idx="25">
                        <c:v>5.1015096304008329</c:v>
                      </c:pt>
                      <c:pt idx="26">
                        <c:v>7.822172200337647</c:v>
                      </c:pt>
                      <c:pt idx="27">
                        <c:v>27.696078431372552</c:v>
                      </c:pt>
                      <c:pt idx="28">
                        <c:v>26.637554585152838</c:v>
                      </c:pt>
                      <c:pt idx="29">
                        <c:v>0</c:v>
                      </c:pt>
                      <c:pt idx="30">
                        <c:v>14.128187456926259</c:v>
                      </c:pt>
                      <c:pt idx="31">
                        <c:v>9.5238095238095237</c:v>
                      </c:pt>
                      <c:pt idx="32">
                        <c:v>68.493150684931507</c:v>
                      </c:pt>
                      <c:pt idx="33">
                        <c:v>13.64522417153996</c:v>
                      </c:pt>
                      <c:pt idx="34">
                        <c:v>12.621359223300971</c:v>
                      </c:pt>
                      <c:pt idx="35">
                        <c:v>6.6820276497695854</c:v>
                      </c:pt>
                      <c:pt idx="36">
                        <c:v>13.414634146341465</c:v>
                      </c:pt>
                      <c:pt idx="37">
                        <c:v>10.981308411214954</c:v>
                      </c:pt>
                      <c:pt idx="38">
                        <c:v>6.0763888888888884</c:v>
                      </c:pt>
                      <c:pt idx="39">
                        <c:v>20.588235294117645</c:v>
                      </c:pt>
                      <c:pt idx="40">
                        <c:v>26.400000000000002</c:v>
                      </c:pt>
                      <c:pt idx="41">
                        <c:v>28.799999999999997</c:v>
                      </c:pt>
                      <c:pt idx="42">
                        <c:v>21.192052980132452</c:v>
                      </c:pt>
                      <c:pt idx="43">
                        <c:v>18.954248366013072</c:v>
                      </c:pt>
                      <c:pt idx="44">
                        <c:v>35</c:v>
                      </c:pt>
                      <c:pt idx="45">
                        <c:v>52.830188679245282</c:v>
                      </c:pt>
                      <c:pt idx="46">
                        <c:v>62.162162162162161</c:v>
                      </c:pt>
                      <c:pt idx="47">
                        <c:v>59.259259259259252</c:v>
                      </c:pt>
                      <c:pt idx="48">
                        <c:v>64.705882352941174</c:v>
                      </c:pt>
                      <c:pt idx="49">
                        <c:v>100</c:v>
                      </c:pt>
                      <c:pt idx="50">
                        <c:v>61.53846153846154</c:v>
                      </c:pt>
                      <c:pt idx="51">
                        <c:v>40.625</c:v>
                      </c:pt>
                      <c:pt idx="52">
                        <c:v>38.461538461538467</c:v>
                      </c:pt>
                      <c:pt idx="53">
                        <c:v>46.666666666666664</c:v>
                      </c:pt>
                      <c:pt idx="54">
                        <c:v>52</c:v>
                      </c:pt>
                      <c:pt idx="55">
                        <c:v>25</c:v>
                      </c:pt>
                      <c:pt idx="56">
                        <c:v>14.814814814814813</c:v>
                      </c:pt>
                      <c:pt idx="57">
                        <c:v>4.2553191489361701</c:v>
                      </c:pt>
                      <c:pt idx="58">
                        <c:v>10.909090909090908</c:v>
                      </c:pt>
                      <c:pt idx="59">
                        <c:v>11.538461538461538</c:v>
                      </c:pt>
                      <c:pt idx="60">
                        <c:v>0</c:v>
                      </c:pt>
                      <c:pt idx="61">
                        <c:v>7.5268817204301079</c:v>
                      </c:pt>
                      <c:pt idx="62">
                        <c:v>5.7142857142857144</c:v>
                      </c:pt>
                      <c:pt idx="63">
                        <c:v>4.9586776859504136</c:v>
                      </c:pt>
                      <c:pt idx="64">
                        <c:v>4.3478260869565215</c:v>
                      </c:pt>
                      <c:pt idx="65">
                        <c:v>2.9411764705882351</c:v>
                      </c:pt>
                      <c:pt idx="66">
                        <c:v>4.0650406504065035</c:v>
                      </c:pt>
                      <c:pt idx="67">
                        <c:v>5.2631578947368416</c:v>
                      </c:pt>
                      <c:pt idx="68">
                        <c:v>1.2345679012345678</c:v>
                      </c:pt>
                      <c:pt idx="69">
                        <c:v>8.536585365853659</c:v>
                      </c:pt>
                      <c:pt idx="70">
                        <c:v>8.4507042253521121</c:v>
                      </c:pt>
                      <c:pt idx="71">
                        <c:v>5.0632911392405067</c:v>
                      </c:pt>
                      <c:pt idx="72">
                        <c:v>12.5</c:v>
                      </c:pt>
                      <c:pt idx="73">
                        <c:v>5.0847457627118651</c:v>
                      </c:pt>
                      <c:pt idx="74">
                        <c:v>3.1746031746031744</c:v>
                      </c:pt>
                      <c:pt idx="75">
                        <c:v>0</c:v>
                      </c:pt>
                      <c:pt idx="76">
                        <c:v>2.197802197802198</c:v>
                      </c:pt>
                      <c:pt idx="77">
                        <c:v>2.7027027027027026</c:v>
                      </c:pt>
                      <c:pt idx="78">
                        <c:v>1.7241379310344827</c:v>
                      </c:pt>
                      <c:pt idx="79">
                        <c:v>4.10958904109589</c:v>
                      </c:pt>
                      <c:pt idx="80">
                        <c:v>0</c:v>
                      </c:pt>
                      <c:pt idx="81">
                        <c:v>2.5316455696202533</c:v>
                      </c:pt>
                      <c:pt idx="82">
                        <c:v>0</c:v>
                      </c:pt>
                      <c:pt idx="83">
                        <c:v>2</c:v>
                      </c:pt>
                      <c:pt idx="84">
                        <c:v>0</c:v>
                      </c:pt>
                      <c:pt idx="85">
                        <c:v>361.34453781512605</c:v>
                      </c:pt>
                      <c:pt idx="86">
                        <c:v>0</c:v>
                      </c:pt>
                      <c:pt idx="87">
                        <c:v>0</c:v>
                      </c:pt>
                      <c:pt idx="88">
                        <c:v>0</c:v>
                      </c:pt>
                      <c:pt idx="89">
                        <c:v>0</c:v>
                      </c:pt>
                      <c:pt idx="90">
                        <c:v>0</c:v>
                      </c:pt>
                      <c:pt idx="91">
                        <c:v>0</c:v>
                      </c:pt>
                      <c:pt idx="92">
                        <c:v>0</c:v>
                      </c:pt>
                      <c:pt idx="93">
                        <c:v>0</c:v>
                      </c:pt>
                      <c:pt idx="94">
                        <c:v>33.333333333333329</c:v>
                      </c:pt>
                      <c:pt idx="95">
                        <c:v>0</c:v>
                      </c:pt>
                      <c:pt idx="96">
                        <c:v>0</c:v>
                      </c:pt>
                      <c:pt idx="97">
                        <c:v>0</c:v>
                      </c:pt>
                      <c:pt idx="98">
                        <c:v>0</c:v>
                      </c:pt>
                      <c:pt idx="99">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16.666666666666664</c:v>
                      </c:pt>
                      <c:pt idx="115">
                        <c:v>0</c:v>
                      </c:pt>
                      <c:pt idx="116">
                        <c:v>0</c:v>
                      </c:pt>
                      <c:pt idx="120">
                        <c:v>0</c:v>
                      </c:pt>
                      <c:pt idx="121">
                        <c:v>0</c:v>
                      </c:pt>
                      <c:pt idx="122">
                        <c:v>0</c:v>
                      </c:pt>
                      <c:pt idx="123">
                        <c:v>0</c:v>
                      </c:pt>
                      <c:pt idx="124">
                        <c:v>0</c:v>
                      </c:pt>
                      <c:pt idx="125">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9">
                        <c:v>1.6949152542372881</c:v>
                      </c:pt>
                      <c:pt idx="150">
                        <c:v>0</c:v>
                      </c:pt>
                      <c:pt idx="151">
                        <c:v>0</c:v>
                      </c:pt>
                      <c:pt idx="152">
                        <c:v>3.4482758620689653</c:v>
                      </c:pt>
                      <c:pt idx="153">
                        <c:v>0</c:v>
                      </c:pt>
                      <c:pt idx="154">
                        <c:v>3.5714285714285712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70">
                        <c:v>0</c:v>
                      </c:pt>
                      <c:pt idx="171">
                        <c:v>0</c:v>
                      </c:pt>
                      <c:pt idx="173">
                        <c:v>0.91743119266055051</c:v>
                      </c:pt>
                      <c:pt idx="174">
                        <c:v>10</c:v>
                      </c:pt>
                      <c:pt idx="175">
                        <c:v>0</c:v>
                      </c:pt>
                      <c:pt idx="176">
                        <c:v>1.3333333333333335</c:v>
                      </c:pt>
                      <c:pt idx="177">
                        <c:v>6.25</c:v>
                      </c:pt>
                      <c:pt idx="178">
                        <c:v>0</c:v>
                      </c:pt>
                      <c:pt idx="179">
                        <c:v>0</c:v>
                      </c:pt>
                      <c:pt idx="180">
                        <c:v>2.3255813953488373</c:v>
                      </c:pt>
                      <c:pt idx="181">
                        <c:v>0</c:v>
                      </c:pt>
                      <c:pt idx="182">
                        <c:v>0.71942446043165476</c:v>
                      </c:pt>
                      <c:pt idx="183">
                        <c:v>0.63694267515923575</c:v>
                      </c:pt>
                      <c:pt idx="184">
                        <c:v>1.1173184357541899</c:v>
                      </c:pt>
                      <c:pt idx="185">
                        <c:v>0</c:v>
                      </c:pt>
                      <c:pt idx="186">
                        <c:v>1.8779342723004695</c:v>
                      </c:pt>
                      <c:pt idx="187">
                        <c:v>0.48309178743961351</c:v>
                      </c:pt>
                      <c:pt idx="188">
                        <c:v>0.44843049327354262</c:v>
                      </c:pt>
                      <c:pt idx="189">
                        <c:v>0.36231884057971014</c:v>
                      </c:pt>
                      <c:pt idx="190">
                        <c:v>1.2048192771084338</c:v>
                      </c:pt>
                      <c:pt idx="191">
                        <c:v>3.4883720930232558</c:v>
                      </c:pt>
                      <c:pt idx="192">
                        <c:v>1.2658227848101267</c:v>
                      </c:pt>
                      <c:pt idx="193">
                        <c:v>2.6315789473684208</c:v>
                      </c:pt>
                      <c:pt idx="194">
                        <c:v>3.7383177570093453</c:v>
                      </c:pt>
                      <c:pt idx="195">
                        <c:v>0.81967213114754101</c:v>
                      </c:pt>
                      <c:pt idx="196">
                        <c:v>2.2727272727272729</c:v>
                      </c:pt>
                      <c:pt idx="197">
                        <c:v>0.83333333333333337</c:v>
                      </c:pt>
                      <c:pt idx="198">
                        <c:v>0</c:v>
                      </c:pt>
                      <c:pt idx="199">
                        <c:v>4.1322314049586781</c:v>
                      </c:pt>
                      <c:pt idx="200">
                        <c:v>2.6548672566371683</c:v>
                      </c:pt>
                      <c:pt idx="201">
                        <c:v>7.6923076923076925</c:v>
                      </c:pt>
                      <c:pt idx="202">
                        <c:v>4.5977011494252871</c:v>
                      </c:pt>
                      <c:pt idx="203">
                        <c:v>3.0303030303030303</c:v>
                      </c:pt>
                      <c:pt idx="204">
                        <c:v>1.4285714285714286</c:v>
                      </c:pt>
                      <c:pt idx="205">
                        <c:v>3.0769230769230771</c:v>
                      </c:pt>
                      <c:pt idx="206">
                        <c:v>0</c:v>
                      </c:pt>
                      <c:pt idx="207">
                        <c:v>0</c:v>
                      </c:pt>
                      <c:pt idx="208">
                        <c:v>3.7735849056603774</c:v>
                      </c:pt>
                      <c:pt idx="209">
                        <c:v>3.0303030303030303</c:v>
                      </c:pt>
                      <c:pt idx="210">
                        <c:v>7.5</c:v>
                      </c:pt>
                      <c:pt idx="211">
                        <c:v>0</c:v>
                      </c:pt>
                      <c:pt idx="212">
                        <c:v>5.2631578947368416</c:v>
                      </c:pt>
                      <c:pt idx="213">
                        <c:v>0</c:v>
                      </c:pt>
                      <c:pt idx="214">
                        <c:v>0</c:v>
                      </c:pt>
                      <c:pt idx="215">
                        <c:v>2.9411764705882351</c:v>
                      </c:pt>
                      <c:pt idx="216">
                        <c:v>3.125</c:v>
                      </c:pt>
                      <c:pt idx="217">
                        <c:v>6.666666666666667</c:v>
                      </c:pt>
                      <c:pt idx="218">
                        <c:v>13.636363636363635</c:v>
                      </c:pt>
                      <c:pt idx="219">
                        <c:v>11.111111111111111</c:v>
                      </c:pt>
                      <c:pt idx="220">
                        <c:v>3.125</c:v>
                      </c:pt>
                      <c:pt idx="221">
                        <c:v>5.2631578947368416</c:v>
                      </c:pt>
                      <c:pt idx="222">
                        <c:v>5.2631578947368416</c:v>
                      </c:pt>
                      <c:pt idx="223">
                        <c:v>15</c:v>
                      </c:pt>
                      <c:pt idx="224">
                        <c:v>3.0303030303030303</c:v>
                      </c:pt>
                      <c:pt idx="225">
                        <c:v>0</c:v>
                      </c:pt>
                      <c:pt idx="226">
                        <c:v>0</c:v>
                      </c:pt>
                      <c:pt idx="227">
                        <c:v>6.0606060606060606</c:v>
                      </c:pt>
                      <c:pt idx="228">
                        <c:v>10</c:v>
                      </c:pt>
                      <c:pt idx="229">
                        <c:v>11.111111111111111</c:v>
                      </c:pt>
                      <c:pt idx="230">
                        <c:v>0</c:v>
                      </c:pt>
                      <c:pt idx="231">
                        <c:v>0</c:v>
                      </c:pt>
                      <c:pt idx="232">
                        <c:v>0</c:v>
                      </c:pt>
                      <c:pt idx="233">
                        <c:v>4.3478260869565215</c:v>
                      </c:pt>
                      <c:pt idx="234">
                        <c:v>0</c:v>
                      </c:pt>
                      <c:pt idx="235">
                        <c:v>4.5454545454545459</c:v>
                      </c:pt>
                      <c:pt idx="236">
                        <c:v>6.25</c:v>
                      </c:pt>
                      <c:pt idx="237">
                        <c:v>0</c:v>
                      </c:pt>
                      <c:pt idx="238">
                        <c:v>0</c:v>
                      </c:pt>
                      <c:pt idx="239">
                        <c:v>5.8823529411764701</c:v>
                      </c:pt>
                      <c:pt idx="240">
                        <c:v>0</c:v>
                      </c:pt>
                      <c:pt idx="241">
                        <c:v>0</c:v>
                      </c:pt>
                      <c:pt idx="242">
                        <c:v>0</c:v>
                      </c:pt>
                      <c:pt idx="243">
                        <c:v>0</c:v>
                      </c:pt>
                      <c:pt idx="244">
                        <c:v>10</c:v>
                      </c:pt>
                      <c:pt idx="245">
                        <c:v>0</c:v>
                      </c:pt>
                      <c:pt idx="246">
                        <c:v>5.8823529411764701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3.225806451612903</c:v>
                      </c:pt>
                      <c:pt idx="287">
                        <c:v>2.3255813953488373</c:v>
                      </c:pt>
                      <c:pt idx="288">
                        <c:v>0</c:v>
                      </c:pt>
                      <c:pt idx="289">
                        <c:v>0</c:v>
                      </c:pt>
                      <c:pt idx="290">
                        <c:v>0</c:v>
                      </c:pt>
                      <c:pt idx="291">
                        <c:v>0</c:v>
                      </c:pt>
                      <c:pt idx="292">
                        <c:v>3.8461538461538463</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1.0526315789473684</c:v>
                      </c:pt>
                      <c:pt idx="311">
                        <c:v>0</c:v>
                      </c:pt>
                      <c:pt idx="312">
                        <c:v>0</c:v>
                      </c:pt>
                      <c:pt idx="313">
                        <c:v>0</c:v>
                      </c:pt>
                      <c:pt idx="314">
                        <c:v>0.83333333333333337</c:v>
                      </c:pt>
                      <c:pt idx="315">
                        <c:v>0.92592592592592582</c:v>
                      </c:pt>
                      <c:pt idx="316">
                        <c:v>0.78740157480314954</c:v>
                      </c:pt>
                      <c:pt idx="317">
                        <c:v>0</c:v>
                      </c:pt>
                      <c:pt idx="318">
                        <c:v>0</c:v>
                      </c:pt>
                      <c:pt idx="319">
                        <c:v>0</c:v>
                      </c:pt>
                      <c:pt idx="320">
                        <c:v>0</c:v>
                      </c:pt>
                      <c:pt idx="321">
                        <c:v>1.7241379310344827</c:v>
                      </c:pt>
                      <c:pt idx="322">
                        <c:v>0</c:v>
                      </c:pt>
                      <c:pt idx="323">
                        <c:v>0</c:v>
                      </c:pt>
                      <c:pt idx="324">
                        <c:v>1.0752688172043012</c:v>
                      </c:pt>
                      <c:pt idx="325">
                        <c:v>1.8018018018018018</c:v>
                      </c:pt>
                      <c:pt idx="326">
                        <c:v>3.0303030303030303</c:v>
                      </c:pt>
                      <c:pt idx="327">
                        <c:v>2.7272727272727271</c:v>
                      </c:pt>
                      <c:pt idx="328">
                        <c:v>0</c:v>
                      </c:pt>
                      <c:pt idx="329">
                        <c:v>1.8518518518518516</c:v>
                      </c:pt>
                      <c:pt idx="330">
                        <c:v>4.5977011494252871</c:v>
                      </c:pt>
                      <c:pt idx="331">
                        <c:v>0</c:v>
                      </c:pt>
                      <c:pt idx="332">
                        <c:v>1.0309278350515463</c:v>
                      </c:pt>
                      <c:pt idx="333">
                        <c:v>1</c:v>
                      </c:pt>
                      <c:pt idx="334">
                        <c:v>1.2820512820512819</c:v>
                      </c:pt>
                      <c:pt idx="335">
                        <c:v>1.4285714285714286</c:v>
                      </c:pt>
                      <c:pt idx="336">
                        <c:v>2.3529411764705883</c:v>
                      </c:pt>
                      <c:pt idx="337">
                        <c:v>1.2987012987012987</c:v>
                      </c:pt>
                      <c:pt idx="338">
                        <c:v>0</c:v>
                      </c:pt>
                      <c:pt idx="339">
                        <c:v>1.098901098901099</c:v>
                      </c:pt>
                      <c:pt idx="340">
                        <c:v>4.5454545454545459</c:v>
                      </c:pt>
                      <c:pt idx="341">
                        <c:v>2.5974025974025974</c:v>
                      </c:pt>
                      <c:pt idx="342">
                        <c:v>5.0632911392405067</c:v>
                      </c:pt>
                      <c:pt idx="343">
                        <c:v>1.1494252873563218</c:v>
                      </c:pt>
                      <c:pt idx="344">
                        <c:v>0</c:v>
                      </c:pt>
                      <c:pt idx="345">
                        <c:v>3.1746031746031744</c:v>
                      </c:pt>
                      <c:pt idx="346">
                        <c:v>0</c:v>
                      </c:pt>
                      <c:pt idx="347">
                        <c:v>3.4883720930232558</c:v>
                      </c:pt>
                      <c:pt idx="348">
                        <c:v>0</c:v>
                      </c:pt>
                      <c:pt idx="349">
                        <c:v>1.1363636363636365</c:v>
                      </c:pt>
                      <c:pt idx="350">
                        <c:v>0</c:v>
                      </c:pt>
                      <c:pt idx="351">
                        <c:v>1.2820512820512819</c:v>
                      </c:pt>
                      <c:pt idx="352">
                        <c:v>1.5625</c:v>
                      </c:pt>
                      <c:pt idx="353">
                        <c:v>0.74626865671641784</c:v>
                      </c:pt>
                      <c:pt idx="354">
                        <c:v>1.0416666666666665</c:v>
                      </c:pt>
                      <c:pt idx="355">
                        <c:v>0.5714285714285714</c:v>
                      </c:pt>
                      <c:pt idx="356">
                        <c:v>1.1111111111111112</c:v>
                      </c:pt>
                      <c:pt idx="357">
                        <c:v>0</c:v>
                      </c:pt>
                      <c:pt idx="358">
                        <c:v>0</c:v>
                      </c:pt>
                      <c:pt idx="359">
                        <c:v>0.62893081761006298</c:v>
                      </c:pt>
                      <c:pt idx="360">
                        <c:v>0</c:v>
                      </c:pt>
                      <c:pt idx="361">
                        <c:v>0.44444444444444442</c:v>
                      </c:pt>
                      <c:pt idx="362">
                        <c:v>1.257861635220126</c:v>
                      </c:pt>
                      <c:pt idx="363">
                        <c:v>0.45248868778280549</c:v>
                      </c:pt>
                      <c:pt idx="364">
                        <c:v>0.82644628099173556</c:v>
                      </c:pt>
                      <c:pt idx="365">
                        <c:v>0</c:v>
                      </c:pt>
                      <c:pt idx="366">
                        <c:v>0</c:v>
                      </c:pt>
                      <c:pt idx="367">
                        <c:v>0.5</c:v>
                      </c:pt>
                      <c:pt idx="368">
                        <c:v>1.935483870967742</c:v>
                      </c:pt>
                    </c:numCache>
                  </c:numRef>
                </c:val>
                <c:smooth val="0"/>
                <c:extLst xmlns:c15="http://schemas.microsoft.com/office/drawing/2012/chart">
                  <c:ext xmlns:c16="http://schemas.microsoft.com/office/drawing/2014/chart" uri="{C3380CC4-5D6E-409C-BE32-E72D297353CC}">
                    <c16:uniqueId val="{00000003-FFE9-4DDE-A59A-DFD42CC6B7DD}"/>
                  </c:ext>
                </c:extLst>
              </c15:ser>
            </c15:filteredLineSeries>
            <c15:filteredLineSeries>
              <c15:ser>
                <c:idx val="3"/>
                <c:order val="3"/>
                <c:tx>
                  <c:v>US Deaths</c:v>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xmlns:c15="http://schemas.microsoft.com/office/drawing/2012/chart">
                      <c:ext xmlns:c15="http://schemas.microsoft.com/office/drawing/2012/chart" uri="{02D57815-91ED-43cb-92C2-25804820EDAC}">
                        <c15:formulaRef>
                          <c15:sqref>'US-China'!$C$79:$NG$79</c15:sqref>
                        </c15:formulaRef>
                      </c:ext>
                    </c:extLst>
                    <c:numCache>
                      <c:formatCode>General</c:formatCode>
                      <c:ptCount val="3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c:v>
                      </c:pt>
                      <c:pt idx="38">
                        <c:v>0</c:v>
                      </c:pt>
                      <c:pt idx="39">
                        <c:v>5</c:v>
                      </c:pt>
                      <c:pt idx="40">
                        <c:v>1</c:v>
                      </c:pt>
                      <c:pt idx="41">
                        <c:v>4</c:v>
                      </c:pt>
                      <c:pt idx="42">
                        <c:v>1</c:v>
                      </c:pt>
                      <c:pt idx="43">
                        <c:v>2</c:v>
                      </c:pt>
                      <c:pt idx="44">
                        <c:v>3</c:v>
                      </c:pt>
                      <c:pt idx="45">
                        <c:v>4</c:v>
                      </c:pt>
                      <c:pt idx="46">
                        <c:v>1</c:v>
                      </c:pt>
                      <c:pt idx="47">
                        <c:v>6</c:v>
                      </c:pt>
                      <c:pt idx="48">
                        <c:v>5</c:v>
                      </c:pt>
                      <c:pt idx="49">
                        <c:v>10</c:v>
                      </c:pt>
                      <c:pt idx="50">
                        <c:v>8</c:v>
                      </c:pt>
                      <c:pt idx="51">
                        <c:v>7</c:v>
                      </c:pt>
                      <c:pt idx="52">
                        <c:v>12</c:v>
                      </c:pt>
                      <c:pt idx="53">
                        <c:v>27</c:v>
                      </c:pt>
                      <c:pt idx="54">
                        <c:v>36</c:v>
                      </c:pt>
                      <c:pt idx="55">
                        <c:v>59</c:v>
                      </c:pt>
                      <c:pt idx="56">
                        <c:v>72</c:v>
                      </c:pt>
                      <c:pt idx="57">
                        <c:v>103</c:v>
                      </c:pt>
                      <c:pt idx="58">
                        <c:v>99</c:v>
                      </c:pt>
                      <c:pt idx="59">
                        <c:v>110</c:v>
                      </c:pt>
                      <c:pt idx="60">
                        <c:v>187</c:v>
                      </c:pt>
                      <c:pt idx="61">
                        <c:v>241</c:v>
                      </c:pt>
                      <c:pt idx="62">
                        <c:v>326</c:v>
                      </c:pt>
                      <c:pt idx="63">
                        <c:v>412</c:v>
                      </c:pt>
                      <c:pt idx="64">
                        <c:v>521</c:v>
                      </c:pt>
                      <c:pt idx="65">
                        <c:v>635</c:v>
                      </c:pt>
                      <c:pt idx="66">
                        <c:v>592</c:v>
                      </c:pt>
                      <c:pt idx="67">
                        <c:v>697</c:v>
                      </c:pt>
                      <c:pt idx="68">
                        <c:v>1091</c:v>
                      </c:pt>
                      <c:pt idx="69">
                        <c:v>1261</c:v>
                      </c:pt>
                      <c:pt idx="70">
                        <c:v>1496</c:v>
                      </c:pt>
                      <c:pt idx="71">
                        <c:v>1407</c:v>
                      </c:pt>
                      <c:pt idx="72">
                        <c:v>1547</c:v>
                      </c:pt>
                      <c:pt idx="73">
                        <c:v>1581</c:v>
                      </c:pt>
                      <c:pt idx="74">
                        <c:v>1756</c:v>
                      </c:pt>
                      <c:pt idx="75">
                        <c:v>2574</c:v>
                      </c:pt>
                      <c:pt idx="76">
                        <c:v>2143</c:v>
                      </c:pt>
                      <c:pt idx="77">
                        <c:v>2206</c:v>
                      </c:pt>
                      <c:pt idx="78">
                        <c:v>2218</c:v>
                      </c:pt>
                      <c:pt idx="79">
                        <c:v>2132</c:v>
                      </c:pt>
                      <c:pt idx="80">
                        <c:v>1820</c:v>
                      </c:pt>
                      <c:pt idx="81">
                        <c:v>1962</c:v>
                      </c:pt>
                      <c:pt idx="82">
                        <c:v>2443</c:v>
                      </c:pt>
                      <c:pt idx="83">
                        <c:v>2598</c:v>
                      </c:pt>
                      <c:pt idx="84">
                        <c:v>2160</c:v>
                      </c:pt>
                      <c:pt idx="85">
                        <c:v>2091</c:v>
                      </c:pt>
                      <c:pt idx="86">
                        <c:v>1973</c:v>
                      </c:pt>
                      <c:pt idx="87">
                        <c:v>1938</c:v>
                      </c:pt>
                      <c:pt idx="88">
                        <c:v>2196</c:v>
                      </c:pt>
                      <c:pt idx="89">
                        <c:v>2538</c:v>
                      </c:pt>
                      <c:pt idx="90">
                        <c:v>2428</c:v>
                      </c:pt>
                      <c:pt idx="91">
                        <c:v>2456</c:v>
                      </c:pt>
                      <c:pt idx="92">
                        <c:v>2160</c:v>
                      </c:pt>
                      <c:pt idx="93">
                        <c:v>1706</c:v>
                      </c:pt>
                      <c:pt idx="94">
                        <c:v>1350</c:v>
                      </c:pt>
                      <c:pt idx="95">
                        <c:v>1464</c:v>
                      </c:pt>
                      <c:pt idx="96">
                        <c:v>2224</c:v>
                      </c:pt>
                      <c:pt idx="97">
                        <c:v>2519</c:v>
                      </c:pt>
                      <c:pt idx="98">
                        <c:v>2403</c:v>
                      </c:pt>
                      <c:pt idx="99">
                        <c:v>1888</c:v>
                      </c:pt>
                      <c:pt idx="100">
                        <c:v>1705</c:v>
                      </c:pt>
                      <c:pt idx="101">
                        <c:v>1118</c:v>
                      </c:pt>
                      <c:pt idx="102">
                        <c:v>1324</c:v>
                      </c:pt>
                      <c:pt idx="103">
                        <c:v>2287</c:v>
                      </c:pt>
                      <c:pt idx="104">
                        <c:v>2349</c:v>
                      </c:pt>
                      <c:pt idx="105">
                        <c:v>1919</c:v>
                      </c:pt>
                      <c:pt idx="106">
                        <c:v>1749</c:v>
                      </c:pt>
                      <c:pt idx="107">
                        <c:v>1532</c:v>
                      </c:pt>
                      <c:pt idx="108">
                        <c:v>911</c:v>
                      </c:pt>
                      <c:pt idx="109">
                        <c:v>1000</c:v>
                      </c:pt>
                      <c:pt idx="110">
                        <c:v>1618</c:v>
                      </c:pt>
                      <c:pt idx="111">
                        <c:v>1742</c:v>
                      </c:pt>
                      <c:pt idx="112">
                        <c:v>1781</c:v>
                      </c:pt>
                      <c:pt idx="113">
                        <c:v>1670</c:v>
                      </c:pt>
                      <c:pt idx="114">
                        <c:v>1272</c:v>
                      </c:pt>
                      <c:pt idx="115">
                        <c:v>763</c:v>
                      </c:pt>
                      <c:pt idx="116">
                        <c:v>1176</c:v>
                      </c:pt>
                      <c:pt idx="117">
                        <c:v>1501</c:v>
                      </c:pt>
                      <c:pt idx="118">
                        <c:v>1515</c:v>
                      </c:pt>
                      <c:pt idx="119">
                        <c:v>1207</c:v>
                      </c:pt>
                      <c:pt idx="120">
                        <c:v>1245</c:v>
                      </c:pt>
                      <c:pt idx="121">
                        <c:v>1147</c:v>
                      </c:pt>
                      <c:pt idx="122">
                        <c:v>608</c:v>
                      </c:pt>
                      <c:pt idx="123">
                        <c:v>559</c:v>
                      </c:pt>
                      <c:pt idx="124">
                        <c:v>663</c:v>
                      </c:pt>
                      <c:pt idx="125">
                        <c:v>1500</c:v>
                      </c:pt>
                      <c:pt idx="126">
                        <c:v>1167</c:v>
                      </c:pt>
                      <c:pt idx="127">
                        <c:v>1167</c:v>
                      </c:pt>
                      <c:pt idx="128">
                        <c:v>950</c:v>
                      </c:pt>
                      <c:pt idx="129">
                        <c:v>694</c:v>
                      </c:pt>
                      <c:pt idx="130">
                        <c:v>781</c:v>
                      </c:pt>
                      <c:pt idx="131">
                        <c:v>1040</c:v>
                      </c:pt>
                      <c:pt idx="132">
                        <c:v>994</c:v>
                      </c:pt>
                      <c:pt idx="133">
                        <c:v>1018</c:v>
                      </c:pt>
                      <c:pt idx="134">
                        <c:v>888</c:v>
                      </c:pt>
                      <c:pt idx="135">
                        <c:v>703</c:v>
                      </c:pt>
                      <c:pt idx="136">
                        <c:v>450</c:v>
                      </c:pt>
                      <c:pt idx="137">
                        <c:v>507</c:v>
                      </c:pt>
                      <c:pt idx="138">
                        <c:v>921</c:v>
                      </c:pt>
                      <c:pt idx="139">
                        <c:v>893</c:v>
                      </c:pt>
                      <c:pt idx="140">
                        <c:v>853</c:v>
                      </c:pt>
                      <c:pt idx="141">
                        <c:v>818</c:v>
                      </c:pt>
                      <c:pt idx="142">
                        <c:v>772</c:v>
                      </c:pt>
                      <c:pt idx="143">
                        <c:v>315</c:v>
                      </c:pt>
                      <c:pt idx="144">
                        <c:v>387</c:v>
                      </c:pt>
                      <c:pt idx="145">
                        <c:v>821</c:v>
                      </c:pt>
                      <c:pt idx="146">
                        <c:v>741</c:v>
                      </c:pt>
                      <c:pt idx="147">
                        <c:v>689</c:v>
                      </c:pt>
                      <c:pt idx="148">
                        <c:v>662</c:v>
                      </c:pt>
                      <c:pt idx="149">
                        <c:v>605</c:v>
                      </c:pt>
                      <c:pt idx="150">
                        <c:v>299</c:v>
                      </c:pt>
                      <c:pt idx="151">
                        <c:v>389</c:v>
                      </c:pt>
                      <c:pt idx="152">
                        <c:v>841</c:v>
                      </c:pt>
                      <c:pt idx="153">
                        <c:v>757</c:v>
                      </c:pt>
                      <c:pt idx="154">
                        <c:v>542</c:v>
                      </c:pt>
                      <c:pt idx="155">
                        <c:v>629</c:v>
                      </c:pt>
                      <c:pt idx="156">
                        <c:v>508</c:v>
                      </c:pt>
                      <c:pt idx="157">
                        <c:v>292</c:v>
                      </c:pt>
                      <c:pt idx="158">
                        <c:v>391</c:v>
                      </c:pt>
                      <c:pt idx="159">
                        <c:v>632</c:v>
                      </c:pt>
                      <c:pt idx="160">
                        <c:v>697</c:v>
                      </c:pt>
                      <c:pt idx="161">
                        <c:v>733</c:v>
                      </c:pt>
                      <c:pt idx="162">
                        <c:v>662</c:v>
                      </c:pt>
                      <c:pt idx="163">
                        <c:v>293</c:v>
                      </c:pt>
                      <c:pt idx="164">
                        <c:v>304</c:v>
                      </c:pt>
                      <c:pt idx="165">
                        <c:v>363</c:v>
                      </c:pt>
                      <c:pt idx="166">
                        <c:v>1200</c:v>
                      </c:pt>
                      <c:pt idx="167">
                        <c:v>857</c:v>
                      </c:pt>
                      <c:pt idx="168">
                        <c:v>1005</c:v>
                      </c:pt>
                      <c:pt idx="169">
                        <c:v>813</c:v>
                      </c:pt>
                      <c:pt idx="170">
                        <c:v>711</c:v>
                      </c:pt>
                      <c:pt idx="171">
                        <c:v>465</c:v>
                      </c:pt>
                      <c:pt idx="172">
                        <c:v>427</c:v>
                      </c:pt>
                      <c:pt idx="173">
                        <c:v>928</c:v>
                      </c:pt>
                      <c:pt idx="174">
                        <c:v>968</c:v>
                      </c:pt>
                      <c:pt idx="175">
                        <c:v>962</c:v>
                      </c:pt>
                      <c:pt idx="176">
                        <c:v>919</c:v>
                      </c:pt>
                      <c:pt idx="177">
                        <c:v>870</c:v>
                      </c:pt>
                      <c:pt idx="178">
                        <c:v>470</c:v>
                      </c:pt>
                      <c:pt idx="179">
                        <c:v>544</c:v>
                      </c:pt>
                      <c:pt idx="180">
                        <c:v>1123</c:v>
                      </c:pt>
                      <c:pt idx="181">
                        <c:v>1218</c:v>
                      </c:pt>
                      <c:pt idx="182">
                        <c:v>1097</c:v>
                      </c:pt>
                      <c:pt idx="183">
                        <c:v>1153</c:v>
                      </c:pt>
                      <c:pt idx="184">
                        <c:v>880</c:v>
                      </c:pt>
                      <c:pt idx="185">
                        <c:v>521</c:v>
                      </c:pt>
                      <c:pt idx="186">
                        <c:v>1132</c:v>
                      </c:pt>
                      <c:pt idx="187">
                        <c:v>1361</c:v>
                      </c:pt>
                      <c:pt idx="188">
                        <c:v>1422</c:v>
                      </c:pt>
                      <c:pt idx="189">
                        <c:v>1224</c:v>
                      </c:pt>
                      <c:pt idx="190">
                        <c:v>1263</c:v>
                      </c:pt>
                      <c:pt idx="191">
                        <c:v>1096</c:v>
                      </c:pt>
                      <c:pt idx="192">
                        <c:v>414</c:v>
                      </c:pt>
                      <c:pt idx="193">
                        <c:v>565</c:v>
                      </c:pt>
                      <c:pt idx="194">
                        <c:v>1357</c:v>
                      </c:pt>
                      <c:pt idx="195">
                        <c:v>1397</c:v>
                      </c:pt>
                      <c:pt idx="196">
                        <c:v>1226</c:v>
                      </c:pt>
                      <c:pt idx="197">
                        <c:v>1233</c:v>
                      </c:pt>
                      <c:pt idx="198">
                        <c:v>1079</c:v>
                      </c:pt>
                      <c:pt idx="199">
                        <c:v>536</c:v>
                      </c:pt>
                      <c:pt idx="200">
                        <c:v>553</c:v>
                      </c:pt>
                      <c:pt idx="201">
                        <c:v>1038</c:v>
                      </c:pt>
                      <c:pt idx="202">
                        <c:v>1512</c:v>
                      </c:pt>
                      <c:pt idx="203">
                        <c:v>1059</c:v>
                      </c:pt>
                      <c:pt idx="204">
                        <c:v>1332</c:v>
                      </c:pt>
                      <c:pt idx="205">
                        <c:v>1030</c:v>
                      </c:pt>
                      <c:pt idx="206">
                        <c:v>577</c:v>
                      </c:pt>
                      <c:pt idx="207">
                        <c:v>458</c:v>
                      </c:pt>
                      <c:pt idx="208">
                        <c:v>1302</c:v>
                      </c:pt>
                      <c:pt idx="209">
                        <c:v>1319</c:v>
                      </c:pt>
                      <c:pt idx="210">
                        <c:v>1083</c:v>
                      </c:pt>
                      <c:pt idx="211">
                        <c:v>1092</c:v>
                      </c:pt>
                      <c:pt idx="212">
                        <c:v>970</c:v>
                      </c:pt>
                      <c:pt idx="213">
                        <c:v>458</c:v>
                      </c:pt>
                      <c:pt idx="214">
                        <c:v>453</c:v>
                      </c:pt>
                      <c:pt idx="215">
                        <c:v>1215</c:v>
                      </c:pt>
                      <c:pt idx="216">
                        <c:v>1227</c:v>
                      </c:pt>
                      <c:pt idx="217">
                        <c:v>1100</c:v>
                      </c:pt>
                      <c:pt idx="218">
                        <c:v>964</c:v>
                      </c:pt>
                      <c:pt idx="219">
                        <c:v>898</c:v>
                      </c:pt>
                      <c:pt idx="220">
                        <c:v>443</c:v>
                      </c:pt>
                      <c:pt idx="221">
                        <c:v>539</c:v>
                      </c:pt>
                      <c:pt idx="222">
                        <c:v>1050</c:v>
                      </c:pt>
                      <c:pt idx="223">
                        <c:v>1045</c:v>
                      </c:pt>
                      <c:pt idx="224">
                        <c:v>1058</c:v>
                      </c:pt>
                      <c:pt idx="225">
                        <c:v>960</c:v>
                      </c:pt>
                      <c:pt idx="226">
                        <c:v>774</c:v>
                      </c:pt>
                      <c:pt idx="227">
                        <c:v>413</c:v>
                      </c:pt>
                      <c:pt idx="228">
                        <c:v>286</c:v>
                      </c:pt>
                      <c:pt idx="229">
                        <c:v>454</c:v>
                      </c:pt>
                      <c:pt idx="230">
                        <c:v>1157</c:v>
                      </c:pt>
                      <c:pt idx="231">
                        <c:v>916</c:v>
                      </c:pt>
                      <c:pt idx="232">
                        <c:v>1196</c:v>
                      </c:pt>
                      <c:pt idx="233">
                        <c:v>719</c:v>
                      </c:pt>
                      <c:pt idx="234">
                        <c:v>396</c:v>
                      </c:pt>
                      <c:pt idx="235">
                        <c:v>414</c:v>
                      </c:pt>
                      <c:pt idx="236">
                        <c:v>1286</c:v>
                      </c:pt>
                      <c:pt idx="237">
                        <c:v>983</c:v>
                      </c:pt>
                      <c:pt idx="238">
                        <c:v>864</c:v>
                      </c:pt>
                      <c:pt idx="239">
                        <c:v>918</c:v>
                      </c:pt>
                      <c:pt idx="240">
                        <c:v>713</c:v>
                      </c:pt>
                      <c:pt idx="241">
                        <c:v>250</c:v>
                      </c:pt>
                      <c:pt idx="242">
                        <c:v>427</c:v>
                      </c:pt>
                      <c:pt idx="243">
                        <c:v>1016</c:v>
                      </c:pt>
                      <c:pt idx="244">
                        <c:v>1081</c:v>
                      </c:pt>
                      <c:pt idx="245">
                        <c:v>924</c:v>
                      </c:pt>
                      <c:pt idx="246">
                        <c:v>928</c:v>
                      </c:pt>
                      <c:pt idx="247">
                        <c:v>755</c:v>
                      </c:pt>
                      <c:pt idx="248">
                        <c:v>291</c:v>
                      </c:pt>
                      <c:pt idx="249">
                        <c:v>335</c:v>
                      </c:pt>
                      <c:pt idx="250">
                        <c:v>878</c:v>
                      </c:pt>
                      <c:pt idx="251">
                        <c:v>946</c:v>
                      </c:pt>
                      <c:pt idx="252">
                        <c:v>853</c:v>
                      </c:pt>
                      <c:pt idx="253">
                        <c:v>927</c:v>
                      </c:pt>
                      <c:pt idx="254">
                        <c:v>674</c:v>
                      </c:pt>
                      <c:pt idx="255">
                        <c:v>357</c:v>
                      </c:pt>
                      <c:pt idx="256">
                        <c:v>462</c:v>
                      </c:pt>
                      <c:pt idx="257">
                        <c:v>702</c:v>
                      </c:pt>
                      <c:pt idx="258">
                        <c:v>914</c:v>
                      </c:pt>
                      <c:pt idx="259">
                        <c:v>968</c:v>
                      </c:pt>
                      <c:pt idx="260">
                        <c:v>954</c:v>
                      </c:pt>
                      <c:pt idx="261">
                        <c:v>635</c:v>
                      </c:pt>
                      <c:pt idx="262">
                        <c:v>430</c:v>
                      </c:pt>
                      <c:pt idx="263">
                        <c:v>352</c:v>
                      </c:pt>
                      <c:pt idx="264">
                        <c:v>786</c:v>
                      </c:pt>
                      <c:pt idx="265">
                        <c:v>980</c:v>
                      </c:pt>
                      <c:pt idx="266">
                        <c:v>829</c:v>
                      </c:pt>
                      <c:pt idx="267">
                        <c:v>904</c:v>
                      </c:pt>
                      <c:pt idx="268">
                        <c:v>753</c:v>
                      </c:pt>
                      <c:pt idx="269">
                        <c:v>449</c:v>
                      </c:pt>
                      <c:pt idx="270">
                        <c:v>463</c:v>
                      </c:pt>
                      <c:pt idx="271">
                        <c:v>919</c:v>
                      </c:pt>
                      <c:pt idx="272">
                        <c:v>1164</c:v>
                      </c:pt>
                      <c:pt idx="273">
                        <c:v>870</c:v>
                      </c:pt>
                      <c:pt idx="274">
                        <c:v>952</c:v>
                      </c:pt>
                      <c:pt idx="275">
                        <c:v>940</c:v>
                      </c:pt>
                      <c:pt idx="276">
                        <c:v>393</c:v>
                      </c:pt>
                      <c:pt idx="277">
                        <c:v>492</c:v>
                      </c:pt>
                      <c:pt idx="278">
                        <c:v>963</c:v>
                      </c:pt>
                      <c:pt idx="279">
                        <c:v>1010</c:v>
                      </c:pt>
                      <c:pt idx="280">
                        <c:v>967</c:v>
                      </c:pt>
                      <c:pt idx="281">
                        <c:v>1033</c:v>
                      </c:pt>
                      <c:pt idx="282">
                        <c:v>889</c:v>
                      </c:pt>
                      <c:pt idx="283">
                        <c:v>431</c:v>
                      </c:pt>
                      <c:pt idx="284">
                        <c:v>546</c:v>
                      </c:pt>
                      <c:pt idx="285">
                        <c:v>1563</c:v>
                      </c:pt>
                      <c:pt idx="286">
                        <c:v>1094</c:v>
                      </c:pt>
                      <c:pt idx="287">
                        <c:v>1140</c:v>
                      </c:pt>
                      <c:pt idx="288">
                        <c:v>1189</c:v>
                      </c:pt>
                      <c:pt idx="289">
                        <c:v>1010</c:v>
                      </c:pt>
                      <c:pt idx="290">
                        <c:v>495</c:v>
                      </c:pt>
                      <c:pt idx="291">
                        <c:v>704</c:v>
                      </c:pt>
                      <c:pt idx="292">
                        <c:v>1373</c:v>
                      </c:pt>
                      <c:pt idx="293">
                        <c:v>1422</c:v>
                      </c:pt>
                      <c:pt idx="294">
                        <c:v>1177</c:v>
                      </c:pt>
                      <c:pt idx="295">
                        <c:v>1176</c:v>
                      </c:pt>
                      <c:pt idx="296">
                        <c:v>1262</c:v>
                      </c:pt>
                      <c:pt idx="297">
                        <c:v>650</c:v>
                      </c:pt>
                      <c:pt idx="298">
                        <c:v>749</c:v>
                      </c:pt>
                      <c:pt idx="299">
                        <c:v>1681</c:v>
                      </c:pt>
                      <c:pt idx="300">
                        <c:v>1878</c:v>
                      </c:pt>
                      <c:pt idx="301">
                        <c:v>1975</c:v>
                      </c:pt>
                      <c:pt idx="302">
                        <c:v>1885</c:v>
                      </c:pt>
                      <c:pt idx="303">
                        <c:v>1481</c:v>
                      </c:pt>
                      <c:pt idx="304">
                        <c:v>883</c:v>
                      </c:pt>
                      <c:pt idx="305">
                        <c:v>956</c:v>
                      </c:pt>
                      <c:pt idx="306">
                        <c:v>2110</c:v>
                      </c:pt>
                      <c:pt idx="307">
                        <c:v>2284</c:v>
                      </c:pt>
                      <c:pt idx="308">
                        <c:v>1234</c:v>
                      </c:pt>
                      <c:pt idx="309">
                        <c:v>1428</c:v>
                      </c:pt>
                      <c:pt idx="310">
                        <c:v>1232</c:v>
                      </c:pt>
                      <c:pt idx="311">
                        <c:v>842</c:v>
                      </c:pt>
                      <c:pt idx="312">
                        <c:v>1199</c:v>
                      </c:pt>
                      <c:pt idx="313">
                        <c:v>2561</c:v>
                      </c:pt>
                      <c:pt idx="314">
                        <c:v>2784</c:v>
                      </c:pt>
                      <c:pt idx="315">
                        <c:v>2849</c:v>
                      </c:pt>
                      <c:pt idx="316">
                        <c:v>2613</c:v>
                      </c:pt>
                      <c:pt idx="317">
                        <c:v>2202</c:v>
                      </c:pt>
                      <c:pt idx="318">
                        <c:v>1125</c:v>
                      </c:pt>
                      <c:pt idx="319">
                        <c:v>1455</c:v>
                      </c:pt>
                      <c:pt idx="320">
                        <c:v>2550</c:v>
                      </c:pt>
                      <c:pt idx="321">
                        <c:v>3055</c:v>
                      </c:pt>
                      <c:pt idx="322">
                        <c:v>2886</c:v>
                      </c:pt>
                      <c:pt idx="323">
                        <c:v>3312</c:v>
                      </c:pt>
                      <c:pt idx="324">
                        <c:v>2296</c:v>
                      </c:pt>
                      <c:pt idx="325">
                        <c:v>1379</c:v>
                      </c:pt>
                      <c:pt idx="326">
                        <c:v>1485</c:v>
                      </c:pt>
                      <c:pt idx="327">
                        <c:v>3062</c:v>
                      </c:pt>
                      <c:pt idx="328">
                        <c:v>3672</c:v>
                      </c:pt>
                      <c:pt idx="329">
                        <c:v>3346</c:v>
                      </c:pt>
                      <c:pt idx="330">
                        <c:v>2797</c:v>
                      </c:pt>
                      <c:pt idx="331">
                        <c:v>2484</c:v>
                      </c:pt>
                      <c:pt idx="332">
                        <c:v>1495</c:v>
                      </c:pt>
                      <c:pt idx="333">
                        <c:v>1787</c:v>
                      </c:pt>
                      <c:pt idx="334">
                        <c:v>3373</c:v>
                      </c:pt>
                      <c:pt idx="335">
                        <c:v>3354</c:v>
                      </c:pt>
                      <c:pt idx="336">
                        <c:v>2867</c:v>
                      </c:pt>
                      <c:pt idx="337">
                        <c:v>1176</c:v>
                      </c:pt>
                      <c:pt idx="338">
                        <c:v>1641</c:v>
                      </c:pt>
                      <c:pt idx="339">
                        <c:v>1214</c:v>
                      </c:pt>
                      <c:pt idx="340">
                        <c:v>1841</c:v>
                      </c:pt>
                      <c:pt idx="341">
                        <c:v>3663</c:v>
                      </c:pt>
                      <c:pt idx="342">
                        <c:v>3749</c:v>
                      </c:pt>
                      <c:pt idx="343">
                        <c:v>3413</c:v>
                      </c:pt>
                      <c:pt idx="344">
                        <c:v>2027</c:v>
                      </c:pt>
                      <c:pt idx="345">
                        <c:v>2328</c:v>
                      </c:pt>
                      <c:pt idx="346">
                        <c:v>1347</c:v>
                      </c:pt>
                      <c:pt idx="347">
                        <c:v>1995</c:v>
                      </c:pt>
                      <c:pt idx="348">
                        <c:v>3750</c:v>
                      </c:pt>
                      <c:pt idx="349">
                        <c:v>3890</c:v>
                      </c:pt>
                      <c:pt idx="350">
                        <c:v>3950</c:v>
                      </c:pt>
                      <c:pt idx="351">
                        <c:v>4037</c:v>
                      </c:pt>
                      <c:pt idx="352">
                        <c:v>3251</c:v>
                      </c:pt>
                      <c:pt idx="353">
                        <c:v>1824</c:v>
                      </c:pt>
                      <c:pt idx="354">
                        <c:v>2006</c:v>
                      </c:pt>
                      <c:pt idx="355">
                        <c:v>4466</c:v>
                      </c:pt>
                      <c:pt idx="356">
                        <c:v>3964</c:v>
                      </c:pt>
                      <c:pt idx="357">
                        <c:v>3930</c:v>
                      </c:pt>
                      <c:pt idx="358">
                        <c:v>3805</c:v>
                      </c:pt>
                      <c:pt idx="359">
                        <c:v>3352</c:v>
                      </c:pt>
                      <c:pt idx="360">
                        <c:v>1751</c:v>
                      </c:pt>
                      <c:pt idx="361">
                        <c:v>1405</c:v>
                      </c:pt>
                      <c:pt idx="362">
                        <c:v>2774</c:v>
                      </c:pt>
                      <c:pt idx="363">
                        <c:v>4377</c:v>
                      </c:pt>
                      <c:pt idx="364">
                        <c:v>4203</c:v>
                      </c:pt>
                      <c:pt idx="365">
                        <c:v>3760</c:v>
                      </c:pt>
                      <c:pt idx="366">
                        <c:v>3329</c:v>
                      </c:pt>
                      <c:pt idx="367">
                        <c:v>1775</c:v>
                      </c:pt>
                      <c:pt idx="368">
                        <c:v>1917</c:v>
                      </c:pt>
                    </c:numCache>
                  </c:numRef>
                </c:val>
                <c:smooth val="0"/>
                <c:extLst xmlns:c15="http://schemas.microsoft.com/office/drawing/2012/chart">
                  <c:ext xmlns:c16="http://schemas.microsoft.com/office/drawing/2014/chart" uri="{C3380CC4-5D6E-409C-BE32-E72D297353CC}">
                    <c16:uniqueId val="{00000004-FFE9-4DDE-A59A-DFD42CC6B7DD}"/>
                  </c:ext>
                </c:extLst>
              </c15:ser>
            </c15:filteredLineSeries>
          </c:ext>
        </c:extLst>
      </c:lineChart>
      <c:dateAx>
        <c:axId val="5326441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2167743"/>
        <c:crosses val="autoZero"/>
        <c:auto val="1"/>
        <c:lblOffset val="100"/>
        <c:baseTimeUnit val="days"/>
      </c:dateAx>
      <c:valAx>
        <c:axId val="202167743"/>
        <c:scaling>
          <c:orientation val="minMax"/>
          <c:max val="100"/>
        </c:scaling>
        <c:delete val="0"/>
        <c:axPos val="l"/>
        <c:majorGridlines>
          <c:spPr>
            <a:ln w="9525"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32644176"/>
        <c:crosses val="autoZero"/>
        <c:crossBetween val="between"/>
      </c:valAx>
      <c:spPr>
        <a:noFill/>
        <a:ln>
          <a:noFill/>
        </a:ln>
        <a:effectLst/>
      </c:spPr>
    </c:plotArea>
    <c:legend>
      <c:legendPos val="r"/>
      <c:layout>
        <c:manualLayout>
          <c:xMode val="edge"/>
          <c:yMode val="edge"/>
          <c:x val="0.55841315125464386"/>
          <c:y val="3.63678626329609E-2"/>
          <c:w val="0.24835013376951068"/>
          <c:h val="0.1586497489282209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974899617261449E-2"/>
          <c:y val="3.1048770573144303E-2"/>
          <c:w val="0.87112309648644759"/>
          <c:h val="0.84675375880150416"/>
        </c:manualLayout>
      </c:layout>
      <c:lineChart>
        <c:grouping val="standard"/>
        <c:varyColors val="0"/>
        <c:ser>
          <c:idx val="5"/>
          <c:order val="5"/>
          <c:tx>
            <c:v>China Deaths</c:v>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none"/>
          </c:marker>
          <c:cat>
            <c:numRef>
              <c:f>'US-China'!$C$44:$NG$44</c:f>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f>'US-China'!$C$45:$NG$45</c:f>
              <c:numCache>
                <c:formatCode>General</c:formatCode>
                <c:ptCount val="369"/>
                <c:pt idx="0">
                  <c:v>1</c:v>
                </c:pt>
                <c:pt idx="1">
                  <c:v>8</c:v>
                </c:pt>
                <c:pt idx="2">
                  <c:v>16</c:v>
                </c:pt>
                <c:pt idx="3">
                  <c:v>14</c:v>
                </c:pt>
                <c:pt idx="4">
                  <c:v>26</c:v>
                </c:pt>
                <c:pt idx="5">
                  <c:v>49</c:v>
                </c:pt>
                <c:pt idx="6">
                  <c:v>2</c:v>
                </c:pt>
                <c:pt idx="7">
                  <c:v>38</c:v>
                </c:pt>
                <c:pt idx="8">
                  <c:v>42</c:v>
                </c:pt>
                <c:pt idx="9">
                  <c:v>46</c:v>
                </c:pt>
                <c:pt idx="10">
                  <c:v>102</c:v>
                </c:pt>
                <c:pt idx="11">
                  <c:v>64</c:v>
                </c:pt>
                <c:pt idx="12">
                  <c:v>66</c:v>
                </c:pt>
                <c:pt idx="13">
                  <c:v>72</c:v>
                </c:pt>
                <c:pt idx="14">
                  <c:v>70</c:v>
                </c:pt>
                <c:pt idx="15">
                  <c:v>85</c:v>
                </c:pt>
                <c:pt idx="16">
                  <c:v>87</c:v>
                </c:pt>
                <c:pt idx="17">
                  <c:v>100</c:v>
                </c:pt>
                <c:pt idx="18">
                  <c:v>107</c:v>
                </c:pt>
                <c:pt idx="19">
                  <c:v>100</c:v>
                </c:pt>
                <c:pt idx="20">
                  <c:v>5</c:v>
                </c:pt>
                <c:pt idx="21">
                  <c:v>252</c:v>
                </c:pt>
                <c:pt idx="22">
                  <c:v>152</c:v>
                </c:pt>
                <c:pt idx="23">
                  <c:v>142</c:v>
                </c:pt>
                <c:pt idx="24">
                  <c:v>103</c:v>
                </c:pt>
                <c:pt idx="25">
                  <c:v>98</c:v>
                </c:pt>
                <c:pt idx="26">
                  <c:v>139</c:v>
                </c:pt>
                <c:pt idx="27">
                  <c:v>113</c:v>
                </c:pt>
                <c:pt idx="28">
                  <c:v>122</c:v>
                </c:pt>
                <c:pt idx="29">
                  <c:v>0</c:v>
                </c:pt>
                <c:pt idx="30">
                  <c:v>205</c:v>
                </c:pt>
                <c:pt idx="31">
                  <c:v>2</c:v>
                </c:pt>
                <c:pt idx="32">
                  <c:v>150</c:v>
                </c:pt>
                <c:pt idx="33">
                  <c:v>70</c:v>
                </c:pt>
                <c:pt idx="34">
                  <c:v>52</c:v>
                </c:pt>
                <c:pt idx="35">
                  <c:v>29</c:v>
                </c:pt>
                <c:pt idx="36">
                  <c:v>44</c:v>
                </c:pt>
                <c:pt idx="37">
                  <c:v>47</c:v>
                </c:pt>
                <c:pt idx="38">
                  <c:v>35</c:v>
                </c:pt>
                <c:pt idx="39">
                  <c:v>42</c:v>
                </c:pt>
                <c:pt idx="40">
                  <c:v>33</c:v>
                </c:pt>
                <c:pt idx="41">
                  <c:v>36</c:v>
                </c:pt>
                <c:pt idx="42">
                  <c:v>32</c:v>
                </c:pt>
                <c:pt idx="43">
                  <c:v>29</c:v>
                </c:pt>
                <c:pt idx="44">
                  <c:v>28</c:v>
                </c:pt>
                <c:pt idx="45">
                  <c:v>28</c:v>
                </c:pt>
                <c:pt idx="46">
                  <c:v>23</c:v>
                </c:pt>
                <c:pt idx="47">
                  <c:v>16</c:v>
                </c:pt>
                <c:pt idx="48">
                  <c:v>22</c:v>
                </c:pt>
                <c:pt idx="49">
                  <c:v>11</c:v>
                </c:pt>
                <c:pt idx="50">
                  <c:v>8</c:v>
                </c:pt>
                <c:pt idx="51">
                  <c:v>13</c:v>
                </c:pt>
                <c:pt idx="52">
                  <c:v>10</c:v>
                </c:pt>
                <c:pt idx="53">
                  <c:v>14</c:v>
                </c:pt>
                <c:pt idx="54">
                  <c:v>13</c:v>
                </c:pt>
                <c:pt idx="55">
                  <c:v>11</c:v>
                </c:pt>
                <c:pt idx="56">
                  <c:v>8</c:v>
                </c:pt>
                <c:pt idx="57">
                  <c:v>4</c:v>
                </c:pt>
                <c:pt idx="58">
                  <c:v>6</c:v>
                </c:pt>
                <c:pt idx="59">
                  <c:v>15</c:v>
                </c:pt>
                <c:pt idx="60">
                  <c:v>0</c:v>
                </c:pt>
                <c:pt idx="61">
                  <c:v>7</c:v>
                </c:pt>
                <c:pt idx="62">
                  <c:v>4</c:v>
                </c:pt>
                <c:pt idx="63">
                  <c:v>6</c:v>
                </c:pt>
                <c:pt idx="64">
                  <c:v>5</c:v>
                </c:pt>
                <c:pt idx="65">
                  <c:v>3</c:v>
                </c:pt>
                <c:pt idx="66">
                  <c:v>5</c:v>
                </c:pt>
                <c:pt idx="67">
                  <c:v>4</c:v>
                </c:pt>
                <c:pt idx="68">
                  <c:v>1</c:v>
                </c:pt>
                <c:pt idx="69">
                  <c:v>7</c:v>
                </c:pt>
                <c:pt idx="70">
                  <c:v>6</c:v>
                </c:pt>
                <c:pt idx="71">
                  <c:v>4</c:v>
                </c:pt>
                <c:pt idx="72">
                  <c:v>4</c:v>
                </c:pt>
                <c:pt idx="73">
                  <c:v>3</c:v>
                </c:pt>
                <c:pt idx="74">
                  <c:v>2</c:v>
                </c:pt>
                <c:pt idx="75">
                  <c:v>0</c:v>
                </c:pt>
                <c:pt idx="76">
                  <c:v>2</c:v>
                </c:pt>
                <c:pt idx="77">
                  <c:v>2</c:v>
                </c:pt>
                <c:pt idx="78">
                  <c:v>1</c:v>
                </c:pt>
                <c:pt idx="79">
                  <c:v>3</c:v>
                </c:pt>
                <c:pt idx="80">
                  <c:v>0</c:v>
                </c:pt>
                <c:pt idx="81">
                  <c:v>2</c:v>
                </c:pt>
                <c:pt idx="82">
                  <c:v>0</c:v>
                </c:pt>
                <c:pt idx="83">
                  <c:v>1</c:v>
                </c:pt>
                <c:pt idx="84">
                  <c:v>0</c:v>
                </c:pt>
                <c:pt idx="85">
                  <c:v>1290</c:v>
                </c:pt>
                <c:pt idx="86">
                  <c:v>0</c:v>
                </c:pt>
                <c:pt idx="87">
                  <c:v>0</c:v>
                </c:pt>
                <c:pt idx="88">
                  <c:v>0</c:v>
                </c:pt>
                <c:pt idx="89">
                  <c:v>0</c:v>
                </c:pt>
                <c:pt idx="90">
                  <c:v>0</c:v>
                </c:pt>
                <c:pt idx="91">
                  <c:v>0</c:v>
                </c:pt>
                <c:pt idx="92">
                  <c:v>0</c:v>
                </c:pt>
                <c:pt idx="93">
                  <c:v>0</c:v>
                </c:pt>
                <c:pt idx="94">
                  <c:v>1</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1</c:v>
                </c:pt>
                <c:pt idx="150">
                  <c:v>0</c:v>
                </c:pt>
                <c:pt idx="151">
                  <c:v>0</c:v>
                </c:pt>
                <c:pt idx="152">
                  <c:v>1</c:v>
                </c:pt>
                <c:pt idx="153">
                  <c:v>0</c:v>
                </c:pt>
                <c:pt idx="154">
                  <c:v>1</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1</c:v>
                </c:pt>
                <c:pt idx="174">
                  <c:v>2</c:v>
                </c:pt>
                <c:pt idx="175">
                  <c:v>0</c:v>
                </c:pt>
                <c:pt idx="176">
                  <c:v>1</c:v>
                </c:pt>
                <c:pt idx="177">
                  <c:v>1</c:v>
                </c:pt>
                <c:pt idx="178">
                  <c:v>0</c:v>
                </c:pt>
                <c:pt idx="179">
                  <c:v>0</c:v>
                </c:pt>
                <c:pt idx="180">
                  <c:v>2</c:v>
                </c:pt>
                <c:pt idx="181">
                  <c:v>0</c:v>
                </c:pt>
                <c:pt idx="182">
                  <c:v>1</c:v>
                </c:pt>
                <c:pt idx="183">
                  <c:v>1</c:v>
                </c:pt>
                <c:pt idx="184">
                  <c:v>2</c:v>
                </c:pt>
                <c:pt idx="185">
                  <c:v>0</c:v>
                </c:pt>
                <c:pt idx="186">
                  <c:v>4</c:v>
                </c:pt>
                <c:pt idx="187">
                  <c:v>1</c:v>
                </c:pt>
                <c:pt idx="188">
                  <c:v>1</c:v>
                </c:pt>
                <c:pt idx="189">
                  <c:v>1</c:v>
                </c:pt>
                <c:pt idx="190">
                  <c:v>2</c:v>
                </c:pt>
                <c:pt idx="191">
                  <c:v>6</c:v>
                </c:pt>
                <c:pt idx="192">
                  <c:v>2</c:v>
                </c:pt>
                <c:pt idx="193">
                  <c:v>3</c:v>
                </c:pt>
                <c:pt idx="194">
                  <c:v>4</c:v>
                </c:pt>
                <c:pt idx="195">
                  <c:v>1</c:v>
                </c:pt>
                <c:pt idx="196">
                  <c:v>3</c:v>
                </c:pt>
                <c:pt idx="197">
                  <c:v>1</c:v>
                </c:pt>
                <c:pt idx="198">
                  <c:v>0</c:v>
                </c:pt>
                <c:pt idx="199">
                  <c:v>5</c:v>
                </c:pt>
                <c:pt idx="200">
                  <c:v>3</c:v>
                </c:pt>
                <c:pt idx="201">
                  <c:v>4</c:v>
                </c:pt>
                <c:pt idx="202">
                  <c:v>4</c:v>
                </c:pt>
                <c:pt idx="203">
                  <c:v>3</c:v>
                </c:pt>
                <c:pt idx="204">
                  <c:v>1</c:v>
                </c:pt>
                <c:pt idx="205">
                  <c:v>2</c:v>
                </c:pt>
                <c:pt idx="206">
                  <c:v>0</c:v>
                </c:pt>
                <c:pt idx="207">
                  <c:v>0</c:v>
                </c:pt>
                <c:pt idx="208">
                  <c:v>2</c:v>
                </c:pt>
                <c:pt idx="209">
                  <c:v>1</c:v>
                </c:pt>
                <c:pt idx="210">
                  <c:v>3</c:v>
                </c:pt>
                <c:pt idx="211">
                  <c:v>0</c:v>
                </c:pt>
                <c:pt idx="212">
                  <c:v>2</c:v>
                </c:pt>
                <c:pt idx="213">
                  <c:v>0</c:v>
                </c:pt>
                <c:pt idx="214">
                  <c:v>0</c:v>
                </c:pt>
                <c:pt idx="215">
                  <c:v>1</c:v>
                </c:pt>
                <c:pt idx="216">
                  <c:v>1</c:v>
                </c:pt>
                <c:pt idx="217">
                  <c:v>2</c:v>
                </c:pt>
                <c:pt idx="218">
                  <c:v>3</c:v>
                </c:pt>
                <c:pt idx="219">
                  <c:v>3</c:v>
                </c:pt>
                <c:pt idx="220">
                  <c:v>1</c:v>
                </c:pt>
                <c:pt idx="221">
                  <c:v>1</c:v>
                </c:pt>
                <c:pt idx="222">
                  <c:v>1</c:v>
                </c:pt>
                <c:pt idx="223">
                  <c:v>3</c:v>
                </c:pt>
                <c:pt idx="224">
                  <c:v>1</c:v>
                </c:pt>
                <c:pt idx="225">
                  <c:v>0</c:v>
                </c:pt>
                <c:pt idx="226">
                  <c:v>0</c:v>
                </c:pt>
                <c:pt idx="227">
                  <c:v>2</c:v>
                </c:pt>
                <c:pt idx="228">
                  <c:v>2</c:v>
                </c:pt>
                <c:pt idx="229">
                  <c:v>1</c:v>
                </c:pt>
                <c:pt idx="230">
                  <c:v>0</c:v>
                </c:pt>
                <c:pt idx="231">
                  <c:v>0</c:v>
                </c:pt>
                <c:pt idx="232">
                  <c:v>0</c:v>
                </c:pt>
                <c:pt idx="233">
                  <c:v>1</c:v>
                </c:pt>
                <c:pt idx="234">
                  <c:v>0</c:v>
                </c:pt>
                <c:pt idx="235">
                  <c:v>1</c:v>
                </c:pt>
                <c:pt idx="236">
                  <c:v>1</c:v>
                </c:pt>
                <c:pt idx="237">
                  <c:v>0</c:v>
                </c:pt>
                <c:pt idx="238">
                  <c:v>0</c:v>
                </c:pt>
                <c:pt idx="239">
                  <c:v>1</c:v>
                </c:pt>
                <c:pt idx="240">
                  <c:v>0</c:v>
                </c:pt>
                <c:pt idx="241">
                  <c:v>0</c:v>
                </c:pt>
                <c:pt idx="242">
                  <c:v>0</c:v>
                </c:pt>
                <c:pt idx="243">
                  <c:v>0</c:v>
                </c:pt>
                <c:pt idx="244">
                  <c:v>1</c:v>
                </c:pt>
                <c:pt idx="245">
                  <c:v>0</c:v>
                </c:pt>
                <c:pt idx="246">
                  <c:v>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1</c:v>
                </c:pt>
                <c:pt idx="287">
                  <c:v>1</c:v>
                </c:pt>
                <c:pt idx="288">
                  <c:v>0</c:v>
                </c:pt>
                <c:pt idx="289">
                  <c:v>0</c:v>
                </c:pt>
                <c:pt idx="290">
                  <c:v>0</c:v>
                </c:pt>
                <c:pt idx="291">
                  <c:v>0</c:v>
                </c:pt>
                <c:pt idx="292">
                  <c:v>1</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1</c:v>
                </c:pt>
                <c:pt idx="311">
                  <c:v>0</c:v>
                </c:pt>
                <c:pt idx="312">
                  <c:v>0</c:v>
                </c:pt>
                <c:pt idx="313">
                  <c:v>0</c:v>
                </c:pt>
                <c:pt idx="314">
                  <c:v>1</c:v>
                </c:pt>
                <c:pt idx="315">
                  <c:v>1</c:v>
                </c:pt>
                <c:pt idx="316">
                  <c:v>1</c:v>
                </c:pt>
                <c:pt idx="317">
                  <c:v>0</c:v>
                </c:pt>
                <c:pt idx="318">
                  <c:v>0</c:v>
                </c:pt>
                <c:pt idx="319">
                  <c:v>0</c:v>
                </c:pt>
                <c:pt idx="320">
                  <c:v>0</c:v>
                </c:pt>
                <c:pt idx="321">
                  <c:v>2</c:v>
                </c:pt>
                <c:pt idx="322">
                  <c:v>0</c:v>
                </c:pt>
                <c:pt idx="323">
                  <c:v>0</c:v>
                </c:pt>
                <c:pt idx="324">
                  <c:v>1</c:v>
                </c:pt>
                <c:pt idx="325">
                  <c:v>2</c:v>
                </c:pt>
                <c:pt idx="326">
                  <c:v>3</c:v>
                </c:pt>
                <c:pt idx="327">
                  <c:v>3</c:v>
                </c:pt>
                <c:pt idx="328">
                  <c:v>0</c:v>
                </c:pt>
                <c:pt idx="329">
                  <c:v>2</c:v>
                </c:pt>
                <c:pt idx="330">
                  <c:v>4</c:v>
                </c:pt>
                <c:pt idx="331">
                  <c:v>0</c:v>
                </c:pt>
                <c:pt idx="332">
                  <c:v>1</c:v>
                </c:pt>
                <c:pt idx="333">
                  <c:v>1</c:v>
                </c:pt>
                <c:pt idx="334">
                  <c:v>1</c:v>
                </c:pt>
                <c:pt idx="335">
                  <c:v>1</c:v>
                </c:pt>
                <c:pt idx="336">
                  <c:v>2</c:v>
                </c:pt>
                <c:pt idx="337">
                  <c:v>1</c:v>
                </c:pt>
                <c:pt idx="338">
                  <c:v>0</c:v>
                </c:pt>
                <c:pt idx="339">
                  <c:v>1</c:v>
                </c:pt>
                <c:pt idx="340">
                  <c:v>4</c:v>
                </c:pt>
                <c:pt idx="341">
                  <c:v>2</c:v>
                </c:pt>
                <c:pt idx="342">
                  <c:v>4</c:v>
                </c:pt>
                <c:pt idx="343">
                  <c:v>1</c:v>
                </c:pt>
                <c:pt idx="344">
                  <c:v>0</c:v>
                </c:pt>
                <c:pt idx="345">
                  <c:v>2</c:v>
                </c:pt>
                <c:pt idx="346">
                  <c:v>0</c:v>
                </c:pt>
                <c:pt idx="347">
                  <c:v>3</c:v>
                </c:pt>
                <c:pt idx="348">
                  <c:v>0</c:v>
                </c:pt>
                <c:pt idx="349">
                  <c:v>1</c:v>
                </c:pt>
                <c:pt idx="350">
                  <c:v>0</c:v>
                </c:pt>
                <c:pt idx="351">
                  <c:v>1</c:v>
                </c:pt>
                <c:pt idx="352">
                  <c:v>2</c:v>
                </c:pt>
                <c:pt idx="353">
                  <c:v>1</c:v>
                </c:pt>
                <c:pt idx="354">
                  <c:v>1</c:v>
                </c:pt>
                <c:pt idx="355">
                  <c:v>1</c:v>
                </c:pt>
                <c:pt idx="356">
                  <c:v>2</c:v>
                </c:pt>
                <c:pt idx="357">
                  <c:v>0</c:v>
                </c:pt>
                <c:pt idx="358">
                  <c:v>0</c:v>
                </c:pt>
                <c:pt idx="359">
                  <c:v>1</c:v>
                </c:pt>
                <c:pt idx="360">
                  <c:v>0</c:v>
                </c:pt>
                <c:pt idx="361">
                  <c:v>1</c:v>
                </c:pt>
                <c:pt idx="362">
                  <c:v>2</c:v>
                </c:pt>
                <c:pt idx="363">
                  <c:v>1</c:v>
                </c:pt>
                <c:pt idx="364">
                  <c:v>2</c:v>
                </c:pt>
                <c:pt idx="365">
                  <c:v>0</c:v>
                </c:pt>
                <c:pt idx="366">
                  <c:v>0</c:v>
                </c:pt>
                <c:pt idx="367">
                  <c:v>1</c:v>
                </c:pt>
                <c:pt idx="368">
                  <c:v>3</c:v>
                </c:pt>
              </c:numCache>
            </c:numRef>
          </c:val>
          <c:smooth val="0"/>
          <c:extLst>
            <c:ext xmlns:c16="http://schemas.microsoft.com/office/drawing/2014/chart" uri="{C3380CC4-5D6E-409C-BE32-E72D297353CC}">
              <c16:uniqueId val="{00000000-3421-4B1A-8527-5150C33ADEAB}"/>
            </c:ext>
          </c:extLst>
        </c:ser>
        <c:ser>
          <c:idx val="6"/>
          <c:order val="6"/>
          <c:tx>
            <c:v>China Policy Response</c:v>
          </c:tx>
          <c:spPr>
            <a:ln w="19050" cap="rnd">
              <a:solidFill>
                <a:schemeClr val="bg1">
                  <a:lumMod val="95000"/>
                </a:schemeClr>
              </a:solidFill>
              <a:round/>
            </a:ln>
            <a:effectLst>
              <a:glow rad="101600">
                <a:schemeClr val="accent3">
                  <a:satMod val="175000"/>
                  <a:alpha val="40000"/>
                </a:schemeClr>
              </a:glow>
              <a:outerShdw blurRad="50800" dist="38100" dir="5400000" algn="t" rotWithShape="0">
                <a:prstClr val="black">
                  <a:alpha val="40000"/>
                </a:prstClr>
              </a:outerShdw>
            </a:effectLst>
          </c:spPr>
          <c:marker>
            <c:symbol val="none"/>
          </c:marker>
          <c:cat>
            <c:numRef>
              <c:f>'US-China'!$C$44:$NG$44</c:f>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f>'US-China'!$C$127:$MZ$127</c:f>
              <c:numCache>
                <c:formatCode>General</c:formatCode>
                <c:ptCount val="362"/>
                <c:pt idx="0">
                  <c:v>44.91</c:v>
                </c:pt>
                <c:pt idx="1">
                  <c:v>44.91</c:v>
                </c:pt>
                <c:pt idx="2">
                  <c:v>47.69</c:v>
                </c:pt>
                <c:pt idx="3">
                  <c:v>69.91</c:v>
                </c:pt>
                <c:pt idx="4">
                  <c:v>69.91</c:v>
                </c:pt>
                <c:pt idx="5">
                  <c:v>69.91</c:v>
                </c:pt>
                <c:pt idx="6">
                  <c:v>69.91</c:v>
                </c:pt>
                <c:pt idx="7">
                  <c:v>69.91</c:v>
                </c:pt>
                <c:pt idx="8">
                  <c:v>69.91</c:v>
                </c:pt>
                <c:pt idx="9">
                  <c:v>77.31</c:v>
                </c:pt>
                <c:pt idx="10">
                  <c:v>77.31</c:v>
                </c:pt>
                <c:pt idx="11">
                  <c:v>77.31</c:v>
                </c:pt>
                <c:pt idx="12">
                  <c:v>77.31</c:v>
                </c:pt>
                <c:pt idx="13">
                  <c:v>77.31</c:v>
                </c:pt>
                <c:pt idx="14">
                  <c:v>77.31</c:v>
                </c:pt>
                <c:pt idx="15">
                  <c:v>77.31</c:v>
                </c:pt>
                <c:pt idx="16">
                  <c:v>77.31</c:v>
                </c:pt>
                <c:pt idx="17">
                  <c:v>77.31</c:v>
                </c:pt>
                <c:pt idx="18">
                  <c:v>75.459999999999994</c:v>
                </c:pt>
                <c:pt idx="19">
                  <c:v>75.459999999999994</c:v>
                </c:pt>
                <c:pt idx="20">
                  <c:v>75.459999999999994</c:v>
                </c:pt>
                <c:pt idx="21">
                  <c:v>75.459999999999994</c:v>
                </c:pt>
                <c:pt idx="22">
                  <c:v>75.459999999999994</c:v>
                </c:pt>
                <c:pt idx="23">
                  <c:v>75.459999999999994</c:v>
                </c:pt>
                <c:pt idx="24">
                  <c:v>75.459999999999994</c:v>
                </c:pt>
                <c:pt idx="25">
                  <c:v>75.459999999999994</c:v>
                </c:pt>
                <c:pt idx="26">
                  <c:v>75.459999999999994</c:v>
                </c:pt>
                <c:pt idx="27">
                  <c:v>75.459999999999994</c:v>
                </c:pt>
                <c:pt idx="28">
                  <c:v>75.459999999999994</c:v>
                </c:pt>
                <c:pt idx="29">
                  <c:v>75.459999999999994</c:v>
                </c:pt>
                <c:pt idx="30">
                  <c:v>75.459999999999994</c:v>
                </c:pt>
                <c:pt idx="31">
                  <c:v>75.459999999999994</c:v>
                </c:pt>
                <c:pt idx="32">
                  <c:v>75.459999999999994</c:v>
                </c:pt>
                <c:pt idx="33">
                  <c:v>81.02</c:v>
                </c:pt>
                <c:pt idx="34">
                  <c:v>81.02</c:v>
                </c:pt>
                <c:pt idx="35">
                  <c:v>81.02</c:v>
                </c:pt>
                <c:pt idx="36">
                  <c:v>81.02</c:v>
                </c:pt>
                <c:pt idx="37">
                  <c:v>81.02</c:v>
                </c:pt>
                <c:pt idx="38">
                  <c:v>81.02</c:v>
                </c:pt>
                <c:pt idx="39">
                  <c:v>81.02</c:v>
                </c:pt>
                <c:pt idx="40">
                  <c:v>81.02</c:v>
                </c:pt>
                <c:pt idx="41">
                  <c:v>81.02</c:v>
                </c:pt>
                <c:pt idx="42">
                  <c:v>81.02</c:v>
                </c:pt>
                <c:pt idx="43">
                  <c:v>81.02</c:v>
                </c:pt>
                <c:pt idx="44">
                  <c:v>81.02</c:v>
                </c:pt>
                <c:pt idx="45">
                  <c:v>81.02</c:v>
                </c:pt>
                <c:pt idx="46">
                  <c:v>81.02</c:v>
                </c:pt>
                <c:pt idx="47">
                  <c:v>81.02</c:v>
                </c:pt>
                <c:pt idx="48">
                  <c:v>81.02</c:v>
                </c:pt>
                <c:pt idx="49">
                  <c:v>81.02</c:v>
                </c:pt>
                <c:pt idx="50">
                  <c:v>81.02</c:v>
                </c:pt>
                <c:pt idx="51">
                  <c:v>81.02</c:v>
                </c:pt>
                <c:pt idx="52">
                  <c:v>81.02</c:v>
                </c:pt>
                <c:pt idx="53">
                  <c:v>79.17</c:v>
                </c:pt>
                <c:pt idx="54">
                  <c:v>79.17</c:v>
                </c:pt>
                <c:pt idx="55">
                  <c:v>79.17</c:v>
                </c:pt>
                <c:pt idx="56">
                  <c:v>79.17</c:v>
                </c:pt>
                <c:pt idx="57">
                  <c:v>79.17</c:v>
                </c:pt>
                <c:pt idx="58">
                  <c:v>79.17</c:v>
                </c:pt>
                <c:pt idx="59">
                  <c:v>79.17</c:v>
                </c:pt>
                <c:pt idx="60">
                  <c:v>79.17</c:v>
                </c:pt>
                <c:pt idx="61">
                  <c:v>79.17</c:v>
                </c:pt>
                <c:pt idx="62">
                  <c:v>79.17</c:v>
                </c:pt>
                <c:pt idx="63">
                  <c:v>81.94</c:v>
                </c:pt>
                <c:pt idx="64">
                  <c:v>81.94</c:v>
                </c:pt>
                <c:pt idx="65">
                  <c:v>73.61</c:v>
                </c:pt>
                <c:pt idx="66">
                  <c:v>73.61</c:v>
                </c:pt>
                <c:pt idx="67">
                  <c:v>73.61</c:v>
                </c:pt>
                <c:pt idx="68">
                  <c:v>73.61</c:v>
                </c:pt>
                <c:pt idx="69">
                  <c:v>73.61</c:v>
                </c:pt>
                <c:pt idx="70">
                  <c:v>73.61</c:v>
                </c:pt>
                <c:pt idx="71">
                  <c:v>69.91</c:v>
                </c:pt>
                <c:pt idx="72">
                  <c:v>69.91</c:v>
                </c:pt>
                <c:pt idx="73">
                  <c:v>69.91</c:v>
                </c:pt>
                <c:pt idx="74">
                  <c:v>69.91</c:v>
                </c:pt>
                <c:pt idx="75">
                  <c:v>69.91</c:v>
                </c:pt>
                <c:pt idx="76">
                  <c:v>56.94</c:v>
                </c:pt>
                <c:pt idx="77">
                  <c:v>56.94</c:v>
                </c:pt>
                <c:pt idx="78">
                  <c:v>56.94</c:v>
                </c:pt>
                <c:pt idx="79">
                  <c:v>56.94</c:v>
                </c:pt>
                <c:pt idx="80">
                  <c:v>56.94</c:v>
                </c:pt>
                <c:pt idx="81">
                  <c:v>56.94</c:v>
                </c:pt>
                <c:pt idx="82">
                  <c:v>56.94</c:v>
                </c:pt>
                <c:pt idx="83">
                  <c:v>56.94</c:v>
                </c:pt>
                <c:pt idx="84">
                  <c:v>56.94</c:v>
                </c:pt>
                <c:pt idx="85">
                  <c:v>56.94</c:v>
                </c:pt>
                <c:pt idx="86">
                  <c:v>56.94</c:v>
                </c:pt>
                <c:pt idx="87">
                  <c:v>56.94</c:v>
                </c:pt>
                <c:pt idx="88">
                  <c:v>56.94</c:v>
                </c:pt>
                <c:pt idx="89">
                  <c:v>56.94</c:v>
                </c:pt>
                <c:pt idx="90">
                  <c:v>56.94</c:v>
                </c:pt>
                <c:pt idx="91">
                  <c:v>56.94</c:v>
                </c:pt>
                <c:pt idx="92">
                  <c:v>56.94</c:v>
                </c:pt>
                <c:pt idx="93">
                  <c:v>56.94</c:v>
                </c:pt>
                <c:pt idx="94">
                  <c:v>56.94</c:v>
                </c:pt>
                <c:pt idx="95">
                  <c:v>56.94</c:v>
                </c:pt>
                <c:pt idx="96">
                  <c:v>56.94</c:v>
                </c:pt>
                <c:pt idx="97">
                  <c:v>56.94</c:v>
                </c:pt>
                <c:pt idx="98">
                  <c:v>56.94</c:v>
                </c:pt>
                <c:pt idx="99">
                  <c:v>56.94</c:v>
                </c:pt>
                <c:pt idx="100">
                  <c:v>56.94</c:v>
                </c:pt>
                <c:pt idx="101">
                  <c:v>56.94</c:v>
                </c:pt>
                <c:pt idx="102">
                  <c:v>56.94</c:v>
                </c:pt>
                <c:pt idx="103">
                  <c:v>56.94</c:v>
                </c:pt>
                <c:pt idx="104">
                  <c:v>56.94</c:v>
                </c:pt>
                <c:pt idx="105">
                  <c:v>56.94</c:v>
                </c:pt>
                <c:pt idx="106">
                  <c:v>56.94</c:v>
                </c:pt>
                <c:pt idx="107">
                  <c:v>56.94</c:v>
                </c:pt>
                <c:pt idx="108">
                  <c:v>81.94</c:v>
                </c:pt>
                <c:pt idx="109">
                  <c:v>81.94</c:v>
                </c:pt>
                <c:pt idx="110">
                  <c:v>81.94</c:v>
                </c:pt>
                <c:pt idx="111">
                  <c:v>81.94</c:v>
                </c:pt>
                <c:pt idx="112">
                  <c:v>81.94</c:v>
                </c:pt>
                <c:pt idx="113">
                  <c:v>81.94</c:v>
                </c:pt>
                <c:pt idx="114">
                  <c:v>81.94</c:v>
                </c:pt>
                <c:pt idx="115">
                  <c:v>81.94</c:v>
                </c:pt>
                <c:pt idx="116">
                  <c:v>81.94</c:v>
                </c:pt>
                <c:pt idx="117">
                  <c:v>81.94</c:v>
                </c:pt>
                <c:pt idx="118">
                  <c:v>81.94</c:v>
                </c:pt>
                <c:pt idx="119">
                  <c:v>81.94</c:v>
                </c:pt>
                <c:pt idx="120">
                  <c:v>81.94</c:v>
                </c:pt>
                <c:pt idx="121">
                  <c:v>81.94</c:v>
                </c:pt>
                <c:pt idx="122">
                  <c:v>81.94</c:v>
                </c:pt>
                <c:pt idx="123">
                  <c:v>81.94</c:v>
                </c:pt>
                <c:pt idx="124">
                  <c:v>81.94</c:v>
                </c:pt>
                <c:pt idx="125">
                  <c:v>81.94</c:v>
                </c:pt>
                <c:pt idx="126">
                  <c:v>81.94</c:v>
                </c:pt>
                <c:pt idx="127">
                  <c:v>81.94</c:v>
                </c:pt>
                <c:pt idx="128">
                  <c:v>81.94</c:v>
                </c:pt>
                <c:pt idx="129">
                  <c:v>81.94</c:v>
                </c:pt>
                <c:pt idx="130">
                  <c:v>81.94</c:v>
                </c:pt>
                <c:pt idx="131">
                  <c:v>81.94</c:v>
                </c:pt>
                <c:pt idx="132">
                  <c:v>78.239999999999995</c:v>
                </c:pt>
                <c:pt idx="133">
                  <c:v>78.239999999999995</c:v>
                </c:pt>
                <c:pt idx="134">
                  <c:v>78.239999999999995</c:v>
                </c:pt>
                <c:pt idx="135">
                  <c:v>78.239999999999995</c:v>
                </c:pt>
                <c:pt idx="136">
                  <c:v>78.239999999999995</c:v>
                </c:pt>
                <c:pt idx="137">
                  <c:v>78.239999999999995</c:v>
                </c:pt>
                <c:pt idx="138">
                  <c:v>78.239999999999995</c:v>
                </c:pt>
                <c:pt idx="139">
                  <c:v>78.239999999999995</c:v>
                </c:pt>
                <c:pt idx="140">
                  <c:v>78.239999999999995</c:v>
                </c:pt>
                <c:pt idx="141">
                  <c:v>78.239999999999995</c:v>
                </c:pt>
                <c:pt idx="142">
                  <c:v>78.239999999999995</c:v>
                </c:pt>
                <c:pt idx="143">
                  <c:v>78.239999999999995</c:v>
                </c:pt>
                <c:pt idx="144">
                  <c:v>78.239999999999995</c:v>
                </c:pt>
                <c:pt idx="145">
                  <c:v>78.239999999999995</c:v>
                </c:pt>
                <c:pt idx="146">
                  <c:v>78.239999999999995</c:v>
                </c:pt>
                <c:pt idx="147">
                  <c:v>78.239999999999995</c:v>
                </c:pt>
                <c:pt idx="148">
                  <c:v>78.239999999999995</c:v>
                </c:pt>
                <c:pt idx="149">
                  <c:v>78.239999999999995</c:v>
                </c:pt>
                <c:pt idx="150">
                  <c:v>78.239999999999995</c:v>
                </c:pt>
                <c:pt idx="151">
                  <c:v>78.239999999999995</c:v>
                </c:pt>
                <c:pt idx="152">
                  <c:v>78.239999999999995</c:v>
                </c:pt>
                <c:pt idx="153">
                  <c:v>78.239999999999995</c:v>
                </c:pt>
                <c:pt idx="154">
                  <c:v>78.239999999999995</c:v>
                </c:pt>
                <c:pt idx="155">
                  <c:v>78.239999999999995</c:v>
                </c:pt>
                <c:pt idx="156">
                  <c:v>78.239999999999995</c:v>
                </c:pt>
                <c:pt idx="157">
                  <c:v>78.239999999999995</c:v>
                </c:pt>
                <c:pt idx="158">
                  <c:v>78.239999999999995</c:v>
                </c:pt>
                <c:pt idx="159">
                  <c:v>78.239999999999995</c:v>
                </c:pt>
                <c:pt idx="160">
                  <c:v>78.239999999999995</c:v>
                </c:pt>
                <c:pt idx="161">
                  <c:v>78.239999999999995</c:v>
                </c:pt>
                <c:pt idx="162">
                  <c:v>78.239999999999995</c:v>
                </c:pt>
                <c:pt idx="163">
                  <c:v>78.239999999999995</c:v>
                </c:pt>
                <c:pt idx="164">
                  <c:v>78.239999999999995</c:v>
                </c:pt>
                <c:pt idx="165">
                  <c:v>78.239999999999995</c:v>
                </c:pt>
                <c:pt idx="166">
                  <c:v>78.239999999999995</c:v>
                </c:pt>
                <c:pt idx="167">
                  <c:v>78.239999999999995</c:v>
                </c:pt>
                <c:pt idx="168">
                  <c:v>78.239999999999995</c:v>
                </c:pt>
                <c:pt idx="169">
                  <c:v>78.239999999999995</c:v>
                </c:pt>
                <c:pt idx="170">
                  <c:v>78.239999999999995</c:v>
                </c:pt>
                <c:pt idx="171">
                  <c:v>78.239999999999995</c:v>
                </c:pt>
                <c:pt idx="172">
                  <c:v>78.239999999999995</c:v>
                </c:pt>
                <c:pt idx="173">
                  <c:v>78.239999999999995</c:v>
                </c:pt>
                <c:pt idx="174">
                  <c:v>78.239999999999995</c:v>
                </c:pt>
                <c:pt idx="175">
                  <c:v>78.239999999999995</c:v>
                </c:pt>
                <c:pt idx="176">
                  <c:v>78.239999999999995</c:v>
                </c:pt>
                <c:pt idx="177">
                  <c:v>78.239999999999995</c:v>
                </c:pt>
                <c:pt idx="178">
                  <c:v>78.239999999999995</c:v>
                </c:pt>
                <c:pt idx="179">
                  <c:v>78.239999999999995</c:v>
                </c:pt>
                <c:pt idx="180">
                  <c:v>78.239999999999995</c:v>
                </c:pt>
                <c:pt idx="181">
                  <c:v>78.239999999999995</c:v>
                </c:pt>
                <c:pt idx="182">
                  <c:v>78.239999999999995</c:v>
                </c:pt>
                <c:pt idx="183">
                  <c:v>78.239999999999995</c:v>
                </c:pt>
                <c:pt idx="184">
                  <c:v>78.239999999999995</c:v>
                </c:pt>
                <c:pt idx="185">
                  <c:v>78.239999999999995</c:v>
                </c:pt>
                <c:pt idx="186">
                  <c:v>78.239999999999995</c:v>
                </c:pt>
                <c:pt idx="187">
                  <c:v>78.239999999999995</c:v>
                </c:pt>
                <c:pt idx="188">
                  <c:v>78.239999999999995</c:v>
                </c:pt>
                <c:pt idx="189">
                  <c:v>78.239999999999995</c:v>
                </c:pt>
                <c:pt idx="190">
                  <c:v>78.239999999999995</c:v>
                </c:pt>
                <c:pt idx="191">
                  <c:v>78.239999999999995</c:v>
                </c:pt>
                <c:pt idx="192">
                  <c:v>78.239999999999995</c:v>
                </c:pt>
                <c:pt idx="193">
                  <c:v>78.239999999999995</c:v>
                </c:pt>
                <c:pt idx="194">
                  <c:v>78.239999999999995</c:v>
                </c:pt>
                <c:pt idx="195">
                  <c:v>78.239999999999995</c:v>
                </c:pt>
                <c:pt idx="196">
                  <c:v>78.239999999999995</c:v>
                </c:pt>
                <c:pt idx="197">
                  <c:v>78.239999999999995</c:v>
                </c:pt>
                <c:pt idx="198">
                  <c:v>78.239999999999995</c:v>
                </c:pt>
                <c:pt idx="199">
                  <c:v>78.239999999999995</c:v>
                </c:pt>
                <c:pt idx="200">
                  <c:v>78.239999999999995</c:v>
                </c:pt>
                <c:pt idx="201">
                  <c:v>78.239999999999995</c:v>
                </c:pt>
                <c:pt idx="202">
                  <c:v>78.239999999999995</c:v>
                </c:pt>
                <c:pt idx="203">
                  <c:v>78.239999999999995</c:v>
                </c:pt>
                <c:pt idx="204">
                  <c:v>78.239999999999995</c:v>
                </c:pt>
                <c:pt idx="205">
                  <c:v>78.239999999999995</c:v>
                </c:pt>
                <c:pt idx="206">
                  <c:v>78.239999999999995</c:v>
                </c:pt>
                <c:pt idx="207">
                  <c:v>78.239999999999995</c:v>
                </c:pt>
                <c:pt idx="208">
                  <c:v>78.239999999999995</c:v>
                </c:pt>
                <c:pt idx="209">
                  <c:v>78.239999999999995</c:v>
                </c:pt>
                <c:pt idx="210">
                  <c:v>78.239999999999995</c:v>
                </c:pt>
                <c:pt idx="211">
                  <c:v>78.239999999999995</c:v>
                </c:pt>
                <c:pt idx="212">
                  <c:v>78.239999999999995</c:v>
                </c:pt>
                <c:pt idx="213">
                  <c:v>78.239999999999995</c:v>
                </c:pt>
                <c:pt idx="214">
                  <c:v>78.239999999999995</c:v>
                </c:pt>
                <c:pt idx="215">
                  <c:v>78.239999999999995</c:v>
                </c:pt>
                <c:pt idx="216">
                  <c:v>78.239999999999995</c:v>
                </c:pt>
                <c:pt idx="217">
                  <c:v>78.239999999999995</c:v>
                </c:pt>
                <c:pt idx="218">
                  <c:v>78.239999999999995</c:v>
                </c:pt>
                <c:pt idx="219">
                  <c:v>78.239999999999995</c:v>
                </c:pt>
                <c:pt idx="220">
                  <c:v>78.239999999999995</c:v>
                </c:pt>
                <c:pt idx="221">
                  <c:v>78.239999999999995</c:v>
                </c:pt>
                <c:pt idx="222">
                  <c:v>78.239999999999995</c:v>
                </c:pt>
                <c:pt idx="223">
                  <c:v>55.09</c:v>
                </c:pt>
                <c:pt idx="224">
                  <c:v>55.09</c:v>
                </c:pt>
                <c:pt idx="225">
                  <c:v>46.76</c:v>
                </c:pt>
                <c:pt idx="226">
                  <c:v>46.76</c:v>
                </c:pt>
                <c:pt idx="227">
                  <c:v>46.76</c:v>
                </c:pt>
                <c:pt idx="228">
                  <c:v>46.76</c:v>
                </c:pt>
                <c:pt idx="229">
                  <c:v>46.76</c:v>
                </c:pt>
                <c:pt idx="230">
                  <c:v>46.76</c:v>
                </c:pt>
                <c:pt idx="231">
                  <c:v>46.76</c:v>
                </c:pt>
                <c:pt idx="232">
                  <c:v>46.76</c:v>
                </c:pt>
                <c:pt idx="233">
                  <c:v>46.76</c:v>
                </c:pt>
                <c:pt idx="234">
                  <c:v>46.76</c:v>
                </c:pt>
                <c:pt idx="235">
                  <c:v>46.76</c:v>
                </c:pt>
                <c:pt idx="236">
                  <c:v>81.94</c:v>
                </c:pt>
                <c:pt idx="237">
                  <c:v>81.94</c:v>
                </c:pt>
                <c:pt idx="238">
                  <c:v>81.94</c:v>
                </c:pt>
                <c:pt idx="239">
                  <c:v>81.94</c:v>
                </c:pt>
                <c:pt idx="240">
                  <c:v>81.94</c:v>
                </c:pt>
                <c:pt idx="241">
                  <c:v>81.94</c:v>
                </c:pt>
                <c:pt idx="242">
                  <c:v>75.459999999999994</c:v>
                </c:pt>
                <c:pt idx="243">
                  <c:v>71.760000000000005</c:v>
                </c:pt>
                <c:pt idx="244">
                  <c:v>63.43</c:v>
                </c:pt>
                <c:pt idx="245">
                  <c:v>63.43</c:v>
                </c:pt>
                <c:pt idx="246">
                  <c:v>63.43</c:v>
                </c:pt>
                <c:pt idx="247">
                  <c:v>54.17</c:v>
                </c:pt>
                <c:pt idx="248">
                  <c:v>54.17</c:v>
                </c:pt>
                <c:pt idx="249">
                  <c:v>54.17</c:v>
                </c:pt>
                <c:pt idx="250">
                  <c:v>54.17</c:v>
                </c:pt>
                <c:pt idx="251">
                  <c:v>54.17</c:v>
                </c:pt>
                <c:pt idx="252">
                  <c:v>54.17</c:v>
                </c:pt>
                <c:pt idx="253">
                  <c:v>54.17</c:v>
                </c:pt>
                <c:pt idx="254">
                  <c:v>54.17</c:v>
                </c:pt>
                <c:pt idx="255">
                  <c:v>54.17</c:v>
                </c:pt>
                <c:pt idx="256">
                  <c:v>54.17</c:v>
                </c:pt>
                <c:pt idx="257">
                  <c:v>54.17</c:v>
                </c:pt>
                <c:pt idx="258">
                  <c:v>54.17</c:v>
                </c:pt>
                <c:pt idx="259">
                  <c:v>54.17</c:v>
                </c:pt>
                <c:pt idx="260">
                  <c:v>54.17</c:v>
                </c:pt>
                <c:pt idx="261">
                  <c:v>52.31</c:v>
                </c:pt>
                <c:pt idx="262">
                  <c:v>52.31</c:v>
                </c:pt>
                <c:pt idx="263">
                  <c:v>61.57</c:v>
                </c:pt>
                <c:pt idx="264">
                  <c:v>61.57</c:v>
                </c:pt>
                <c:pt idx="265">
                  <c:v>61.57</c:v>
                </c:pt>
                <c:pt idx="266">
                  <c:v>61.57</c:v>
                </c:pt>
                <c:pt idx="267">
                  <c:v>61.57</c:v>
                </c:pt>
                <c:pt idx="268">
                  <c:v>61.57</c:v>
                </c:pt>
                <c:pt idx="269">
                  <c:v>61.57</c:v>
                </c:pt>
                <c:pt idx="270">
                  <c:v>61.57</c:v>
                </c:pt>
                <c:pt idx="271">
                  <c:v>61.57</c:v>
                </c:pt>
                <c:pt idx="272">
                  <c:v>61.57</c:v>
                </c:pt>
                <c:pt idx="273">
                  <c:v>61.57</c:v>
                </c:pt>
                <c:pt idx="274">
                  <c:v>61.57</c:v>
                </c:pt>
                <c:pt idx="275">
                  <c:v>81.94</c:v>
                </c:pt>
                <c:pt idx="276">
                  <c:v>81.94</c:v>
                </c:pt>
                <c:pt idx="277">
                  <c:v>81.94</c:v>
                </c:pt>
                <c:pt idx="278">
                  <c:v>81.94</c:v>
                </c:pt>
                <c:pt idx="279">
                  <c:v>81.94</c:v>
                </c:pt>
                <c:pt idx="280">
                  <c:v>81.94</c:v>
                </c:pt>
                <c:pt idx="281">
                  <c:v>68.98</c:v>
                </c:pt>
                <c:pt idx="282">
                  <c:v>63.43</c:v>
                </c:pt>
                <c:pt idx="283">
                  <c:v>63.43</c:v>
                </c:pt>
                <c:pt idx="284">
                  <c:v>63.43</c:v>
                </c:pt>
                <c:pt idx="285">
                  <c:v>63.43</c:v>
                </c:pt>
                <c:pt idx="286">
                  <c:v>63.43</c:v>
                </c:pt>
                <c:pt idx="287">
                  <c:v>63.43</c:v>
                </c:pt>
                <c:pt idx="288">
                  <c:v>63.43</c:v>
                </c:pt>
                <c:pt idx="289">
                  <c:v>63.43</c:v>
                </c:pt>
                <c:pt idx="290">
                  <c:v>63.43</c:v>
                </c:pt>
                <c:pt idx="291">
                  <c:v>63.43</c:v>
                </c:pt>
                <c:pt idx="292">
                  <c:v>63.43</c:v>
                </c:pt>
                <c:pt idx="293">
                  <c:v>63.43</c:v>
                </c:pt>
                <c:pt idx="294">
                  <c:v>63.43</c:v>
                </c:pt>
                <c:pt idx="295">
                  <c:v>63.43</c:v>
                </c:pt>
                <c:pt idx="296">
                  <c:v>63.43</c:v>
                </c:pt>
                <c:pt idx="297">
                  <c:v>63.43</c:v>
                </c:pt>
                <c:pt idx="298">
                  <c:v>63.43</c:v>
                </c:pt>
                <c:pt idx="299">
                  <c:v>63.43</c:v>
                </c:pt>
                <c:pt idx="300">
                  <c:v>63.43</c:v>
                </c:pt>
                <c:pt idx="301">
                  <c:v>63.43</c:v>
                </c:pt>
                <c:pt idx="302">
                  <c:v>76.39</c:v>
                </c:pt>
                <c:pt idx="303">
                  <c:v>76.39</c:v>
                </c:pt>
                <c:pt idx="304">
                  <c:v>76.39</c:v>
                </c:pt>
                <c:pt idx="305">
                  <c:v>76.39</c:v>
                </c:pt>
                <c:pt idx="306">
                  <c:v>81.94</c:v>
                </c:pt>
                <c:pt idx="307">
                  <c:v>81.94</c:v>
                </c:pt>
                <c:pt idx="308">
                  <c:v>81.94</c:v>
                </c:pt>
                <c:pt idx="309">
                  <c:v>81.94</c:v>
                </c:pt>
                <c:pt idx="310">
                  <c:v>81.94</c:v>
                </c:pt>
                <c:pt idx="311">
                  <c:v>81.94</c:v>
                </c:pt>
                <c:pt idx="312">
                  <c:v>81.94</c:v>
                </c:pt>
                <c:pt idx="313">
                  <c:v>81.94</c:v>
                </c:pt>
                <c:pt idx="314">
                  <c:v>81.94</c:v>
                </c:pt>
                <c:pt idx="315">
                  <c:v>81.94</c:v>
                </c:pt>
                <c:pt idx="316">
                  <c:v>81.94</c:v>
                </c:pt>
                <c:pt idx="317">
                  <c:v>81.94</c:v>
                </c:pt>
                <c:pt idx="318">
                  <c:v>81.94</c:v>
                </c:pt>
                <c:pt idx="319">
                  <c:v>81.94</c:v>
                </c:pt>
                <c:pt idx="320">
                  <c:v>78.239999999999995</c:v>
                </c:pt>
                <c:pt idx="321">
                  <c:v>78.239999999999995</c:v>
                </c:pt>
                <c:pt idx="322">
                  <c:v>78.239999999999995</c:v>
                </c:pt>
                <c:pt idx="323">
                  <c:v>78.239999999999995</c:v>
                </c:pt>
                <c:pt idx="324">
                  <c:v>78.239999999999995</c:v>
                </c:pt>
                <c:pt idx="325">
                  <c:v>78.239999999999995</c:v>
                </c:pt>
                <c:pt idx="326">
                  <c:v>78.239999999999995</c:v>
                </c:pt>
                <c:pt idx="327">
                  <c:v>78.239999999999995</c:v>
                </c:pt>
                <c:pt idx="328">
                  <c:v>78.239999999999995</c:v>
                </c:pt>
                <c:pt idx="329">
                  <c:v>78.239999999999995</c:v>
                </c:pt>
                <c:pt idx="330">
                  <c:v>78.239999999999995</c:v>
                </c:pt>
                <c:pt idx="331">
                  <c:v>78.239999999999995</c:v>
                </c:pt>
                <c:pt idx="332">
                  <c:v>78.239999999999995</c:v>
                </c:pt>
                <c:pt idx="333">
                  <c:v>78.239999999999995</c:v>
                </c:pt>
                <c:pt idx="334">
                  <c:v>78.239999999999995</c:v>
                </c:pt>
                <c:pt idx="335">
                  <c:v>78.239999999999995</c:v>
                </c:pt>
                <c:pt idx="336">
                  <c:v>78.239999999999995</c:v>
                </c:pt>
                <c:pt idx="337">
                  <c:v>78.239999999999995</c:v>
                </c:pt>
                <c:pt idx="338">
                  <c:v>78.239999999999995</c:v>
                </c:pt>
                <c:pt idx="339">
                  <c:v>78.239999999999995</c:v>
                </c:pt>
                <c:pt idx="340">
                  <c:v>78.239999999999995</c:v>
                </c:pt>
                <c:pt idx="341">
                  <c:v>78.239999999999995</c:v>
                </c:pt>
                <c:pt idx="342">
                  <c:v>78.239999999999995</c:v>
                </c:pt>
                <c:pt idx="343">
                  <c:v>78.239999999999995</c:v>
                </c:pt>
                <c:pt idx="344">
                  <c:v>78.239999999999995</c:v>
                </c:pt>
                <c:pt idx="345">
                  <c:v>78.239999999999995</c:v>
                </c:pt>
                <c:pt idx="346">
                  <c:v>78.239999999999995</c:v>
                </c:pt>
                <c:pt idx="347">
                  <c:v>78.239999999999995</c:v>
                </c:pt>
                <c:pt idx="348">
                  <c:v>78.239999999999995</c:v>
                </c:pt>
                <c:pt idx="349">
                  <c:v>78.239999999999995</c:v>
                </c:pt>
                <c:pt idx="350">
                  <c:v>78.239999999999995</c:v>
                </c:pt>
                <c:pt idx="351">
                  <c:v>78.239999999999995</c:v>
                </c:pt>
                <c:pt idx="352">
                  <c:v>78.239999999999995</c:v>
                </c:pt>
                <c:pt idx="353">
                  <c:v>78.239999999999995</c:v>
                </c:pt>
                <c:pt idx="354">
                  <c:v>78.239999999999995</c:v>
                </c:pt>
                <c:pt idx="355">
                  <c:v>78.239999999999995</c:v>
                </c:pt>
                <c:pt idx="356">
                  <c:v>78.239999999999995</c:v>
                </c:pt>
                <c:pt idx="357">
                  <c:v>78.239999999999995</c:v>
                </c:pt>
                <c:pt idx="358">
                  <c:v>78.239999999999995</c:v>
                </c:pt>
                <c:pt idx="359">
                  <c:v>78.239999999999995</c:v>
                </c:pt>
                <c:pt idx="360">
                  <c:v>78.239999999999995</c:v>
                </c:pt>
                <c:pt idx="361">
                  <c:v>78.239999999999995</c:v>
                </c:pt>
              </c:numCache>
            </c:numRef>
          </c:val>
          <c:smooth val="0"/>
          <c:extLst>
            <c:ext xmlns:c16="http://schemas.microsoft.com/office/drawing/2014/chart" uri="{C3380CC4-5D6E-409C-BE32-E72D297353CC}">
              <c16:uniqueId val="{00000001-3421-4B1A-8527-5150C33ADEAB}"/>
            </c:ext>
          </c:extLst>
        </c:ser>
        <c:dLbls>
          <c:showLegendKey val="0"/>
          <c:showVal val="0"/>
          <c:showCatName val="0"/>
          <c:showSerName val="0"/>
          <c:showPercent val="0"/>
          <c:showBubbleSize val="0"/>
        </c:dLbls>
        <c:smooth val="0"/>
        <c:axId val="532644176"/>
        <c:axId val="202167743"/>
        <c:extLst>
          <c:ext xmlns:c15="http://schemas.microsoft.com/office/drawing/2012/chart" uri="{02D57815-91ED-43cb-92C2-25804820EDAC}">
            <c15:filteredLineSeries>
              <c15:ser>
                <c:idx val="0"/>
                <c:order val="0"/>
                <c:tx>
                  <c:strRef>
                    <c:extLst>
                      <c:ext uri="{02D57815-91ED-43cb-92C2-25804820EDAC}">
                        <c15:formulaRef>
                          <c15:sqref>'US-China'!$B$80</c15:sqref>
                        </c15:formulaRef>
                      </c:ext>
                    </c:extLst>
                    <c:strCache>
                      <c:ptCount val="1"/>
                      <c:pt idx="0">
                        <c:v>US Case Fatality Ratio</c:v>
                      </c:pt>
                    </c:strCache>
                  </c:strRef>
                </c:tx>
                <c:spPr>
                  <a:ln w="28575" cap="rnd">
                    <a:solidFill>
                      <a:schemeClr val="accent1"/>
                    </a:solidFill>
                    <a:round/>
                  </a:ln>
                  <a:effectLst/>
                </c:spPr>
                <c:marker>
                  <c:symbol val="none"/>
                </c:marker>
                <c:cat>
                  <c:numRef>
                    <c:extLst>
                      <c:ex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c:ext uri="{02D57815-91ED-43cb-92C2-25804820EDAC}">
                        <c15:formulaRef>
                          <c15:sqref>'US-China'!$C$80:$NI$80</c15:sqref>
                        </c15:formulaRef>
                      </c:ext>
                    </c:extLst>
                    <c:numCache>
                      <c:formatCode>General</c:formatCode>
                      <c:ptCount val="371"/>
                      <c:pt idx="1">
                        <c:v>0</c:v>
                      </c:pt>
                      <c:pt idx="3">
                        <c:v>0</c:v>
                      </c:pt>
                      <c:pt idx="6">
                        <c:v>0</c:v>
                      </c:pt>
                      <c:pt idx="8">
                        <c:v>0</c:v>
                      </c:pt>
                      <c:pt idx="11">
                        <c:v>0</c:v>
                      </c:pt>
                      <c:pt idx="14">
                        <c:v>0</c:v>
                      </c:pt>
                      <c:pt idx="19">
                        <c:v>0</c:v>
                      </c:pt>
                      <c:pt idx="21">
                        <c:v>0</c:v>
                      </c:pt>
                      <c:pt idx="29">
                        <c:v>0</c:v>
                      </c:pt>
                      <c:pt idx="35">
                        <c:v>0</c:v>
                      </c:pt>
                      <c:pt idx="37">
                        <c:v>12.5</c:v>
                      </c:pt>
                      <c:pt idx="38">
                        <c:v>0</c:v>
                      </c:pt>
                      <c:pt idx="39">
                        <c:v>21.739130434782609</c:v>
                      </c:pt>
                      <c:pt idx="40">
                        <c:v>5.2631578947368416</c:v>
                      </c:pt>
                      <c:pt idx="41">
                        <c:v>12.121212121212121</c:v>
                      </c:pt>
                      <c:pt idx="42">
                        <c:v>1.2987012987012987</c:v>
                      </c:pt>
                      <c:pt idx="43">
                        <c:v>3.7735849056603774</c:v>
                      </c:pt>
                      <c:pt idx="44">
                        <c:v>1.8072289156626504</c:v>
                      </c:pt>
                      <c:pt idx="45">
                        <c:v>3.4482758620689653</c:v>
                      </c:pt>
                      <c:pt idx="46">
                        <c:v>1.3333333333333335</c:v>
                      </c:pt>
                      <c:pt idx="47">
                        <c:v>3.1914893617021276</c:v>
                      </c:pt>
                      <c:pt idx="48">
                        <c:v>1.3698630136986301</c:v>
                      </c:pt>
                      <c:pt idx="49">
                        <c:v>2.2779043280182232</c:v>
                      </c:pt>
                      <c:pt idx="50">
                        <c:v>1.2638230647709321</c:v>
                      </c:pt>
                      <c:pt idx="51">
                        <c:v>0.92226613965744397</c:v>
                      </c:pt>
                      <c:pt idx="52">
                        <c:v>5.1282051282051277</c:v>
                      </c:pt>
                      <c:pt idx="53">
                        <c:v>1.8404907975460123</c:v>
                      </c:pt>
                      <c:pt idx="54">
                        <c:v>1.9639934533551555</c:v>
                      </c:pt>
                      <c:pt idx="55">
                        <c:v>2.2205494919081672</c:v>
                      </c:pt>
                      <c:pt idx="56">
                        <c:v>1.602136181575434</c:v>
                      </c:pt>
                      <c:pt idx="57">
                        <c:v>1.617716349929323</c:v>
                      </c:pt>
                      <c:pt idx="58">
                        <c:v>1.6513761467889909</c:v>
                      </c:pt>
                      <c:pt idx="59">
                        <c:v>1.245753114382786</c:v>
                      </c:pt>
                      <c:pt idx="60">
                        <c:v>1.665034280117532</c:v>
                      </c:pt>
                      <c:pt idx="61">
                        <c:v>2.271013946475688</c:v>
                      </c:pt>
                      <c:pt idx="62">
                        <c:v>2.6997929606625259</c:v>
                      </c:pt>
                      <c:pt idx="63">
                        <c:v>2.3094170403587446</c:v>
                      </c:pt>
                      <c:pt idx="64">
                        <c:v>2.7890792291220556</c:v>
                      </c:pt>
                      <c:pt idx="65">
                        <c:v>3.2386392614882435</c:v>
                      </c:pt>
                      <c:pt idx="66">
                        <c:v>3.135759309285449</c:v>
                      </c:pt>
                      <c:pt idx="67">
                        <c:v>3.1564169912145639</c:v>
                      </c:pt>
                      <c:pt idx="68">
                        <c:v>4.1457668338653288</c:v>
                      </c:pt>
                      <c:pt idx="69">
                        <c:v>3.910562550393847</c:v>
                      </c:pt>
                      <c:pt idx="70">
                        <c:v>4.6432229429839538</c:v>
                      </c:pt>
                      <c:pt idx="71">
                        <c:v>4.3599516593845866</c:v>
                      </c:pt>
                      <c:pt idx="72">
                        <c:v>4.7729236085400464</c:v>
                      </c:pt>
                      <c:pt idx="73">
                        <c:v>5.2904564315352696</c:v>
                      </c:pt>
                      <c:pt idx="74">
                        <c:v>5.5898643916725028</c:v>
                      </c:pt>
                      <c:pt idx="75">
                        <c:v>8.3658346333853348</c:v>
                      </c:pt>
                      <c:pt idx="76">
                        <c:v>6.8699108802974935</c:v>
                      </c:pt>
                      <c:pt idx="77">
                        <c:v>6.1351058208415603</c:v>
                      </c:pt>
                      <c:pt idx="78">
                        <c:v>6.4452387179263644</c:v>
                      </c:pt>
                      <c:pt idx="79">
                        <c:v>7.3091295553498581</c:v>
                      </c:pt>
                      <c:pt idx="80">
                        <c:v>6.6700872242175464</c:v>
                      </c:pt>
                      <c:pt idx="81">
                        <c:v>7.2896154560653921</c:v>
                      </c:pt>
                      <c:pt idx="82">
                        <c:v>8.4903037464377569</c:v>
                      </c:pt>
                      <c:pt idx="83">
                        <c:v>10.217485350218272</c:v>
                      </c:pt>
                      <c:pt idx="84">
                        <c:v>7.1923281832711776</c:v>
                      </c:pt>
                      <c:pt idx="85">
                        <c:v>6.3321422082248198</c:v>
                      </c:pt>
                      <c:pt idx="86">
                        <c:v>7.0623187887031538</c:v>
                      </c:pt>
                      <c:pt idx="87">
                        <c:v>7.4173300673606866</c:v>
                      </c:pt>
                      <c:pt idx="88">
                        <c:v>7.3624568344117751</c:v>
                      </c:pt>
                      <c:pt idx="89">
                        <c:v>9.8041488005562645</c:v>
                      </c:pt>
                      <c:pt idx="90">
                        <c:v>8.4171115579283082</c:v>
                      </c:pt>
                      <c:pt idx="91">
                        <c:v>7.3169278436513139</c:v>
                      </c:pt>
                      <c:pt idx="92">
                        <c:v>6.6800680377300132</c:v>
                      </c:pt>
                      <c:pt idx="93">
                        <c:v>5.6123959601276443</c:v>
                      </c:pt>
                      <c:pt idx="94">
                        <c:v>5.0931864483513163</c:v>
                      </c:pt>
                      <c:pt idx="95">
                        <c:v>6.1761727978400272</c:v>
                      </c:pt>
                      <c:pt idx="96">
                        <c:v>9.0469023308790621</c:v>
                      </c:pt>
                      <c:pt idx="97">
                        <c:v>9.5405825095633077</c:v>
                      </c:pt>
                      <c:pt idx="98">
                        <c:v>8.2333995751387654</c:v>
                      </c:pt>
                      <c:pt idx="99">
                        <c:v>5.4184364596487198</c:v>
                      </c:pt>
                      <c:pt idx="100">
                        <c:v>6.2235362826690022</c:v>
                      </c:pt>
                      <c:pt idx="101">
                        <c:v>4.5838458384583847</c:v>
                      </c:pt>
                      <c:pt idx="102">
                        <c:v>5.4958283176289902</c:v>
                      </c:pt>
                      <c:pt idx="103">
                        <c:v>9.3270799347471449</c:v>
                      </c:pt>
                      <c:pt idx="104">
                        <c:v>9.5658902101319434</c:v>
                      </c:pt>
                      <c:pt idx="105">
                        <c:v>6.9891102451105356</c:v>
                      </c:pt>
                      <c:pt idx="106">
                        <c:v>6.5142090953108118</c:v>
                      </c:pt>
                      <c:pt idx="107">
                        <c:v>6.0941167110863601</c:v>
                      </c:pt>
                      <c:pt idx="108">
                        <c:v>4.8239343394228227</c:v>
                      </c:pt>
                      <c:pt idx="109">
                        <c:v>5.191029900332226</c:v>
                      </c:pt>
                      <c:pt idx="110">
                        <c:v>7.0541047216288097</c:v>
                      </c:pt>
                      <c:pt idx="111">
                        <c:v>8.5375416584983341</c:v>
                      </c:pt>
                      <c:pt idx="112">
                        <c:v>6.6413096170339703</c:v>
                      </c:pt>
                      <c:pt idx="113">
                        <c:v>6.7542972699696673</c:v>
                      </c:pt>
                      <c:pt idx="114">
                        <c:v>5.262069250817027</c:v>
                      </c:pt>
                      <c:pt idx="115">
                        <c:v>4.1514772294466509</c:v>
                      </c:pt>
                      <c:pt idx="116">
                        <c:v>5.2516411378555796</c:v>
                      </c:pt>
                      <c:pt idx="117">
                        <c:v>7.1448971820258942</c:v>
                      </c:pt>
                      <c:pt idx="118">
                        <c:v>6.6787162757891023</c:v>
                      </c:pt>
                      <c:pt idx="119">
                        <c:v>4.6853771204533983</c:v>
                      </c:pt>
                      <c:pt idx="120">
                        <c:v>5.2636029256331121</c:v>
                      </c:pt>
                      <c:pt idx="121">
                        <c:v>5.4293287891697437</c:v>
                      </c:pt>
                      <c:pt idx="122">
                        <c:v>3.0265319328986009</c:v>
                      </c:pt>
                      <c:pt idx="123">
                        <c:v>2.9894646772554681</c:v>
                      </c:pt>
                      <c:pt idx="124">
                        <c:v>3.3750763591936468</c:v>
                      </c:pt>
                      <c:pt idx="125">
                        <c:v>8.0914877548818644</c:v>
                      </c:pt>
                      <c:pt idx="126">
                        <c:v>5.2273236282194855</c:v>
                      </c:pt>
                      <c:pt idx="127">
                        <c:v>4.7702746893394377</c:v>
                      </c:pt>
                      <c:pt idx="128">
                        <c:v>4.019292604501608</c:v>
                      </c:pt>
                      <c:pt idx="129">
                        <c:v>3.6526315789473687</c:v>
                      </c:pt>
                      <c:pt idx="130">
                        <c:v>4.4823232323232318</c:v>
                      </c:pt>
                      <c:pt idx="131">
                        <c:v>4.8381094157052473</c:v>
                      </c:pt>
                      <c:pt idx="132">
                        <c:v>5.0115962488655841</c:v>
                      </c:pt>
                      <c:pt idx="133">
                        <c:v>4.6999076638965835</c:v>
                      </c:pt>
                      <c:pt idx="134">
                        <c:v>3.4955125177137463</c:v>
                      </c:pt>
                      <c:pt idx="135">
                        <c:v>3.3216783216783217</c:v>
                      </c:pt>
                      <c:pt idx="136">
                        <c:v>2.5121420197621838</c:v>
                      </c:pt>
                      <c:pt idx="137">
                        <c:v>2.8708946772366928</c:v>
                      </c:pt>
                      <c:pt idx="138">
                        <c:v>5.0087013269523606</c:v>
                      </c:pt>
                      <c:pt idx="139">
                        <c:v>4.2318263671689884</c:v>
                      </c:pt>
                      <c:pt idx="140">
                        <c:v>3.6894463667820072</c:v>
                      </c:pt>
                      <c:pt idx="141">
                        <c:v>3.2896324298238557</c:v>
                      </c:pt>
                      <c:pt idx="142">
                        <c:v>3.061548223350254</c:v>
                      </c:pt>
                      <c:pt idx="143">
                        <c:v>1.6632345952795817</c:v>
                      </c:pt>
                      <c:pt idx="144">
                        <c:v>1.9527702089009991</c:v>
                      </c:pt>
                      <c:pt idx="145">
                        <c:v>3.4713119952644709</c:v>
                      </c:pt>
                      <c:pt idx="146">
                        <c:v>2.7387640449438204</c:v>
                      </c:pt>
                      <c:pt idx="147">
                        <c:v>2.4163568773234201</c:v>
                      </c:pt>
                      <c:pt idx="148">
                        <c:v>2.0980572370297592</c:v>
                      </c:pt>
                      <c:pt idx="149">
                        <c:v>1.8760271636329811</c:v>
                      </c:pt>
                      <c:pt idx="150">
                        <c:v>1.1902866242038217</c:v>
                      </c:pt>
                      <c:pt idx="151">
                        <c:v>1.2121778691845064</c:v>
                      </c:pt>
                      <c:pt idx="152">
                        <c:v>2.2714382174206618</c:v>
                      </c:pt>
                      <c:pt idx="153">
                        <c:v>2.1237795982493548</c:v>
                      </c:pt>
                      <c:pt idx="154">
                        <c:v>1.3434796618992142</c:v>
                      </c:pt>
                      <c:pt idx="155">
                        <c:v>1.3661142844732097</c:v>
                      </c:pt>
                      <c:pt idx="156">
                        <c:v>1.2287448903079117</c:v>
                      </c:pt>
                      <c:pt idx="157">
                        <c:v>0.71658200201231925</c:v>
                      </c:pt>
                      <c:pt idx="158">
                        <c:v>0.94797071231149688</c:v>
                      </c:pt>
                      <c:pt idx="159">
                        <c:v>1.3617754794225383</c:v>
                      </c:pt>
                      <c:pt idx="160">
                        <c:v>1.3468859301629017</c:v>
                      </c:pt>
                      <c:pt idx="161">
                        <c:v>1.2949843647863188</c:v>
                      </c:pt>
                      <c:pt idx="162">
                        <c:v>1.289794645988388</c:v>
                      </c:pt>
                      <c:pt idx="163">
                        <c:v>0.64185414795504836</c:v>
                      </c:pt>
                      <c:pt idx="164">
                        <c:v>0.59914464218845465</c:v>
                      </c:pt>
                      <c:pt idx="165">
                        <c:v>0.84381319881912642</c:v>
                      </c:pt>
                      <c:pt idx="166">
                        <c:v>1.9805902158843334</c:v>
                      </c:pt>
                      <c:pt idx="167">
                        <c:v>1.4275481818333249</c:v>
                      </c:pt>
                      <c:pt idx="168">
                        <c:v>1.6074084736816854</c:v>
                      </c:pt>
                      <c:pt idx="169">
                        <c:v>1.1951664118546397</c:v>
                      </c:pt>
                      <c:pt idx="170">
                        <c:v>1.1848815118488152</c:v>
                      </c:pt>
                      <c:pt idx="171">
                        <c:v>0.79575596816976124</c:v>
                      </c:pt>
                      <c:pt idx="172">
                        <c:v>0.72573380695820666</c:v>
                      </c:pt>
                      <c:pt idx="173">
                        <c:v>1.3646055437100213</c:v>
                      </c:pt>
                      <c:pt idx="174">
                        <c:v>1.421105173527512</c:v>
                      </c:pt>
                      <c:pt idx="175">
                        <c:v>1.2691460309502764</c:v>
                      </c:pt>
                      <c:pt idx="176">
                        <c:v>1.2724302171023483</c:v>
                      </c:pt>
                      <c:pt idx="177">
                        <c:v>1.3904649267209002</c:v>
                      </c:pt>
                      <c:pt idx="178">
                        <c:v>0.77689802800138852</c:v>
                      </c:pt>
                      <c:pt idx="179">
                        <c:v>0.87699500241818473</c:v>
                      </c:pt>
                      <c:pt idx="180">
                        <c:v>1.7414902690548191</c:v>
                      </c:pt>
                      <c:pt idx="181">
                        <c:v>1.725554642563681</c:v>
                      </c:pt>
                      <c:pt idx="182">
                        <c:v>1.6024423734260422</c:v>
                      </c:pt>
                      <c:pt idx="183">
                        <c:v>1.5731594171260164</c:v>
                      </c:pt>
                      <c:pt idx="184">
                        <c:v>1.3550344147945119</c:v>
                      </c:pt>
                      <c:pt idx="185">
                        <c:v>0.95038307187157967</c:v>
                      </c:pt>
                      <c:pt idx="186">
                        <c:v>1.9934139855952948</c:v>
                      </c:pt>
                      <c:pt idx="187">
                        <c:v>2.0483722890296945</c:v>
                      </c:pt>
                      <c:pt idx="188">
                        <c:v>1.979316008518575</c:v>
                      </c:pt>
                      <c:pt idx="189">
                        <c:v>1.8123935737025247</c:v>
                      </c:pt>
                      <c:pt idx="190">
                        <c:v>1.8378661544506045</c:v>
                      </c:pt>
                      <c:pt idx="191">
                        <c:v>1.9508721965112139</c:v>
                      </c:pt>
                      <c:pt idx="192">
                        <c:v>0.90907094705869429</c:v>
                      </c:pt>
                      <c:pt idx="193">
                        <c:v>1.2420312156517916</c:v>
                      </c:pt>
                      <c:pt idx="194">
                        <c:v>2.3091190634199465</c:v>
                      </c:pt>
                      <c:pt idx="195">
                        <c:v>2.5633968219017209</c:v>
                      </c:pt>
                      <c:pt idx="196">
                        <c:v>2.0630700366842798</c:v>
                      </c:pt>
                      <c:pt idx="197">
                        <c:v>2.080872177405745</c:v>
                      </c:pt>
                      <c:pt idx="198">
                        <c:v>1.992429138583695</c:v>
                      </c:pt>
                      <c:pt idx="199">
                        <c:v>1.1710727550797466</c:v>
                      </c:pt>
                      <c:pt idx="200">
                        <c:v>1.1621309236103814</c:v>
                      </c:pt>
                      <c:pt idx="201">
                        <c:v>2.1644841104345653</c:v>
                      </c:pt>
                      <c:pt idx="202">
                        <c:v>2.7001446506062825</c:v>
                      </c:pt>
                      <c:pt idx="203">
                        <c:v>2.0647702236346972</c:v>
                      </c:pt>
                      <c:pt idx="204">
                        <c:v>2.0392228907362329</c:v>
                      </c:pt>
                      <c:pt idx="205">
                        <c:v>2.1941503525552264</c:v>
                      </c:pt>
                      <c:pt idx="206">
                        <c:v>1.4714132707706431</c:v>
                      </c:pt>
                      <c:pt idx="207">
                        <c:v>1.250409522769466</c:v>
                      </c:pt>
                      <c:pt idx="208">
                        <c:v>2.8938477951635848</c:v>
                      </c:pt>
                      <c:pt idx="209">
                        <c:v>2.7872870969105281</c:v>
                      </c:pt>
                      <c:pt idx="210">
                        <c:v>2.4731673898150262</c:v>
                      </c:pt>
                      <c:pt idx="211">
                        <c:v>2.2414713247670264</c:v>
                      </c:pt>
                      <c:pt idx="212">
                        <c:v>2.2522522522522523</c:v>
                      </c:pt>
                      <c:pt idx="213">
                        <c:v>1.3359001283397505</c:v>
                      </c:pt>
                      <c:pt idx="214">
                        <c:v>1.2372992461488037</c:v>
                      </c:pt>
                      <c:pt idx="215">
                        <c:v>3.0288677269781124</c:v>
                      </c:pt>
                      <c:pt idx="216">
                        <c:v>2.709147512750878</c:v>
                      </c:pt>
                      <c:pt idx="217">
                        <c:v>2.4355681516251884</c:v>
                      </c:pt>
                      <c:pt idx="218">
                        <c:v>2.0535543105468337</c:v>
                      </c:pt>
                      <c:pt idx="219">
                        <c:v>2.1040792895803557</c:v>
                      </c:pt>
                      <c:pt idx="220">
                        <c:v>1.2862576580238669</c:v>
                      </c:pt>
                      <c:pt idx="221">
                        <c:v>1.5196368659956583</c:v>
                      </c:pt>
                      <c:pt idx="222">
                        <c:v>2.5193751949516523</c:v>
                      </c:pt>
                      <c:pt idx="223">
                        <c:v>2.5517056137523504</c:v>
                      </c:pt>
                      <c:pt idx="224">
                        <c:v>2.3999092661903143</c:v>
                      </c:pt>
                      <c:pt idx="225">
                        <c:v>1.9041196421841839</c:v>
                      </c:pt>
                      <c:pt idx="226">
                        <c:v>1.7999581405083602</c:v>
                      </c:pt>
                      <c:pt idx="227">
                        <c:v>1.3190252626872345</c:v>
                      </c:pt>
                      <c:pt idx="228">
                        <c:v>1.2182654626001024</c:v>
                      </c:pt>
                      <c:pt idx="229">
                        <c:v>1.656088130152477</c:v>
                      </c:pt>
                      <c:pt idx="230">
                        <c:v>3.4280465763977364</c:v>
                      </c:pt>
                      <c:pt idx="231">
                        <c:v>2.5380991964533113</c:v>
                      </c:pt>
                      <c:pt idx="232">
                        <c:v>2.510653483636669</c:v>
                      </c:pt>
                      <c:pt idx="233">
                        <c:v>1.7495194296420664</c:v>
                      </c:pt>
                      <c:pt idx="234">
                        <c:v>1.1548219649470706</c:v>
                      </c:pt>
                      <c:pt idx="235">
                        <c:v>1.205240174672489</c:v>
                      </c:pt>
                      <c:pt idx="236">
                        <c:v>3.2630483875060263</c:v>
                      </c:pt>
                      <c:pt idx="237">
                        <c:v>2.5329176222010359</c:v>
                      </c:pt>
                      <c:pt idx="238">
                        <c:v>1.9120966671092816</c:v>
                      </c:pt>
                      <c:pt idx="239">
                        <c:v>1.8679798144229203</c:v>
                      </c:pt>
                      <c:pt idx="240">
                        <c:v>1.6914974378439931</c:v>
                      </c:pt>
                      <c:pt idx="241">
                        <c:v>0.65252003236499356</c:v>
                      </c:pt>
                      <c:pt idx="242">
                        <c:v>0.82275188346596273</c:v>
                      </c:pt>
                      <c:pt idx="243">
                        <c:v>2.5630676084762865</c:v>
                      </c:pt>
                      <c:pt idx="244">
                        <c:v>2.7701611869922869</c:v>
                      </c:pt>
                      <c:pt idx="245">
                        <c:v>1.9644527595884003</c:v>
                      </c:pt>
                      <c:pt idx="246">
                        <c:v>1.9263103269330566</c:v>
                      </c:pt>
                      <c:pt idx="247">
                        <c:v>1.6918767507002803</c:v>
                      </c:pt>
                      <c:pt idx="248">
                        <c:v>0.77529706399531095</c:v>
                      </c:pt>
                      <c:pt idx="249">
                        <c:v>1.0090057528387699</c:v>
                      </c:pt>
                      <c:pt idx="250">
                        <c:v>2.0312319259687679</c:v>
                      </c:pt>
                      <c:pt idx="251">
                        <c:v>2.4056555792900012</c:v>
                      </c:pt>
                      <c:pt idx="252">
                        <c:v>1.8705730137496985</c:v>
                      </c:pt>
                      <c:pt idx="253">
                        <c:v>1.692377909630306</c:v>
                      </c:pt>
                      <c:pt idx="254">
                        <c:v>1.38708814389496</c:v>
                      </c:pt>
                      <c:pt idx="255">
                        <c:v>0.99857346647646217</c:v>
                      </c:pt>
                      <c:pt idx="256">
                        <c:v>1.1722318075712981</c:v>
                      </c:pt>
                      <c:pt idx="257">
                        <c:v>1.558960692871419</c:v>
                      </c:pt>
                      <c:pt idx="258">
                        <c:v>1.7949020069910844</c:v>
                      </c:pt>
                      <c:pt idx="259">
                        <c:v>1.6551252457895187</c:v>
                      </c:pt>
                      <c:pt idx="260">
                        <c:v>1.695547853905625</c:v>
                      </c:pt>
                      <c:pt idx="261">
                        <c:v>1.1558484109359641</c:v>
                      </c:pt>
                      <c:pt idx="262">
                        <c:v>0.93726840751558482</c:v>
                      </c:pt>
                      <c:pt idx="263">
                        <c:v>0.84164215862085456</c:v>
                      </c:pt>
                      <c:pt idx="264">
                        <c:v>1.5087530712530712</c:v>
                      </c:pt>
                      <c:pt idx="265">
                        <c:v>1.6432751479786041</c:v>
                      </c:pt>
                      <c:pt idx="266">
                        <c:v>1.2799333014250645</c:v>
                      </c:pt>
                      <c:pt idx="267">
                        <c:v>1.3093858632676709</c:v>
                      </c:pt>
                      <c:pt idx="268">
                        <c:v>1.3290502497484864</c:v>
                      </c:pt>
                      <c:pt idx="269">
                        <c:v>0.91051041307565961</c:v>
                      </c:pt>
                      <c:pt idx="270">
                        <c:v>0.68361682022206471</c:v>
                      </c:pt>
                      <c:pt idx="271">
                        <c:v>1.4870309541916797</c:v>
                      </c:pt>
                      <c:pt idx="272">
                        <c:v>1.8432595923925952</c:v>
                      </c:pt>
                      <c:pt idx="273">
                        <c:v>1.1418072051971915</c:v>
                      </c:pt>
                      <c:pt idx="274">
                        <c:v>1.1651958924396901</c:v>
                      </c:pt>
                      <c:pt idx="275">
                        <c:v>1.1361988106174152</c:v>
                      </c:pt>
                      <c:pt idx="276">
                        <c:v>0.63325813728649694</c:v>
                      </c:pt>
                      <c:pt idx="277">
                        <c:v>0.73137012977360227</c:v>
                      </c:pt>
                      <c:pt idx="278">
                        <c:v>1.2582314205079963</c:v>
                      </c:pt>
                      <c:pt idx="279">
                        <c:v>1.2761548569695744</c:v>
                      </c:pt>
                      <c:pt idx="280">
                        <c:v>1.0654121172724569</c:v>
                      </c:pt>
                      <c:pt idx="281">
                        <c:v>1.0436662692719594</c:v>
                      </c:pt>
                      <c:pt idx="282">
                        <c:v>0.99070586399803862</c:v>
                      </c:pt>
                      <c:pt idx="283">
                        <c:v>0.41166020363330724</c:v>
                      </c:pt>
                      <c:pt idx="284">
                        <c:v>0.64125902871572027</c:v>
                      </c:pt>
                      <c:pt idx="285">
                        <c:v>1.2322708315265809</c:v>
                      </c:pt>
                      <c:pt idx="286">
                        <c:v>1.0483445929758997</c:v>
                      </c:pt>
                      <c:pt idx="287">
                        <c:v>0.88347437924300198</c:v>
                      </c:pt>
                      <c:pt idx="288">
                        <c:v>0.93067307466518467</c:v>
                      </c:pt>
                      <c:pt idx="289">
                        <c:v>0.79409382886884883</c:v>
                      </c:pt>
                      <c:pt idx="290">
                        <c:v>0.42995622263914945</c:v>
                      </c:pt>
                      <c:pt idx="291">
                        <c:v>0.58530096441636181</c:v>
                      </c:pt>
                      <c:pt idx="292">
                        <c:v>0.9789382121009027</c:v>
                      </c:pt>
                      <c:pt idx="293">
                        <c:v>0.97262026087015996</c:v>
                      </c:pt>
                      <c:pt idx="294">
                        <c:v>0.71601949130373943</c:v>
                      </c:pt>
                      <c:pt idx="295">
                        <c:v>0.65344587123337905</c:v>
                      </c:pt>
                      <c:pt idx="296">
                        <c:v>0.75162892639754142</c:v>
                      </c:pt>
                      <c:pt idx="297">
                        <c:v>0.47733748494551015</c:v>
                      </c:pt>
                      <c:pt idx="298">
                        <c:v>0.46112171396909435</c:v>
                      </c:pt>
                      <c:pt idx="299">
                        <c:v>1.0286630440103786</c:v>
                      </c:pt>
                      <c:pt idx="300">
                        <c:v>1.0864157536069234</c:v>
                      </c:pt>
                      <c:pt idx="301">
                        <c:v>1.0341234560144097</c:v>
                      </c:pt>
                      <c:pt idx="302">
                        <c:v>0.9518038829558938</c:v>
                      </c:pt>
                      <c:pt idx="303">
                        <c:v>0.82649701434231815</c:v>
                      </c:pt>
                      <c:pt idx="304">
                        <c:v>0.60172407918498072</c:v>
                      </c:pt>
                      <c:pt idx="305">
                        <c:v>0.54950423911481527</c:v>
                      </c:pt>
                      <c:pt idx="306">
                        <c:v>1.2056316138321943</c:v>
                      </c:pt>
                      <c:pt idx="307">
                        <c:v>1.2501642072076018</c:v>
                      </c:pt>
                      <c:pt idx="308">
                        <c:v>1.1037270914018409</c:v>
                      </c:pt>
                      <c:pt idx="309">
                        <c:v>0.68657146978220107</c:v>
                      </c:pt>
                      <c:pt idx="310">
                        <c:v>0.79246132570031846</c:v>
                      </c:pt>
                      <c:pt idx="311">
                        <c:v>0.60088348426784277</c:v>
                      </c:pt>
                      <c:pt idx="312">
                        <c:v>0.74893967881169077</c:v>
                      </c:pt>
                      <c:pt idx="313">
                        <c:v>1.3661654015011282</c:v>
                      </c:pt>
                      <c:pt idx="314">
                        <c:v>1.3794265272045307</c:v>
                      </c:pt>
                      <c:pt idx="315">
                        <c:v>1.2814400345435573</c:v>
                      </c:pt>
                      <c:pt idx="316">
                        <c:v>1.1262105793971995</c:v>
                      </c:pt>
                      <c:pt idx="317">
                        <c:v>1.024810465911788</c:v>
                      </c:pt>
                      <c:pt idx="318">
                        <c:v>0.62206592239934977</c:v>
                      </c:pt>
                      <c:pt idx="319">
                        <c:v>0.74782975180275801</c:v>
                      </c:pt>
                      <c:pt idx="320">
                        <c:v>1.1391149746714435</c:v>
                      </c:pt>
                      <c:pt idx="321">
                        <c:v>1.3783177755620424</c:v>
                      </c:pt>
                      <c:pt idx="322">
                        <c:v>1.251610049309793</c:v>
                      </c:pt>
                      <c:pt idx="323">
                        <c:v>1.387783150502401</c:v>
                      </c:pt>
                      <c:pt idx="324">
                        <c:v>1.0604688972231973</c:v>
                      </c:pt>
                      <c:pt idx="325">
                        <c:v>0.73533724731113992</c:v>
                      </c:pt>
                      <c:pt idx="326">
                        <c:v>0.76914710132541908</c:v>
                      </c:pt>
                      <c:pt idx="327">
                        <c:v>1.4640560376772096</c:v>
                      </c:pt>
                      <c:pt idx="328">
                        <c:v>1.494359525321092</c:v>
                      </c:pt>
                      <c:pt idx="329">
                        <c:v>1.3993735022395832</c:v>
                      </c:pt>
                      <c:pt idx="330">
                        <c:v>1.1147601093636661</c:v>
                      </c:pt>
                      <c:pt idx="331">
                        <c:v>1.2947750302322671</c:v>
                      </c:pt>
                      <c:pt idx="332">
                        <c:v>0.79713351853135483</c:v>
                      </c:pt>
                      <c:pt idx="333">
                        <c:v>0.89979859013091645</c:v>
                      </c:pt>
                      <c:pt idx="334">
                        <c:v>1.7101080415130883</c:v>
                      </c:pt>
                      <c:pt idx="335">
                        <c:v>1.4660628737280135</c:v>
                      </c:pt>
                      <c:pt idx="336">
                        <c:v>1.483777811130145</c:v>
                      </c:pt>
                      <c:pt idx="337">
                        <c:v>1.2159940441108044</c:v>
                      </c:pt>
                      <c:pt idx="338">
                        <c:v>0.72334404464368363</c:v>
                      </c:pt>
                      <c:pt idx="339">
                        <c:v>0.77975464063202515</c:v>
                      </c:pt>
                      <c:pt idx="340">
                        <c:v>1.0574989947728186</c:v>
                      </c:pt>
                      <c:pt idx="341">
                        <c:v>1.8411938858087833</c:v>
                      </c:pt>
                      <c:pt idx="342">
                        <c:v>1.6160736608874828</c:v>
                      </c:pt>
                      <c:pt idx="343">
                        <c:v>1.4590707775440757</c:v>
                      </c:pt>
                      <c:pt idx="344">
                        <c:v>1.3311967636222737</c:v>
                      </c:pt>
                      <c:pt idx="345">
                        <c:v>0.77503895169989212</c:v>
                      </c:pt>
                      <c:pt idx="346">
                        <c:v>0.64592544284494913</c:v>
                      </c:pt>
                      <c:pt idx="347">
                        <c:v>1.0863173026659698</c:v>
                      </c:pt>
                      <c:pt idx="348">
                        <c:v>1.6068352629639471</c:v>
                      </c:pt>
                      <c:pt idx="349">
                        <c:v>1.5329324327519487</c:v>
                      </c:pt>
                      <c:pt idx="350">
                        <c:v>1.4280446272984288</c:v>
                      </c:pt>
                      <c:pt idx="351">
                        <c:v>1.3828278607101507</c:v>
                      </c:pt>
                      <c:pt idx="352">
                        <c:v>1.2413324373033572</c:v>
                      </c:pt>
                      <c:pt idx="353">
                        <c:v>0.85547452102338017</c:v>
                      </c:pt>
                      <c:pt idx="354">
                        <c:v>0.9380275235792811</c:v>
                      </c:pt>
                      <c:pt idx="355">
                        <c:v>1.9747954897192128</c:v>
                      </c:pt>
                      <c:pt idx="356">
                        <c:v>1.7250833384105209</c:v>
                      </c:pt>
                      <c:pt idx="357">
                        <c:v>1.6733088085019414</c:v>
                      </c:pt>
                      <c:pt idx="358">
                        <c:v>1.581495874810366</c:v>
                      </c:pt>
                      <c:pt idx="359">
                        <c:v>1.6703209089097071</c:v>
                      </c:pt>
                      <c:pt idx="360">
                        <c:v>0.98743014396968343</c:v>
                      </c:pt>
                      <c:pt idx="361">
                        <c:v>0.98562599527180128</c:v>
                      </c:pt>
                      <c:pt idx="362">
                        <c:v>1.5673024769481108</c:v>
                      </c:pt>
                      <c:pt idx="363">
                        <c:v>2.3979357044244294</c:v>
                      </c:pt>
                      <c:pt idx="364">
                        <c:v>2.1774607171166132</c:v>
                      </c:pt>
                      <c:pt idx="365">
                        <c:v>1.9785933043560626</c:v>
                      </c:pt>
                      <c:pt idx="366">
                        <c:v>1.9564399727309056</c:v>
                      </c:pt>
                      <c:pt idx="367">
                        <c:v>1.3529891532193519</c:v>
                      </c:pt>
                      <c:pt idx="368">
                        <c:v>1.2685954788501244</c:v>
                      </c:pt>
                    </c:numCache>
                  </c:numRef>
                </c:val>
                <c:smooth val="0"/>
                <c:extLst>
                  <c:ext xmlns:c16="http://schemas.microsoft.com/office/drawing/2014/chart" uri="{C3380CC4-5D6E-409C-BE32-E72D297353CC}">
                    <c16:uniqueId val="{00000002-3421-4B1A-8527-5150C33ADEA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'US-China'!$B$81</c15:sqref>
                        </c15:formulaRef>
                      </c:ext>
                    </c:extLst>
                    <c:strCache>
                      <c:ptCount val="1"/>
                      <c:pt idx="0">
                        <c:v>China Case Fatality Ratio</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xmlns:c15="http://schemas.microsoft.com/office/drawing/2012/chart">
                      <c:ext xmlns:c15="http://schemas.microsoft.com/office/drawing/2012/chart" uri="{02D57815-91ED-43cb-92C2-25804820EDAC}">
                        <c15:formulaRef>
                          <c15:sqref>'US-China'!$C$81:$NI$81</c15:sqref>
                        </c15:formulaRef>
                      </c:ext>
                    </c:extLst>
                    <c:numCache>
                      <c:formatCode>General</c:formatCode>
                      <c:ptCount val="371"/>
                      <c:pt idx="0">
                        <c:v>1.0526315789473684</c:v>
                      </c:pt>
                      <c:pt idx="1">
                        <c:v>2.8880866425992782</c:v>
                      </c:pt>
                      <c:pt idx="2">
                        <c:v>3.2921810699588478</c:v>
                      </c:pt>
                      <c:pt idx="3">
                        <c:v>2.0926756352765321</c:v>
                      </c:pt>
                      <c:pt idx="4">
                        <c:v>3.2418952618453867</c:v>
                      </c:pt>
                      <c:pt idx="5">
                        <c:v>1.8617021276595744</c:v>
                      </c:pt>
                      <c:pt idx="6">
                        <c:v>0.34602076124567477</c:v>
                      </c:pt>
                      <c:pt idx="7">
                        <c:v>1.8500486854917235</c:v>
                      </c:pt>
                      <c:pt idx="8">
                        <c:v>2.5285972305839857</c:v>
                      </c:pt>
                      <c:pt idx="9">
                        <c:v>2.2020105313547154</c:v>
                      </c:pt>
                      <c:pt idx="10">
                        <c:v>2.1523528170500108</c:v>
                      </c:pt>
                      <c:pt idx="11">
                        <c:v>2.0738820479585223</c:v>
                      </c:pt>
                      <c:pt idx="12">
                        <c:v>1.6537208719619143</c:v>
                      </c:pt>
                      <c:pt idx="13">
                        <c:v>1.928743637824806</c:v>
                      </c:pt>
                      <c:pt idx="14">
                        <c:v>2.2243406418811564</c:v>
                      </c:pt>
                      <c:pt idx="15">
                        <c:v>2.4127164348566565</c:v>
                      </c:pt>
                      <c:pt idx="16">
                        <c:v>3.2174556213017751</c:v>
                      </c:pt>
                      <c:pt idx="17">
                        <c:v>3.3167495854063018</c:v>
                      </c:pt>
                      <c:pt idx="18">
                        <c:v>4.2376237623762378</c:v>
                      </c:pt>
                      <c:pt idx="19">
                        <c:v>4.9212598425196852</c:v>
                      </c:pt>
                      <c:pt idx="20">
                        <c:v>1.3404825737265416</c:v>
                      </c:pt>
                      <c:pt idx="21">
                        <c:v>1.6649048625792813</c:v>
                      </c:pt>
                      <c:pt idx="22">
                        <c:v>2.3518489865387591</c:v>
                      </c:pt>
                      <c:pt idx="23">
                        <c:v>6.9099756690997562</c:v>
                      </c:pt>
                      <c:pt idx="24">
                        <c:v>4.9047619047619051</c:v>
                      </c:pt>
                      <c:pt idx="25">
                        <c:v>5.1015096304008329</c:v>
                      </c:pt>
                      <c:pt idx="26">
                        <c:v>7.822172200337647</c:v>
                      </c:pt>
                      <c:pt idx="27">
                        <c:v>27.696078431372552</c:v>
                      </c:pt>
                      <c:pt idx="28">
                        <c:v>26.637554585152838</c:v>
                      </c:pt>
                      <c:pt idx="29">
                        <c:v>0</c:v>
                      </c:pt>
                      <c:pt idx="30">
                        <c:v>14.128187456926259</c:v>
                      </c:pt>
                      <c:pt idx="31">
                        <c:v>9.5238095238095237</c:v>
                      </c:pt>
                      <c:pt idx="32">
                        <c:v>68.493150684931507</c:v>
                      </c:pt>
                      <c:pt idx="33">
                        <c:v>13.64522417153996</c:v>
                      </c:pt>
                      <c:pt idx="34">
                        <c:v>12.621359223300971</c:v>
                      </c:pt>
                      <c:pt idx="35">
                        <c:v>6.6820276497695854</c:v>
                      </c:pt>
                      <c:pt idx="36">
                        <c:v>13.414634146341465</c:v>
                      </c:pt>
                      <c:pt idx="37">
                        <c:v>10.981308411214954</c:v>
                      </c:pt>
                      <c:pt idx="38">
                        <c:v>6.0763888888888884</c:v>
                      </c:pt>
                      <c:pt idx="39">
                        <c:v>20.588235294117645</c:v>
                      </c:pt>
                      <c:pt idx="40">
                        <c:v>26.400000000000002</c:v>
                      </c:pt>
                      <c:pt idx="41">
                        <c:v>28.799999999999997</c:v>
                      </c:pt>
                      <c:pt idx="42">
                        <c:v>21.192052980132452</c:v>
                      </c:pt>
                      <c:pt idx="43">
                        <c:v>18.954248366013072</c:v>
                      </c:pt>
                      <c:pt idx="44">
                        <c:v>35</c:v>
                      </c:pt>
                      <c:pt idx="45">
                        <c:v>52.830188679245282</c:v>
                      </c:pt>
                      <c:pt idx="46">
                        <c:v>62.162162162162161</c:v>
                      </c:pt>
                      <c:pt idx="47">
                        <c:v>59.259259259259252</c:v>
                      </c:pt>
                      <c:pt idx="48">
                        <c:v>64.705882352941174</c:v>
                      </c:pt>
                      <c:pt idx="49">
                        <c:v>100</c:v>
                      </c:pt>
                      <c:pt idx="50">
                        <c:v>61.53846153846154</c:v>
                      </c:pt>
                      <c:pt idx="51">
                        <c:v>40.625</c:v>
                      </c:pt>
                      <c:pt idx="52">
                        <c:v>38.461538461538467</c:v>
                      </c:pt>
                      <c:pt idx="53">
                        <c:v>46.666666666666664</c:v>
                      </c:pt>
                      <c:pt idx="54">
                        <c:v>52</c:v>
                      </c:pt>
                      <c:pt idx="55">
                        <c:v>25</c:v>
                      </c:pt>
                      <c:pt idx="56">
                        <c:v>14.814814814814813</c:v>
                      </c:pt>
                      <c:pt idx="57">
                        <c:v>4.2553191489361701</c:v>
                      </c:pt>
                      <c:pt idx="58">
                        <c:v>10.909090909090908</c:v>
                      </c:pt>
                      <c:pt idx="59">
                        <c:v>11.538461538461538</c:v>
                      </c:pt>
                      <c:pt idx="60">
                        <c:v>0</c:v>
                      </c:pt>
                      <c:pt idx="61">
                        <c:v>7.5268817204301079</c:v>
                      </c:pt>
                      <c:pt idx="62">
                        <c:v>5.7142857142857144</c:v>
                      </c:pt>
                      <c:pt idx="63">
                        <c:v>4.9586776859504136</c:v>
                      </c:pt>
                      <c:pt idx="64">
                        <c:v>4.3478260869565215</c:v>
                      </c:pt>
                      <c:pt idx="65">
                        <c:v>2.9411764705882351</c:v>
                      </c:pt>
                      <c:pt idx="66">
                        <c:v>4.0650406504065035</c:v>
                      </c:pt>
                      <c:pt idx="67">
                        <c:v>5.2631578947368416</c:v>
                      </c:pt>
                      <c:pt idx="68">
                        <c:v>1.2345679012345678</c:v>
                      </c:pt>
                      <c:pt idx="69">
                        <c:v>8.536585365853659</c:v>
                      </c:pt>
                      <c:pt idx="70">
                        <c:v>8.4507042253521121</c:v>
                      </c:pt>
                      <c:pt idx="71">
                        <c:v>5.0632911392405067</c:v>
                      </c:pt>
                      <c:pt idx="72">
                        <c:v>12.5</c:v>
                      </c:pt>
                      <c:pt idx="73">
                        <c:v>5.0847457627118651</c:v>
                      </c:pt>
                      <c:pt idx="74">
                        <c:v>3.1746031746031744</c:v>
                      </c:pt>
                      <c:pt idx="75">
                        <c:v>0</c:v>
                      </c:pt>
                      <c:pt idx="76">
                        <c:v>2.197802197802198</c:v>
                      </c:pt>
                      <c:pt idx="77">
                        <c:v>2.7027027027027026</c:v>
                      </c:pt>
                      <c:pt idx="78">
                        <c:v>1.7241379310344827</c:v>
                      </c:pt>
                      <c:pt idx="79">
                        <c:v>4.10958904109589</c:v>
                      </c:pt>
                      <c:pt idx="80">
                        <c:v>0</c:v>
                      </c:pt>
                      <c:pt idx="81">
                        <c:v>2.5316455696202533</c:v>
                      </c:pt>
                      <c:pt idx="82">
                        <c:v>0</c:v>
                      </c:pt>
                      <c:pt idx="83">
                        <c:v>2</c:v>
                      </c:pt>
                      <c:pt idx="84">
                        <c:v>0</c:v>
                      </c:pt>
                      <c:pt idx="85">
                        <c:v>361.34453781512605</c:v>
                      </c:pt>
                      <c:pt idx="86">
                        <c:v>0</c:v>
                      </c:pt>
                      <c:pt idx="87">
                        <c:v>0</c:v>
                      </c:pt>
                      <c:pt idx="88">
                        <c:v>0</c:v>
                      </c:pt>
                      <c:pt idx="89">
                        <c:v>0</c:v>
                      </c:pt>
                      <c:pt idx="90">
                        <c:v>0</c:v>
                      </c:pt>
                      <c:pt idx="91">
                        <c:v>0</c:v>
                      </c:pt>
                      <c:pt idx="92">
                        <c:v>0</c:v>
                      </c:pt>
                      <c:pt idx="93">
                        <c:v>0</c:v>
                      </c:pt>
                      <c:pt idx="94">
                        <c:v>33.333333333333329</c:v>
                      </c:pt>
                      <c:pt idx="95">
                        <c:v>0</c:v>
                      </c:pt>
                      <c:pt idx="96">
                        <c:v>0</c:v>
                      </c:pt>
                      <c:pt idx="97">
                        <c:v>0</c:v>
                      </c:pt>
                      <c:pt idx="98">
                        <c:v>0</c:v>
                      </c:pt>
                      <c:pt idx="99">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16.666666666666664</c:v>
                      </c:pt>
                      <c:pt idx="115">
                        <c:v>0</c:v>
                      </c:pt>
                      <c:pt idx="116">
                        <c:v>0</c:v>
                      </c:pt>
                      <c:pt idx="120">
                        <c:v>0</c:v>
                      </c:pt>
                      <c:pt idx="121">
                        <c:v>0</c:v>
                      </c:pt>
                      <c:pt idx="122">
                        <c:v>0</c:v>
                      </c:pt>
                      <c:pt idx="123">
                        <c:v>0</c:v>
                      </c:pt>
                      <c:pt idx="124">
                        <c:v>0</c:v>
                      </c:pt>
                      <c:pt idx="125">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9">
                        <c:v>1.6949152542372881</c:v>
                      </c:pt>
                      <c:pt idx="150">
                        <c:v>0</c:v>
                      </c:pt>
                      <c:pt idx="151">
                        <c:v>0</c:v>
                      </c:pt>
                      <c:pt idx="152">
                        <c:v>3.4482758620689653</c:v>
                      </c:pt>
                      <c:pt idx="153">
                        <c:v>0</c:v>
                      </c:pt>
                      <c:pt idx="154">
                        <c:v>3.5714285714285712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70">
                        <c:v>0</c:v>
                      </c:pt>
                      <c:pt idx="171">
                        <c:v>0</c:v>
                      </c:pt>
                      <c:pt idx="173">
                        <c:v>0.91743119266055051</c:v>
                      </c:pt>
                      <c:pt idx="174">
                        <c:v>10</c:v>
                      </c:pt>
                      <c:pt idx="175">
                        <c:v>0</c:v>
                      </c:pt>
                      <c:pt idx="176">
                        <c:v>1.3333333333333335</c:v>
                      </c:pt>
                      <c:pt idx="177">
                        <c:v>6.25</c:v>
                      </c:pt>
                      <c:pt idx="178">
                        <c:v>0</c:v>
                      </c:pt>
                      <c:pt idx="179">
                        <c:v>0</c:v>
                      </c:pt>
                      <c:pt idx="180">
                        <c:v>2.3255813953488373</c:v>
                      </c:pt>
                      <c:pt idx="181">
                        <c:v>0</c:v>
                      </c:pt>
                      <c:pt idx="182">
                        <c:v>0.71942446043165476</c:v>
                      </c:pt>
                      <c:pt idx="183">
                        <c:v>0.63694267515923575</c:v>
                      </c:pt>
                      <c:pt idx="184">
                        <c:v>1.1173184357541899</c:v>
                      </c:pt>
                      <c:pt idx="185">
                        <c:v>0</c:v>
                      </c:pt>
                      <c:pt idx="186">
                        <c:v>1.8779342723004695</c:v>
                      </c:pt>
                      <c:pt idx="187">
                        <c:v>0.48309178743961351</c:v>
                      </c:pt>
                      <c:pt idx="188">
                        <c:v>0.44843049327354262</c:v>
                      </c:pt>
                      <c:pt idx="189">
                        <c:v>0.36231884057971014</c:v>
                      </c:pt>
                      <c:pt idx="190">
                        <c:v>1.2048192771084338</c:v>
                      </c:pt>
                      <c:pt idx="191">
                        <c:v>3.4883720930232558</c:v>
                      </c:pt>
                      <c:pt idx="192">
                        <c:v>1.2658227848101267</c:v>
                      </c:pt>
                      <c:pt idx="193">
                        <c:v>2.6315789473684208</c:v>
                      </c:pt>
                      <c:pt idx="194">
                        <c:v>3.7383177570093453</c:v>
                      </c:pt>
                      <c:pt idx="195">
                        <c:v>0.81967213114754101</c:v>
                      </c:pt>
                      <c:pt idx="196">
                        <c:v>2.2727272727272729</c:v>
                      </c:pt>
                      <c:pt idx="197">
                        <c:v>0.83333333333333337</c:v>
                      </c:pt>
                      <c:pt idx="198">
                        <c:v>0</c:v>
                      </c:pt>
                      <c:pt idx="199">
                        <c:v>4.1322314049586781</c:v>
                      </c:pt>
                      <c:pt idx="200">
                        <c:v>2.6548672566371683</c:v>
                      </c:pt>
                      <c:pt idx="201">
                        <c:v>7.6923076923076925</c:v>
                      </c:pt>
                      <c:pt idx="202">
                        <c:v>4.5977011494252871</c:v>
                      </c:pt>
                      <c:pt idx="203">
                        <c:v>3.0303030303030303</c:v>
                      </c:pt>
                      <c:pt idx="204">
                        <c:v>1.4285714285714286</c:v>
                      </c:pt>
                      <c:pt idx="205">
                        <c:v>3.0769230769230771</c:v>
                      </c:pt>
                      <c:pt idx="206">
                        <c:v>0</c:v>
                      </c:pt>
                      <c:pt idx="207">
                        <c:v>0</c:v>
                      </c:pt>
                      <c:pt idx="208">
                        <c:v>3.7735849056603774</c:v>
                      </c:pt>
                      <c:pt idx="209">
                        <c:v>3.0303030303030303</c:v>
                      </c:pt>
                      <c:pt idx="210">
                        <c:v>7.5</c:v>
                      </c:pt>
                      <c:pt idx="211">
                        <c:v>0</c:v>
                      </c:pt>
                      <c:pt idx="212">
                        <c:v>5.2631578947368416</c:v>
                      </c:pt>
                      <c:pt idx="213">
                        <c:v>0</c:v>
                      </c:pt>
                      <c:pt idx="214">
                        <c:v>0</c:v>
                      </c:pt>
                      <c:pt idx="215">
                        <c:v>2.9411764705882351</c:v>
                      </c:pt>
                      <c:pt idx="216">
                        <c:v>3.125</c:v>
                      </c:pt>
                      <c:pt idx="217">
                        <c:v>6.666666666666667</c:v>
                      </c:pt>
                      <c:pt idx="218">
                        <c:v>13.636363636363635</c:v>
                      </c:pt>
                      <c:pt idx="219">
                        <c:v>11.111111111111111</c:v>
                      </c:pt>
                      <c:pt idx="220">
                        <c:v>3.125</c:v>
                      </c:pt>
                      <c:pt idx="221">
                        <c:v>5.2631578947368416</c:v>
                      </c:pt>
                      <c:pt idx="222">
                        <c:v>5.2631578947368416</c:v>
                      </c:pt>
                      <c:pt idx="223">
                        <c:v>15</c:v>
                      </c:pt>
                      <c:pt idx="224">
                        <c:v>3.0303030303030303</c:v>
                      </c:pt>
                      <c:pt idx="225">
                        <c:v>0</c:v>
                      </c:pt>
                      <c:pt idx="226">
                        <c:v>0</c:v>
                      </c:pt>
                      <c:pt idx="227">
                        <c:v>6.0606060606060606</c:v>
                      </c:pt>
                      <c:pt idx="228">
                        <c:v>10</c:v>
                      </c:pt>
                      <c:pt idx="229">
                        <c:v>11.111111111111111</c:v>
                      </c:pt>
                      <c:pt idx="230">
                        <c:v>0</c:v>
                      </c:pt>
                      <c:pt idx="231">
                        <c:v>0</c:v>
                      </c:pt>
                      <c:pt idx="232">
                        <c:v>0</c:v>
                      </c:pt>
                      <c:pt idx="233">
                        <c:v>4.3478260869565215</c:v>
                      </c:pt>
                      <c:pt idx="234">
                        <c:v>0</c:v>
                      </c:pt>
                      <c:pt idx="235">
                        <c:v>4.5454545454545459</c:v>
                      </c:pt>
                      <c:pt idx="236">
                        <c:v>6.25</c:v>
                      </c:pt>
                      <c:pt idx="237">
                        <c:v>0</c:v>
                      </c:pt>
                      <c:pt idx="238">
                        <c:v>0</c:v>
                      </c:pt>
                      <c:pt idx="239">
                        <c:v>5.8823529411764701</c:v>
                      </c:pt>
                      <c:pt idx="240">
                        <c:v>0</c:v>
                      </c:pt>
                      <c:pt idx="241">
                        <c:v>0</c:v>
                      </c:pt>
                      <c:pt idx="242">
                        <c:v>0</c:v>
                      </c:pt>
                      <c:pt idx="243">
                        <c:v>0</c:v>
                      </c:pt>
                      <c:pt idx="244">
                        <c:v>10</c:v>
                      </c:pt>
                      <c:pt idx="245">
                        <c:v>0</c:v>
                      </c:pt>
                      <c:pt idx="246">
                        <c:v>5.8823529411764701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3.225806451612903</c:v>
                      </c:pt>
                      <c:pt idx="287">
                        <c:v>2.3255813953488373</c:v>
                      </c:pt>
                      <c:pt idx="288">
                        <c:v>0</c:v>
                      </c:pt>
                      <c:pt idx="289">
                        <c:v>0</c:v>
                      </c:pt>
                      <c:pt idx="290">
                        <c:v>0</c:v>
                      </c:pt>
                      <c:pt idx="291">
                        <c:v>0</c:v>
                      </c:pt>
                      <c:pt idx="292">
                        <c:v>3.8461538461538463</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1.0526315789473684</c:v>
                      </c:pt>
                      <c:pt idx="311">
                        <c:v>0</c:v>
                      </c:pt>
                      <c:pt idx="312">
                        <c:v>0</c:v>
                      </c:pt>
                      <c:pt idx="313">
                        <c:v>0</c:v>
                      </c:pt>
                      <c:pt idx="314">
                        <c:v>0.83333333333333337</c:v>
                      </c:pt>
                      <c:pt idx="315">
                        <c:v>0.92592592592592582</c:v>
                      </c:pt>
                      <c:pt idx="316">
                        <c:v>0.78740157480314954</c:v>
                      </c:pt>
                      <c:pt idx="317">
                        <c:v>0</c:v>
                      </c:pt>
                      <c:pt idx="318">
                        <c:v>0</c:v>
                      </c:pt>
                      <c:pt idx="319">
                        <c:v>0</c:v>
                      </c:pt>
                      <c:pt idx="320">
                        <c:v>0</c:v>
                      </c:pt>
                      <c:pt idx="321">
                        <c:v>1.7241379310344827</c:v>
                      </c:pt>
                      <c:pt idx="322">
                        <c:v>0</c:v>
                      </c:pt>
                      <c:pt idx="323">
                        <c:v>0</c:v>
                      </c:pt>
                      <c:pt idx="324">
                        <c:v>1.0752688172043012</c:v>
                      </c:pt>
                      <c:pt idx="325">
                        <c:v>1.8018018018018018</c:v>
                      </c:pt>
                      <c:pt idx="326">
                        <c:v>3.0303030303030303</c:v>
                      </c:pt>
                      <c:pt idx="327">
                        <c:v>2.7272727272727271</c:v>
                      </c:pt>
                      <c:pt idx="328">
                        <c:v>0</c:v>
                      </c:pt>
                      <c:pt idx="329">
                        <c:v>1.8518518518518516</c:v>
                      </c:pt>
                      <c:pt idx="330">
                        <c:v>4.5977011494252871</c:v>
                      </c:pt>
                      <c:pt idx="331">
                        <c:v>0</c:v>
                      </c:pt>
                      <c:pt idx="332">
                        <c:v>1.0309278350515463</c:v>
                      </c:pt>
                      <c:pt idx="333">
                        <c:v>1</c:v>
                      </c:pt>
                      <c:pt idx="334">
                        <c:v>1.2820512820512819</c:v>
                      </c:pt>
                      <c:pt idx="335">
                        <c:v>1.4285714285714286</c:v>
                      </c:pt>
                      <c:pt idx="336">
                        <c:v>2.3529411764705883</c:v>
                      </c:pt>
                      <c:pt idx="337">
                        <c:v>1.2987012987012987</c:v>
                      </c:pt>
                      <c:pt idx="338">
                        <c:v>0</c:v>
                      </c:pt>
                      <c:pt idx="339">
                        <c:v>1.098901098901099</c:v>
                      </c:pt>
                      <c:pt idx="340">
                        <c:v>4.5454545454545459</c:v>
                      </c:pt>
                      <c:pt idx="341">
                        <c:v>2.5974025974025974</c:v>
                      </c:pt>
                      <c:pt idx="342">
                        <c:v>5.0632911392405067</c:v>
                      </c:pt>
                      <c:pt idx="343">
                        <c:v>1.1494252873563218</c:v>
                      </c:pt>
                      <c:pt idx="344">
                        <c:v>0</c:v>
                      </c:pt>
                      <c:pt idx="345">
                        <c:v>3.1746031746031744</c:v>
                      </c:pt>
                      <c:pt idx="346">
                        <c:v>0</c:v>
                      </c:pt>
                      <c:pt idx="347">
                        <c:v>3.4883720930232558</c:v>
                      </c:pt>
                      <c:pt idx="348">
                        <c:v>0</c:v>
                      </c:pt>
                      <c:pt idx="349">
                        <c:v>1.1363636363636365</c:v>
                      </c:pt>
                      <c:pt idx="350">
                        <c:v>0</c:v>
                      </c:pt>
                      <c:pt idx="351">
                        <c:v>1.2820512820512819</c:v>
                      </c:pt>
                      <c:pt idx="352">
                        <c:v>1.5625</c:v>
                      </c:pt>
                      <c:pt idx="353">
                        <c:v>0.74626865671641784</c:v>
                      </c:pt>
                      <c:pt idx="354">
                        <c:v>1.0416666666666665</c:v>
                      </c:pt>
                      <c:pt idx="355">
                        <c:v>0.5714285714285714</c:v>
                      </c:pt>
                      <c:pt idx="356">
                        <c:v>1.1111111111111112</c:v>
                      </c:pt>
                      <c:pt idx="357">
                        <c:v>0</c:v>
                      </c:pt>
                      <c:pt idx="358">
                        <c:v>0</c:v>
                      </c:pt>
                      <c:pt idx="359">
                        <c:v>0.62893081761006298</c:v>
                      </c:pt>
                      <c:pt idx="360">
                        <c:v>0</c:v>
                      </c:pt>
                      <c:pt idx="361">
                        <c:v>0.44444444444444442</c:v>
                      </c:pt>
                      <c:pt idx="362">
                        <c:v>1.257861635220126</c:v>
                      </c:pt>
                      <c:pt idx="363">
                        <c:v>0.45248868778280549</c:v>
                      </c:pt>
                      <c:pt idx="364">
                        <c:v>0.82644628099173556</c:v>
                      </c:pt>
                      <c:pt idx="365">
                        <c:v>0</c:v>
                      </c:pt>
                      <c:pt idx="366">
                        <c:v>0</c:v>
                      </c:pt>
                      <c:pt idx="367">
                        <c:v>0.5</c:v>
                      </c:pt>
                      <c:pt idx="368">
                        <c:v>1.935483870967742</c:v>
                      </c:pt>
                    </c:numCache>
                  </c:numRef>
                </c:val>
                <c:smooth val="0"/>
                <c:extLst xmlns:c15="http://schemas.microsoft.com/office/drawing/2012/chart">
                  <c:ext xmlns:c16="http://schemas.microsoft.com/office/drawing/2014/chart" uri="{C3380CC4-5D6E-409C-BE32-E72D297353CC}">
                    <c16:uniqueId val="{00000003-3421-4B1A-8527-5150C33ADEAB}"/>
                  </c:ext>
                </c:extLst>
              </c15:ser>
            </c15:filteredLineSeries>
            <c15:filteredLineSeries>
              <c15:ser>
                <c:idx val="2"/>
                <c:order val="2"/>
                <c:tx>
                  <c:v>US Policy Response</c:v>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xmlns:c15="http://schemas.microsoft.com/office/drawing/2012/chart">
                      <c:ext xmlns:c15="http://schemas.microsoft.com/office/drawing/2012/chart" uri="{02D57815-91ED-43cb-92C2-25804820EDAC}">
                        <c15:formulaRef>
                          <c15:sqref>'US-China'!$C$128:$MZ$128</c15:sqref>
                        </c15:formulaRef>
                      </c:ext>
                    </c:extLst>
                    <c:numCache>
                      <c:formatCode>General</c:formatCode>
                      <c:ptCount val="362"/>
                      <c:pt idx="0">
                        <c:v>0</c:v>
                      </c:pt>
                      <c:pt idx="1">
                        <c:v>0</c:v>
                      </c:pt>
                      <c:pt idx="2">
                        <c:v>0</c:v>
                      </c:pt>
                      <c:pt idx="3">
                        <c:v>0</c:v>
                      </c:pt>
                      <c:pt idx="4">
                        <c:v>0</c:v>
                      </c:pt>
                      <c:pt idx="5">
                        <c:v>0</c:v>
                      </c:pt>
                      <c:pt idx="6">
                        <c:v>0</c:v>
                      </c:pt>
                      <c:pt idx="7">
                        <c:v>0</c:v>
                      </c:pt>
                      <c:pt idx="8">
                        <c:v>0</c:v>
                      </c:pt>
                      <c:pt idx="9">
                        <c:v>0</c:v>
                      </c:pt>
                      <c:pt idx="10">
                        <c:v>5.56</c:v>
                      </c:pt>
                      <c:pt idx="11">
                        <c:v>5.56</c:v>
                      </c:pt>
                      <c:pt idx="12">
                        <c:v>5.56</c:v>
                      </c:pt>
                      <c:pt idx="13">
                        <c:v>5.56</c:v>
                      </c:pt>
                      <c:pt idx="14">
                        <c:v>5.56</c:v>
                      </c:pt>
                      <c:pt idx="15">
                        <c:v>5.56</c:v>
                      </c:pt>
                      <c:pt idx="16">
                        <c:v>5.56</c:v>
                      </c:pt>
                      <c:pt idx="17">
                        <c:v>5.56</c:v>
                      </c:pt>
                      <c:pt idx="18">
                        <c:v>5.56</c:v>
                      </c:pt>
                      <c:pt idx="19">
                        <c:v>5.56</c:v>
                      </c:pt>
                      <c:pt idx="20">
                        <c:v>5.56</c:v>
                      </c:pt>
                      <c:pt idx="21">
                        <c:v>5.56</c:v>
                      </c:pt>
                      <c:pt idx="22">
                        <c:v>5.56</c:v>
                      </c:pt>
                      <c:pt idx="23">
                        <c:v>5.56</c:v>
                      </c:pt>
                      <c:pt idx="24">
                        <c:v>5.56</c:v>
                      </c:pt>
                      <c:pt idx="25">
                        <c:v>5.56</c:v>
                      </c:pt>
                      <c:pt idx="26">
                        <c:v>5.56</c:v>
                      </c:pt>
                      <c:pt idx="27">
                        <c:v>5.56</c:v>
                      </c:pt>
                      <c:pt idx="28">
                        <c:v>5.56</c:v>
                      </c:pt>
                      <c:pt idx="29">
                        <c:v>5.56</c:v>
                      </c:pt>
                      <c:pt idx="30">
                        <c:v>5.56</c:v>
                      </c:pt>
                      <c:pt idx="31">
                        <c:v>5.56</c:v>
                      </c:pt>
                      <c:pt idx="32">
                        <c:v>5.56</c:v>
                      </c:pt>
                      <c:pt idx="33">
                        <c:v>5.56</c:v>
                      </c:pt>
                      <c:pt idx="34">
                        <c:v>5.56</c:v>
                      </c:pt>
                      <c:pt idx="35">
                        <c:v>5.56</c:v>
                      </c:pt>
                      <c:pt idx="36">
                        <c:v>5.56</c:v>
                      </c:pt>
                      <c:pt idx="37">
                        <c:v>5.56</c:v>
                      </c:pt>
                      <c:pt idx="38">
                        <c:v>8.33</c:v>
                      </c:pt>
                      <c:pt idx="39">
                        <c:v>11.11</c:v>
                      </c:pt>
                      <c:pt idx="40">
                        <c:v>11.11</c:v>
                      </c:pt>
                      <c:pt idx="41">
                        <c:v>11.11</c:v>
                      </c:pt>
                      <c:pt idx="42">
                        <c:v>20.37</c:v>
                      </c:pt>
                      <c:pt idx="43">
                        <c:v>20.37</c:v>
                      </c:pt>
                      <c:pt idx="44">
                        <c:v>20.37</c:v>
                      </c:pt>
                      <c:pt idx="45">
                        <c:v>20.37</c:v>
                      </c:pt>
                      <c:pt idx="46">
                        <c:v>20.37</c:v>
                      </c:pt>
                      <c:pt idx="47">
                        <c:v>20.37</c:v>
                      </c:pt>
                      <c:pt idx="48">
                        <c:v>21.76</c:v>
                      </c:pt>
                      <c:pt idx="49">
                        <c:v>30.09</c:v>
                      </c:pt>
                      <c:pt idx="50">
                        <c:v>30.09</c:v>
                      </c:pt>
                      <c:pt idx="51">
                        <c:v>35.65</c:v>
                      </c:pt>
                      <c:pt idx="52">
                        <c:v>41.2</c:v>
                      </c:pt>
                      <c:pt idx="53">
                        <c:v>52.31</c:v>
                      </c:pt>
                      <c:pt idx="54">
                        <c:v>55.09</c:v>
                      </c:pt>
                      <c:pt idx="55">
                        <c:v>55.09</c:v>
                      </c:pt>
                      <c:pt idx="56">
                        <c:v>67.13</c:v>
                      </c:pt>
                      <c:pt idx="57">
                        <c:v>67.13</c:v>
                      </c:pt>
                      <c:pt idx="58">
                        <c:v>72.69</c:v>
                      </c:pt>
                      <c:pt idx="59">
                        <c:v>72.69</c:v>
                      </c:pt>
                      <c:pt idx="60">
                        <c:v>72.69</c:v>
                      </c:pt>
                      <c:pt idx="61">
                        <c:v>72.69</c:v>
                      </c:pt>
                      <c:pt idx="62">
                        <c:v>72.69</c:v>
                      </c:pt>
                      <c:pt idx="63">
                        <c:v>72.69</c:v>
                      </c:pt>
                      <c:pt idx="64">
                        <c:v>72.69</c:v>
                      </c:pt>
                      <c:pt idx="65">
                        <c:v>72.69</c:v>
                      </c:pt>
                      <c:pt idx="66">
                        <c:v>72.69</c:v>
                      </c:pt>
                      <c:pt idx="67">
                        <c:v>72.69</c:v>
                      </c:pt>
                      <c:pt idx="68">
                        <c:v>72.69</c:v>
                      </c:pt>
                      <c:pt idx="69">
                        <c:v>72.69</c:v>
                      </c:pt>
                      <c:pt idx="70">
                        <c:v>72.69</c:v>
                      </c:pt>
                      <c:pt idx="71">
                        <c:v>72.69</c:v>
                      </c:pt>
                      <c:pt idx="72">
                        <c:v>72.69</c:v>
                      </c:pt>
                      <c:pt idx="73">
                        <c:v>72.69</c:v>
                      </c:pt>
                      <c:pt idx="74">
                        <c:v>72.69</c:v>
                      </c:pt>
                      <c:pt idx="75">
                        <c:v>72.69</c:v>
                      </c:pt>
                      <c:pt idx="76">
                        <c:v>72.69</c:v>
                      </c:pt>
                      <c:pt idx="77">
                        <c:v>72.69</c:v>
                      </c:pt>
                      <c:pt idx="78">
                        <c:v>72.69</c:v>
                      </c:pt>
                      <c:pt idx="79">
                        <c:v>72.69</c:v>
                      </c:pt>
                      <c:pt idx="80">
                        <c:v>72.69</c:v>
                      </c:pt>
                      <c:pt idx="81">
                        <c:v>72.69</c:v>
                      </c:pt>
                      <c:pt idx="82">
                        <c:v>72.69</c:v>
                      </c:pt>
                      <c:pt idx="83">
                        <c:v>72.69</c:v>
                      </c:pt>
                      <c:pt idx="84">
                        <c:v>72.69</c:v>
                      </c:pt>
                      <c:pt idx="85">
                        <c:v>72.69</c:v>
                      </c:pt>
                      <c:pt idx="86">
                        <c:v>72.69</c:v>
                      </c:pt>
                      <c:pt idx="87">
                        <c:v>72.69</c:v>
                      </c:pt>
                      <c:pt idx="88">
                        <c:v>72.69</c:v>
                      </c:pt>
                      <c:pt idx="89">
                        <c:v>72.69</c:v>
                      </c:pt>
                      <c:pt idx="90">
                        <c:v>72.69</c:v>
                      </c:pt>
                      <c:pt idx="91">
                        <c:v>72.69</c:v>
                      </c:pt>
                      <c:pt idx="92">
                        <c:v>72.69</c:v>
                      </c:pt>
                      <c:pt idx="93">
                        <c:v>72.69</c:v>
                      </c:pt>
                      <c:pt idx="94">
                        <c:v>72.69</c:v>
                      </c:pt>
                      <c:pt idx="95">
                        <c:v>72.69</c:v>
                      </c:pt>
                      <c:pt idx="96">
                        <c:v>72.69</c:v>
                      </c:pt>
                      <c:pt idx="97">
                        <c:v>72.69</c:v>
                      </c:pt>
                      <c:pt idx="98">
                        <c:v>72.69</c:v>
                      </c:pt>
                      <c:pt idx="99">
                        <c:v>72.69</c:v>
                      </c:pt>
                      <c:pt idx="100">
                        <c:v>72.69</c:v>
                      </c:pt>
                      <c:pt idx="101">
                        <c:v>72.69</c:v>
                      </c:pt>
                      <c:pt idx="102">
                        <c:v>72.69</c:v>
                      </c:pt>
                      <c:pt idx="103">
                        <c:v>72.69</c:v>
                      </c:pt>
                      <c:pt idx="104">
                        <c:v>72.69</c:v>
                      </c:pt>
                      <c:pt idx="105">
                        <c:v>72.69</c:v>
                      </c:pt>
                      <c:pt idx="106">
                        <c:v>72.69</c:v>
                      </c:pt>
                      <c:pt idx="107">
                        <c:v>72.69</c:v>
                      </c:pt>
                      <c:pt idx="108">
                        <c:v>72.69</c:v>
                      </c:pt>
                      <c:pt idx="109">
                        <c:v>72.69</c:v>
                      </c:pt>
                      <c:pt idx="110">
                        <c:v>72.69</c:v>
                      </c:pt>
                      <c:pt idx="111">
                        <c:v>72.69</c:v>
                      </c:pt>
                      <c:pt idx="112">
                        <c:v>72.69</c:v>
                      </c:pt>
                      <c:pt idx="113">
                        <c:v>72.69</c:v>
                      </c:pt>
                      <c:pt idx="114">
                        <c:v>72.69</c:v>
                      </c:pt>
                      <c:pt idx="115">
                        <c:v>72.69</c:v>
                      </c:pt>
                      <c:pt idx="116">
                        <c:v>72.69</c:v>
                      </c:pt>
                      <c:pt idx="117">
                        <c:v>72.69</c:v>
                      </c:pt>
                      <c:pt idx="118">
                        <c:v>72.69</c:v>
                      </c:pt>
                      <c:pt idx="119">
                        <c:v>72.69</c:v>
                      </c:pt>
                      <c:pt idx="120">
                        <c:v>72.69</c:v>
                      </c:pt>
                      <c:pt idx="121">
                        <c:v>72.69</c:v>
                      </c:pt>
                      <c:pt idx="122">
                        <c:v>72.69</c:v>
                      </c:pt>
                      <c:pt idx="123">
                        <c:v>72.69</c:v>
                      </c:pt>
                      <c:pt idx="124">
                        <c:v>72.69</c:v>
                      </c:pt>
                      <c:pt idx="125">
                        <c:v>72.69</c:v>
                      </c:pt>
                      <c:pt idx="126">
                        <c:v>72.69</c:v>
                      </c:pt>
                      <c:pt idx="127">
                        <c:v>72.69</c:v>
                      </c:pt>
                      <c:pt idx="128">
                        <c:v>72.69</c:v>
                      </c:pt>
                      <c:pt idx="129">
                        <c:v>72.69</c:v>
                      </c:pt>
                      <c:pt idx="130">
                        <c:v>72.69</c:v>
                      </c:pt>
                      <c:pt idx="131">
                        <c:v>72.69</c:v>
                      </c:pt>
                      <c:pt idx="132">
                        <c:v>72.69</c:v>
                      </c:pt>
                      <c:pt idx="133">
                        <c:v>72.69</c:v>
                      </c:pt>
                      <c:pt idx="134">
                        <c:v>72.69</c:v>
                      </c:pt>
                      <c:pt idx="135">
                        <c:v>72.69</c:v>
                      </c:pt>
                      <c:pt idx="136">
                        <c:v>72.69</c:v>
                      </c:pt>
                      <c:pt idx="137">
                        <c:v>72.69</c:v>
                      </c:pt>
                      <c:pt idx="138">
                        <c:v>72.69</c:v>
                      </c:pt>
                      <c:pt idx="139">
                        <c:v>72.69</c:v>
                      </c:pt>
                      <c:pt idx="140">
                        <c:v>72.69</c:v>
                      </c:pt>
                      <c:pt idx="141">
                        <c:v>72.69</c:v>
                      </c:pt>
                      <c:pt idx="142">
                        <c:v>72.69</c:v>
                      </c:pt>
                      <c:pt idx="143">
                        <c:v>72.69</c:v>
                      </c:pt>
                      <c:pt idx="144">
                        <c:v>68.98</c:v>
                      </c:pt>
                      <c:pt idx="145">
                        <c:v>68.98</c:v>
                      </c:pt>
                      <c:pt idx="146">
                        <c:v>68.98</c:v>
                      </c:pt>
                      <c:pt idx="147">
                        <c:v>68.98</c:v>
                      </c:pt>
                      <c:pt idx="148">
                        <c:v>68.98</c:v>
                      </c:pt>
                      <c:pt idx="149">
                        <c:v>68.98</c:v>
                      </c:pt>
                      <c:pt idx="150">
                        <c:v>68.98</c:v>
                      </c:pt>
                      <c:pt idx="151">
                        <c:v>68.98</c:v>
                      </c:pt>
                      <c:pt idx="152">
                        <c:v>68.98</c:v>
                      </c:pt>
                      <c:pt idx="153">
                        <c:v>68.98</c:v>
                      </c:pt>
                      <c:pt idx="154">
                        <c:v>68.98</c:v>
                      </c:pt>
                      <c:pt idx="155">
                        <c:v>68.98</c:v>
                      </c:pt>
                      <c:pt idx="156">
                        <c:v>68.98</c:v>
                      </c:pt>
                      <c:pt idx="157">
                        <c:v>68.98</c:v>
                      </c:pt>
                      <c:pt idx="158">
                        <c:v>68.98</c:v>
                      </c:pt>
                      <c:pt idx="159">
                        <c:v>68.98</c:v>
                      </c:pt>
                      <c:pt idx="160">
                        <c:v>68.98</c:v>
                      </c:pt>
                      <c:pt idx="161">
                        <c:v>68.98</c:v>
                      </c:pt>
                      <c:pt idx="162">
                        <c:v>68.98</c:v>
                      </c:pt>
                      <c:pt idx="163">
                        <c:v>68.98</c:v>
                      </c:pt>
                      <c:pt idx="164">
                        <c:v>68.98</c:v>
                      </c:pt>
                      <c:pt idx="165">
                        <c:v>68.98</c:v>
                      </c:pt>
                      <c:pt idx="166">
                        <c:v>68.98</c:v>
                      </c:pt>
                      <c:pt idx="167">
                        <c:v>68.98</c:v>
                      </c:pt>
                      <c:pt idx="168">
                        <c:v>68.98</c:v>
                      </c:pt>
                      <c:pt idx="169">
                        <c:v>68.98</c:v>
                      </c:pt>
                      <c:pt idx="170">
                        <c:v>68.98</c:v>
                      </c:pt>
                      <c:pt idx="171">
                        <c:v>68.98</c:v>
                      </c:pt>
                      <c:pt idx="172">
                        <c:v>68.98</c:v>
                      </c:pt>
                      <c:pt idx="173">
                        <c:v>68.98</c:v>
                      </c:pt>
                      <c:pt idx="174">
                        <c:v>68.98</c:v>
                      </c:pt>
                      <c:pt idx="175">
                        <c:v>68.98</c:v>
                      </c:pt>
                      <c:pt idx="176">
                        <c:v>68.98</c:v>
                      </c:pt>
                      <c:pt idx="177">
                        <c:v>68.98</c:v>
                      </c:pt>
                      <c:pt idx="178">
                        <c:v>68.98</c:v>
                      </c:pt>
                      <c:pt idx="179">
                        <c:v>67.13</c:v>
                      </c:pt>
                      <c:pt idx="180">
                        <c:v>67.13</c:v>
                      </c:pt>
                      <c:pt idx="181">
                        <c:v>67.13</c:v>
                      </c:pt>
                      <c:pt idx="182">
                        <c:v>67.13</c:v>
                      </c:pt>
                      <c:pt idx="183">
                        <c:v>67.13</c:v>
                      </c:pt>
                      <c:pt idx="184">
                        <c:v>67.13</c:v>
                      </c:pt>
                      <c:pt idx="185">
                        <c:v>67.13</c:v>
                      </c:pt>
                      <c:pt idx="186">
                        <c:v>67.13</c:v>
                      </c:pt>
                      <c:pt idx="187">
                        <c:v>67.13</c:v>
                      </c:pt>
                      <c:pt idx="188">
                        <c:v>67.13</c:v>
                      </c:pt>
                      <c:pt idx="189">
                        <c:v>67.13</c:v>
                      </c:pt>
                      <c:pt idx="190">
                        <c:v>67.13</c:v>
                      </c:pt>
                      <c:pt idx="191">
                        <c:v>67.13</c:v>
                      </c:pt>
                      <c:pt idx="192">
                        <c:v>67.13</c:v>
                      </c:pt>
                      <c:pt idx="193">
                        <c:v>67.13</c:v>
                      </c:pt>
                      <c:pt idx="194">
                        <c:v>67.13</c:v>
                      </c:pt>
                      <c:pt idx="195">
                        <c:v>67.13</c:v>
                      </c:pt>
                      <c:pt idx="196">
                        <c:v>67.13</c:v>
                      </c:pt>
                      <c:pt idx="197">
                        <c:v>67.13</c:v>
                      </c:pt>
                      <c:pt idx="198">
                        <c:v>67.13</c:v>
                      </c:pt>
                      <c:pt idx="199">
                        <c:v>67.13</c:v>
                      </c:pt>
                      <c:pt idx="200">
                        <c:v>67.13</c:v>
                      </c:pt>
                      <c:pt idx="201">
                        <c:v>67.13</c:v>
                      </c:pt>
                      <c:pt idx="202">
                        <c:v>67.13</c:v>
                      </c:pt>
                      <c:pt idx="203">
                        <c:v>67.13</c:v>
                      </c:pt>
                      <c:pt idx="204">
                        <c:v>67.13</c:v>
                      </c:pt>
                      <c:pt idx="205">
                        <c:v>67.13</c:v>
                      </c:pt>
                      <c:pt idx="206">
                        <c:v>67.13</c:v>
                      </c:pt>
                      <c:pt idx="207">
                        <c:v>67.13</c:v>
                      </c:pt>
                      <c:pt idx="208">
                        <c:v>67.13</c:v>
                      </c:pt>
                      <c:pt idx="209">
                        <c:v>67.13</c:v>
                      </c:pt>
                      <c:pt idx="210">
                        <c:v>67.13</c:v>
                      </c:pt>
                      <c:pt idx="211">
                        <c:v>67.13</c:v>
                      </c:pt>
                      <c:pt idx="212">
                        <c:v>67.13</c:v>
                      </c:pt>
                      <c:pt idx="213">
                        <c:v>67.13</c:v>
                      </c:pt>
                      <c:pt idx="214">
                        <c:v>67.13</c:v>
                      </c:pt>
                      <c:pt idx="215">
                        <c:v>67.13</c:v>
                      </c:pt>
                      <c:pt idx="216">
                        <c:v>67.13</c:v>
                      </c:pt>
                      <c:pt idx="217">
                        <c:v>67.13</c:v>
                      </c:pt>
                      <c:pt idx="218">
                        <c:v>67.13</c:v>
                      </c:pt>
                      <c:pt idx="219">
                        <c:v>67.13</c:v>
                      </c:pt>
                      <c:pt idx="220">
                        <c:v>67.13</c:v>
                      </c:pt>
                      <c:pt idx="221">
                        <c:v>67.13</c:v>
                      </c:pt>
                      <c:pt idx="222">
                        <c:v>67.13</c:v>
                      </c:pt>
                      <c:pt idx="223">
                        <c:v>67.13</c:v>
                      </c:pt>
                      <c:pt idx="224">
                        <c:v>67.13</c:v>
                      </c:pt>
                      <c:pt idx="225">
                        <c:v>67.13</c:v>
                      </c:pt>
                      <c:pt idx="226">
                        <c:v>67.13</c:v>
                      </c:pt>
                      <c:pt idx="227">
                        <c:v>67.13</c:v>
                      </c:pt>
                      <c:pt idx="228">
                        <c:v>67.13</c:v>
                      </c:pt>
                      <c:pt idx="229">
                        <c:v>67.13</c:v>
                      </c:pt>
                      <c:pt idx="230">
                        <c:v>67.13</c:v>
                      </c:pt>
                      <c:pt idx="231">
                        <c:v>67.13</c:v>
                      </c:pt>
                      <c:pt idx="232">
                        <c:v>67.13</c:v>
                      </c:pt>
                      <c:pt idx="233">
                        <c:v>62.5</c:v>
                      </c:pt>
                      <c:pt idx="234">
                        <c:v>62.5</c:v>
                      </c:pt>
                      <c:pt idx="235">
                        <c:v>62.5</c:v>
                      </c:pt>
                      <c:pt idx="236">
                        <c:v>62.5</c:v>
                      </c:pt>
                      <c:pt idx="237">
                        <c:v>62.5</c:v>
                      </c:pt>
                      <c:pt idx="238">
                        <c:v>62.5</c:v>
                      </c:pt>
                      <c:pt idx="239">
                        <c:v>62.5</c:v>
                      </c:pt>
                      <c:pt idx="240">
                        <c:v>62.5</c:v>
                      </c:pt>
                      <c:pt idx="241">
                        <c:v>62.5</c:v>
                      </c:pt>
                      <c:pt idx="242">
                        <c:v>62.5</c:v>
                      </c:pt>
                      <c:pt idx="243">
                        <c:v>62.5</c:v>
                      </c:pt>
                      <c:pt idx="244">
                        <c:v>62.5</c:v>
                      </c:pt>
                      <c:pt idx="245">
                        <c:v>62.5</c:v>
                      </c:pt>
                      <c:pt idx="246">
                        <c:v>62.5</c:v>
                      </c:pt>
                      <c:pt idx="247">
                        <c:v>62.5</c:v>
                      </c:pt>
                      <c:pt idx="248">
                        <c:v>62.5</c:v>
                      </c:pt>
                      <c:pt idx="249">
                        <c:v>62.5</c:v>
                      </c:pt>
                      <c:pt idx="250">
                        <c:v>62.5</c:v>
                      </c:pt>
                      <c:pt idx="251">
                        <c:v>62.5</c:v>
                      </c:pt>
                      <c:pt idx="252">
                        <c:v>62.5</c:v>
                      </c:pt>
                      <c:pt idx="253">
                        <c:v>62.5</c:v>
                      </c:pt>
                      <c:pt idx="254">
                        <c:v>62.5</c:v>
                      </c:pt>
                      <c:pt idx="255">
                        <c:v>62.5</c:v>
                      </c:pt>
                      <c:pt idx="256">
                        <c:v>62.5</c:v>
                      </c:pt>
                      <c:pt idx="257">
                        <c:v>62.5</c:v>
                      </c:pt>
                      <c:pt idx="258">
                        <c:v>62.5</c:v>
                      </c:pt>
                      <c:pt idx="259">
                        <c:v>62.5</c:v>
                      </c:pt>
                      <c:pt idx="260">
                        <c:v>62.5</c:v>
                      </c:pt>
                      <c:pt idx="261">
                        <c:v>62.5</c:v>
                      </c:pt>
                      <c:pt idx="262">
                        <c:v>62.5</c:v>
                      </c:pt>
                      <c:pt idx="263">
                        <c:v>62.5</c:v>
                      </c:pt>
                      <c:pt idx="264">
                        <c:v>66.2</c:v>
                      </c:pt>
                      <c:pt idx="265">
                        <c:v>66.2</c:v>
                      </c:pt>
                      <c:pt idx="266">
                        <c:v>66.2</c:v>
                      </c:pt>
                      <c:pt idx="267">
                        <c:v>66.2</c:v>
                      </c:pt>
                      <c:pt idx="268">
                        <c:v>66.2</c:v>
                      </c:pt>
                      <c:pt idx="269">
                        <c:v>66.2</c:v>
                      </c:pt>
                      <c:pt idx="270">
                        <c:v>66.2</c:v>
                      </c:pt>
                      <c:pt idx="271">
                        <c:v>66.2</c:v>
                      </c:pt>
                      <c:pt idx="272">
                        <c:v>66.2</c:v>
                      </c:pt>
                      <c:pt idx="273">
                        <c:v>66.2</c:v>
                      </c:pt>
                      <c:pt idx="274">
                        <c:v>66.2</c:v>
                      </c:pt>
                      <c:pt idx="275">
                        <c:v>66.2</c:v>
                      </c:pt>
                      <c:pt idx="276">
                        <c:v>66.2</c:v>
                      </c:pt>
                      <c:pt idx="277">
                        <c:v>62.5</c:v>
                      </c:pt>
                      <c:pt idx="278">
                        <c:v>62.5</c:v>
                      </c:pt>
                      <c:pt idx="279">
                        <c:v>62.5</c:v>
                      </c:pt>
                      <c:pt idx="280">
                        <c:v>62.5</c:v>
                      </c:pt>
                      <c:pt idx="281">
                        <c:v>62.5</c:v>
                      </c:pt>
                      <c:pt idx="282">
                        <c:v>62.5</c:v>
                      </c:pt>
                      <c:pt idx="283">
                        <c:v>62.5</c:v>
                      </c:pt>
                      <c:pt idx="284">
                        <c:v>62.5</c:v>
                      </c:pt>
                      <c:pt idx="285">
                        <c:v>62.5</c:v>
                      </c:pt>
                      <c:pt idx="286">
                        <c:v>62.5</c:v>
                      </c:pt>
                      <c:pt idx="287">
                        <c:v>62.5</c:v>
                      </c:pt>
                      <c:pt idx="288">
                        <c:v>62.5</c:v>
                      </c:pt>
                      <c:pt idx="289">
                        <c:v>62.5</c:v>
                      </c:pt>
                      <c:pt idx="290">
                        <c:v>62.5</c:v>
                      </c:pt>
                      <c:pt idx="291">
                        <c:v>65.28</c:v>
                      </c:pt>
                      <c:pt idx="292">
                        <c:v>65.28</c:v>
                      </c:pt>
                      <c:pt idx="293">
                        <c:v>65.28</c:v>
                      </c:pt>
                      <c:pt idx="294">
                        <c:v>65.28</c:v>
                      </c:pt>
                      <c:pt idx="295">
                        <c:v>65.28</c:v>
                      </c:pt>
                      <c:pt idx="296">
                        <c:v>65.28</c:v>
                      </c:pt>
                      <c:pt idx="297">
                        <c:v>65.28</c:v>
                      </c:pt>
                      <c:pt idx="298">
                        <c:v>75.459999999999994</c:v>
                      </c:pt>
                      <c:pt idx="299">
                        <c:v>75.459999999999994</c:v>
                      </c:pt>
                      <c:pt idx="300">
                        <c:v>75.459999999999994</c:v>
                      </c:pt>
                      <c:pt idx="301">
                        <c:v>75.459999999999994</c:v>
                      </c:pt>
                      <c:pt idx="302">
                        <c:v>75.459999999999994</c:v>
                      </c:pt>
                      <c:pt idx="303">
                        <c:v>75.459999999999994</c:v>
                      </c:pt>
                      <c:pt idx="304">
                        <c:v>75.459999999999994</c:v>
                      </c:pt>
                      <c:pt idx="305">
                        <c:v>75.459999999999994</c:v>
                      </c:pt>
                      <c:pt idx="306">
                        <c:v>75.459999999999994</c:v>
                      </c:pt>
                      <c:pt idx="307">
                        <c:v>75.459999999999994</c:v>
                      </c:pt>
                      <c:pt idx="308">
                        <c:v>75.459999999999994</c:v>
                      </c:pt>
                      <c:pt idx="309">
                        <c:v>75.459999999999994</c:v>
                      </c:pt>
                      <c:pt idx="310">
                        <c:v>75.459999999999994</c:v>
                      </c:pt>
                      <c:pt idx="311">
                        <c:v>75.459999999999994</c:v>
                      </c:pt>
                      <c:pt idx="312">
                        <c:v>75.459999999999994</c:v>
                      </c:pt>
                      <c:pt idx="313">
                        <c:v>75.459999999999994</c:v>
                      </c:pt>
                      <c:pt idx="314">
                        <c:v>71.760000000000005</c:v>
                      </c:pt>
                      <c:pt idx="315">
                        <c:v>71.760000000000005</c:v>
                      </c:pt>
                      <c:pt idx="316">
                        <c:v>71.760000000000005</c:v>
                      </c:pt>
                      <c:pt idx="317">
                        <c:v>71.760000000000005</c:v>
                      </c:pt>
                      <c:pt idx="318">
                        <c:v>71.760000000000005</c:v>
                      </c:pt>
                      <c:pt idx="319">
                        <c:v>71.760000000000005</c:v>
                      </c:pt>
                      <c:pt idx="320">
                        <c:v>71.760000000000005</c:v>
                      </c:pt>
                      <c:pt idx="321">
                        <c:v>71.760000000000005</c:v>
                      </c:pt>
                      <c:pt idx="322">
                        <c:v>71.760000000000005</c:v>
                      </c:pt>
                      <c:pt idx="323">
                        <c:v>71.760000000000005</c:v>
                      </c:pt>
                      <c:pt idx="324">
                        <c:v>71.760000000000005</c:v>
                      </c:pt>
                      <c:pt idx="325">
                        <c:v>71.760000000000005</c:v>
                      </c:pt>
                      <c:pt idx="326">
                        <c:v>71.760000000000005</c:v>
                      </c:pt>
                      <c:pt idx="327">
                        <c:v>71.760000000000005</c:v>
                      </c:pt>
                      <c:pt idx="328">
                        <c:v>71.760000000000005</c:v>
                      </c:pt>
                      <c:pt idx="329">
                        <c:v>71.760000000000005</c:v>
                      </c:pt>
                      <c:pt idx="330">
                        <c:v>71.760000000000005</c:v>
                      </c:pt>
                      <c:pt idx="331">
                        <c:v>71.760000000000005</c:v>
                      </c:pt>
                      <c:pt idx="332">
                        <c:v>71.760000000000005</c:v>
                      </c:pt>
                      <c:pt idx="333">
                        <c:v>71.760000000000005</c:v>
                      </c:pt>
                      <c:pt idx="334">
                        <c:v>71.760000000000005</c:v>
                      </c:pt>
                      <c:pt idx="335">
                        <c:v>71.760000000000005</c:v>
                      </c:pt>
                      <c:pt idx="336">
                        <c:v>71.760000000000005</c:v>
                      </c:pt>
                      <c:pt idx="337">
                        <c:v>71.760000000000005</c:v>
                      </c:pt>
                      <c:pt idx="338">
                        <c:v>71.760000000000005</c:v>
                      </c:pt>
                      <c:pt idx="339">
                        <c:v>71.760000000000005</c:v>
                      </c:pt>
                      <c:pt idx="340">
                        <c:v>71.760000000000005</c:v>
                      </c:pt>
                      <c:pt idx="341">
                        <c:v>71.760000000000005</c:v>
                      </c:pt>
                      <c:pt idx="342">
                        <c:v>71.760000000000005</c:v>
                      </c:pt>
                      <c:pt idx="343">
                        <c:v>71.760000000000005</c:v>
                      </c:pt>
                      <c:pt idx="344">
                        <c:v>71.760000000000005</c:v>
                      </c:pt>
                      <c:pt idx="345">
                        <c:v>71.760000000000005</c:v>
                      </c:pt>
                      <c:pt idx="346">
                        <c:v>71.760000000000005</c:v>
                      </c:pt>
                      <c:pt idx="347">
                        <c:v>71.760000000000005</c:v>
                      </c:pt>
                      <c:pt idx="348">
                        <c:v>71.760000000000005</c:v>
                      </c:pt>
                      <c:pt idx="349">
                        <c:v>71.760000000000005</c:v>
                      </c:pt>
                      <c:pt idx="350">
                        <c:v>71.760000000000005</c:v>
                      </c:pt>
                      <c:pt idx="351">
                        <c:v>71.760000000000005</c:v>
                      </c:pt>
                      <c:pt idx="352">
                        <c:v>71.760000000000005</c:v>
                      </c:pt>
                      <c:pt idx="353">
                        <c:v>71.760000000000005</c:v>
                      </c:pt>
                      <c:pt idx="354">
                        <c:v>71.760000000000005</c:v>
                      </c:pt>
                      <c:pt idx="355">
                        <c:v>71.760000000000005</c:v>
                      </c:pt>
                      <c:pt idx="356">
                        <c:v>71.760000000000005</c:v>
                      </c:pt>
                      <c:pt idx="357">
                        <c:v>71.760000000000005</c:v>
                      </c:pt>
                      <c:pt idx="358">
                        <c:v>71.760000000000005</c:v>
                      </c:pt>
                      <c:pt idx="359">
                        <c:v>71.760000000000005</c:v>
                      </c:pt>
                      <c:pt idx="360">
                        <c:v>71.760000000000005</c:v>
                      </c:pt>
                      <c:pt idx="361">
                        <c:v>71.760000000000005</c:v>
                      </c:pt>
                    </c:numCache>
                  </c:numRef>
                </c:val>
                <c:smooth val="0"/>
                <c:extLst xmlns:c15="http://schemas.microsoft.com/office/drawing/2012/chart">
                  <c:ext xmlns:c16="http://schemas.microsoft.com/office/drawing/2014/chart" uri="{C3380CC4-5D6E-409C-BE32-E72D297353CC}">
                    <c16:uniqueId val="{00000004-3421-4B1A-8527-5150C33ADEAB}"/>
                  </c:ext>
                </c:extLst>
              </c15:ser>
            </c15:filteredLineSeries>
            <c15:filteredLineSeries>
              <c15:ser>
                <c:idx val="3"/>
                <c:order val="3"/>
                <c:tx>
                  <c:v>US Deaths</c:v>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xmlns:c15="http://schemas.microsoft.com/office/drawing/2012/chart">
                      <c:ext xmlns:c15="http://schemas.microsoft.com/office/drawing/2012/chart" uri="{02D57815-91ED-43cb-92C2-25804820EDAC}">
                        <c15:formulaRef>
                          <c15:sqref>'US-China'!$C$79:$NG$79</c15:sqref>
                        </c15:formulaRef>
                      </c:ext>
                    </c:extLst>
                    <c:numCache>
                      <c:formatCode>General</c:formatCode>
                      <c:ptCount val="3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c:v>
                      </c:pt>
                      <c:pt idx="38">
                        <c:v>0</c:v>
                      </c:pt>
                      <c:pt idx="39">
                        <c:v>5</c:v>
                      </c:pt>
                      <c:pt idx="40">
                        <c:v>1</c:v>
                      </c:pt>
                      <c:pt idx="41">
                        <c:v>4</c:v>
                      </c:pt>
                      <c:pt idx="42">
                        <c:v>1</c:v>
                      </c:pt>
                      <c:pt idx="43">
                        <c:v>2</c:v>
                      </c:pt>
                      <c:pt idx="44">
                        <c:v>3</c:v>
                      </c:pt>
                      <c:pt idx="45">
                        <c:v>4</c:v>
                      </c:pt>
                      <c:pt idx="46">
                        <c:v>1</c:v>
                      </c:pt>
                      <c:pt idx="47">
                        <c:v>6</c:v>
                      </c:pt>
                      <c:pt idx="48">
                        <c:v>5</c:v>
                      </c:pt>
                      <c:pt idx="49">
                        <c:v>10</c:v>
                      </c:pt>
                      <c:pt idx="50">
                        <c:v>8</c:v>
                      </c:pt>
                      <c:pt idx="51">
                        <c:v>7</c:v>
                      </c:pt>
                      <c:pt idx="52">
                        <c:v>12</c:v>
                      </c:pt>
                      <c:pt idx="53">
                        <c:v>27</c:v>
                      </c:pt>
                      <c:pt idx="54">
                        <c:v>36</c:v>
                      </c:pt>
                      <c:pt idx="55">
                        <c:v>59</c:v>
                      </c:pt>
                      <c:pt idx="56">
                        <c:v>72</c:v>
                      </c:pt>
                      <c:pt idx="57">
                        <c:v>103</c:v>
                      </c:pt>
                      <c:pt idx="58">
                        <c:v>99</c:v>
                      </c:pt>
                      <c:pt idx="59">
                        <c:v>110</c:v>
                      </c:pt>
                      <c:pt idx="60">
                        <c:v>187</c:v>
                      </c:pt>
                      <c:pt idx="61">
                        <c:v>241</c:v>
                      </c:pt>
                      <c:pt idx="62">
                        <c:v>326</c:v>
                      </c:pt>
                      <c:pt idx="63">
                        <c:v>412</c:v>
                      </c:pt>
                      <c:pt idx="64">
                        <c:v>521</c:v>
                      </c:pt>
                      <c:pt idx="65">
                        <c:v>635</c:v>
                      </c:pt>
                      <c:pt idx="66">
                        <c:v>592</c:v>
                      </c:pt>
                      <c:pt idx="67">
                        <c:v>697</c:v>
                      </c:pt>
                      <c:pt idx="68">
                        <c:v>1091</c:v>
                      </c:pt>
                      <c:pt idx="69">
                        <c:v>1261</c:v>
                      </c:pt>
                      <c:pt idx="70">
                        <c:v>1496</c:v>
                      </c:pt>
                      <c:pt idx="71">
                        <c:v>1407</c:v>
                      </c:pt>
                      <c:pt idx="72">
                        <c:v>1547</c:v>
                      </c:pt>
                      <c:pt idx="73">
                        <c:v>1581</c:v>
                      </c:pt>
                      <c:pt idx="74">
                        <c:v>1756</c:v>
                      </c:pt>
                      <c:pt idx="75">
                        <c:v>2574</c:v>
                      </c:pt>
                      <c:pt idx="76">
                        <c:v>2143</c:v>
                      </c:pt>
                      <c:pt idx="77">
                        <c:v>2206</c:v>
                      </c:pt>
                      <c:pt idx="78">
                        <c:v>2218</c:v>
                      </c:pt>
                      <c:pt idx="79">
                        <c:v>2132</c:v>
                      </c:pt>
                      <c:pt idx="80">
                        <c:v>1820</c:v>
                      </c:pt>
                      <c:pt idx="81">
                        <c:v>1962</c:v>
                      </c:pt>
                      <c:pt idx="82">
                        <c:v>2443</c:v>
                      </c:pt>
                      <c:pt idx="83">
                        <c:v>2598</c:v>
                      </c:pt>
                      <c:pt idx="84">
                        <c:v>2160</c:v>
                      </c:pt>
                      <c:pt idx="85">
                        <c:v>2091</c:v>
                      </c:pt>
                      <c:pt idx="86">
                        <c:v>1973</c:v>
                      </c:pt>
                      <c:pt idx="87">
                        <c:v>1938</c:v>
                      </c:pt>
                      <c:pt idx="88">
                        <c:v>2196</c:v>
                      </c:pt>
                      <c:pt idx="89">
                        <c:v>2538</c:v>
                      </c:pt>
                      <c:pt idx="90">
                        <c:v>2428</c:v>
                      </c:pt>
                      <c:pt idx="91">
                        <c:v>2456</c:v>
                      </c:pt>
                      <c:pt idx="92">
                        <c:v>2160</c:v>
                      </c:pt>
                      <c:pt idx="93">
                        <c:v>1706</c:v>
                      </c:pt>
                      <c:pt idx="94">
                        <c:v>1350</c:v>
                      </c:pt>
                      <c:pt idx="95">
                        <c:v>1464</c:v>
                      </c:pt>
                      <c:pt idx="96">
                        <c:v>2224</c:v>
                      </c:pt>
                      <c:pt idx="97">
                        <c:v>2519</c:v>
                      </c:pt>
                      <c:pt idx="98">
                        <c:v>2403</c:v>
                      </c:pt>
                      <c:pt idx="99">
                        <c:v>1888</c:v>
                      </c:pt>
                      <c:pt idx="100">
                        <c:v>1705</c:v>
                      </c:pt>
                      <c:pt idx="101">
                        <c:v>1118</c:v>
                      </c:pt>
                      <c:pt idx="102">
                        <c:v>1324</c:v>
                      </c:pt>
                      <c:pt idx="103">
                        <c:v>2287</c:v>
                      </c:pt>
                      <c:pt idx="104">
                        <c:v>2349</c:v>
                      </c:pt>
                      <c:pt idx="105">
                        <c:v>1919</c:v>
                      </c:pt>
                      <c:pt idx="106">
                        <c:v>1749</c:v>
                      </c:pt>
                      <c:pt idx="107">
                        <c:v>1532</c:v>
                      </c:pt>
                      <c:pt idx="108">
                        <c:v>911</c:v>
                      </c:pt>
                      <c:pt idx="109">
                        <c:v>1000</c:v>
                      </c:pt>
                      <c:pt idx="110">
                        <c:v>1618</c:v>
                      </c:pt>
                      <c:pt idx="111">
                        <c:v>1742</c:v>
                      </c:pt>
                      <c:pt idx="112">
                        <c:v>1781</c:v>
                      </c:pt>
                      <c:pt idx="113">
                        <c:v>1670</c:v>
                      </c:pt>
                      <c:pt idx="114">
                        <c:v>1272</c:v>
                      </c:pt>
                      <c:pt idx="115">
                        <c:v>763</c:v>
                      </c:pt>
                      <c:pt idx="116">
                        <c:v>1176</c:v>
                      </c:pt>
                      <c:pt idx="117">
                        <c:v>1501</c:v>
                      </c:pt>
                      <c:pt idx="118">
                        <c:v>1515</c:v>
                      </c:pt>
                      <c:pt idx="119">
                        <c:v>1207</c:v>
                      </c:pt>
                      <c:pt idx="120">
                        <c:v>1245</c:v>
                      </c:pt>
                      <c:pt idx="121">
                        <c:v>1147</c:v>
                      </c:pt>
                      <c:pt idx="122">
                        <c:v>608</c:v>
                      </c:pt>
                      <c:pt idx="123">
                        <c:v>559</c:v>
                      </c:pt>
                      <c:pt idx="124">
                        <c:v>663</c:v>
                      </c:pt>
                      <c:pt idx="125">
                        <c:v>1500</c:v>
                      </c:pt>
                      <c:pt idx="126">
                        <c:v>1167</c:v>
                      </c:pt>
                      <c:pt idx="127">
                        <c:v>1167</c:v>
                      </c:pt>
                      <c:pt idx="128">
                        <c:v>950</c:v>
                      </c:pt>
                      <c:pt idx="129">
                        <c:v>694</c:v>
                      </c:pt>
                      <c:pt idx="130">
                        <c:v>781</c:v>
                      </c:pt>
                      <c:pt idx="131">
                        <c:v>1040</c:v>
                      </c:pt>
                      <c:pt idx="132">
                        <c:v>994</c:v>
                      </c:pt>
                      <c:pt idx="133">
                        <c:v>1018</c:v>
                      </c:pt>
                      <c:pt idx="134">
                        <c:v>888</c:v>
                      </c:pt>
                      <c:pt idx="135">
                        <c:v>703</c:v>
                      </c:pt>
                      <c:pt idx="136">
                        <c:v>450</c:v>
                      </c:pt>
                      <c:pt idx="137">
                        <c:v>507</c:v>
                      </c:pt>
                      <c:pt idx="138">
                        <c:v>921</c:v>
                      </c:pt>
                      <c:pt idx="139">
                        <c:v>893</c:v>
                      </c:pt>
                      <c:pt idx="140">
                        <c:v>853</c:v>
                      </c:pt>
                      <c:pt idx="141">
                        <c:v>818</c:v>
                      </c:pt>
                      <c:pt idx="142">
                        <c:v>772</c:v>
                      </c:pt>
                      <c:pt idx="143">
                        <c:v>315</c:v>
                      </c:pt>
                      <c:pt idx="144">
                        <c:v>387</c:v>
                      </c:pt>
                      <c:pt idx="145">
                        <c:v>821</c:v>
                      </c:pt>
                      <c:pt idx="146">
                        <c:v>741</c:v>
                      </c:pt>
                      <c:pt idx="147">
                        <c:v>689</c:v>
                      </c:pt>
                      <c:pt idx="148">
                        <c:v>662</c:v>
                      </c:pt>
                      <c:pt idx="149">
                        <c:v>605</c:v>
                      </c:pt>
                      <c:pt idx="150">
                        <c:v>299</c:v>
                      </c:pt>
                      <c:pt idx="151">
                        <c:v>389</c:v>
                      </c:pt>
                      <c:pt idx="152">
                        <c:v>841</c:v>
                      </c:pt>
                      <c:pt idx="153">
                        <c:v>757</c:v>
                      </c:pt>
                      <c:pt idx="154">
                        <c:v>542</c:v>
                      </c:pt>
                      <c:pt idx="155">
                        <c:v>629</c:v>
                      </c:pt>
                      <c:pt idx="156">
                        <c:v>508</c:v>
                      </c:pt>
                      <c:pt idx="157">
                        <c:v>292</c:v>
                      </c:pt>
                      <c:pt idx="158">
                        <c:v>391</c:v>
                      </c:pt>
                      <c:pt idx="159">
                        <c:v>632</c:v>
                      </c:pt>
                      <c:pt idx="160">
                        <c:v>697</c:v>
                      </c:pt>
                      <c:pt idx="161">
                        <c:v>733</c:v>
                      </c:pt>
                      <c:pt idx="162">
                        <c:v>662</c:v>
                      </c:pt>
                      <c:pt idx="163">
                        <c:v>293</c:v>
                      </c:pt>
                      <c:pt idx="164">
                        <c:v>304</c:v>
                      </c:pt>
                      <c:pt idx="165">
                        <c:v>363</c:v>
                      </c:pt>
                      <c:pt idx="166">
                        <c:v>1200</c:v>
                      </c:pt>
                      <c:pt idx="167">
                        <c:v>857</c:v>
                      </c:pt>
                      <c:pt idx="168">
                        <c:v>1005</c:v>
                      </c:pt>
                      <c:pt idx="169">
                        <c:v>813</c:v>
                      </c:pt>
                      <c:pt idx="170">
                        <c:v>711</c:v>
                      </c:pt>
                      <c:pt idx="171">
                        <c:v>465</c:v>
                      </c:pt>
                      <c:pt idx="172">
                        <c:v>427</c:v>
                      </c:pt>
                      <c:pt idx="173">
                        <c:v>928</c:v>
                      </c:pt>
                      <c:pt idx="174">
                        <c:v>968</c:v>
                      </c:pt>
                      <c:pt idx="175">
                        <c:v>962</c:v>
                      </c:pt>
                      <c:pt idx="176">
                        <c:v>919</c:v>
                      </c:pt>
                      <c:pt idx="177">
                        <c:v>870</c:v>
                      </c:pt>
                      <c:pt idx="178">
                        <c:v>470</c:v>
                      </c:pt>
                      <c:pt idx="179">
                        <c:v>544</c:v>
                      </c:pt>
                      <c:pt idx="180">
                        <c:v>1123</c:v>
                      </c:pt>
                      <c:pt idx="181">
                        <c:v>1218</c:v>
                      </c:pt>
                      <c:pt idx="182">
                        <c:v>1097</c:v>
                      </c:pt>
                      <c:pt idx="183">
                        <c:v>1153</c:v>
                      </c:pt>
                      <c:pt idx="184">
                        <c:v>880</c:v>
                      </c:pt>
                      <c:pt idx="185">
                        <c:v>521</c:v>
                      </c:pt>
                      <c:pt idx="186">
                        <c:v>1132</c:v>
                      </c:pt>
                      <c:pt idx="187">
                        <c:v>1361</c:v>
                      </c:pt>
                      <c:pt idx="188">
                        <c:v>1422</c:v>
                      </c:pt>
                      <c:pt idx="189">
                        <c:v>1224</c:v>
                      </c:pt>
                      <c:pt idx="190">
                        <c:v>1263</c:v>
                      </c:pt>
                      <c:pt idx="191">
                        <c:v>1096</c:v>
                      </c:pt>
                      <c:pt idx="192">
                        <c:v>414</c:v>
                      </c:pt>
                      <c:pt idx="193">
                        <c:v>565</c:v>
                      </c:pt>
                      <c:pt idx="194">
                        <c:v>1357</c:v>
                      </c:pt>
                      <c:pt idx="195">
                        <c:v>1397</c:v>
                      </c:pt>
                      <c:pt idx="196">
                        <c:v>1226</c:v>
                      </c:pt>
                      <c:pt idx="197">
                        <c:v>1233</c:v>
                      </c:pt>
                      <c:pt idx="198">
                        <c:v>1079</c:v>
                      </c:pt>
                      <c:pt idx="199">
                        <c:v>536</c:v>
                      </c:pt>
                      <c:pt idx="200">
                        <c:v>553</c:v>
                      </c:pt>
                      <c:pt idx="201">
                        <c:v>1038</c:v>
                      </c:pt>
                      <c:pt idx="202">
                        <c:v>1512</c:v>
                      </c:pt>
                      <c:pt idx="203">
                        <c:v>1059</c:v>
                      </c:pt>
                      <c:pt idx="204">
                        <c:v>1332</c:v>
                      </c:pt>
                      <c:pt idx="205">
                        <c:v>1030</c:v>
                      </c:pt>
                      <c:pt idx="206">
                        <c:v>577</c:v>
                      </c:pt>
                      <c:pt idx="207">
                        <c:v>458</c:v>
                      </c:pt>
                      <c:pt idx="208">
                        <c:v>1302</c:v>
                      </c:pt>
                      <c:pt idx="209">
                        <c:v>1319</c:v>
                      </c:pt>
                      <c:pt idx="210">
                        <c:v>1083</c:v>
                      </c:pt>
                      <c:pt idx="211">
                        <c:v>1092</c:v>
                      </c:pt>
                      <c:pt idx="212">
                        <c:v>970</c:v>
                      </c:pt>
                      <c:pt idx="213">
                        <c:v>458</c:v>
                      </c:pt>
                      <c:pt idx="214">
                        <c:v>453</c:v>
                      </c:pt>
                      <c:pt idx="215">
                        <c:v>1215</c:v>
                      </c:pt>
                      <c:pt idx="216">
                        <c:v>1227</c:v>
                      </c:pt>
                      <c:pt idx="217">
                        <c:v>1100</c:v>
                      </c:pt>
                      <c:pt idx="218">
                        <c:v>964</c:v>
                      </c:pt>
                      <c:pt idx="219">
                        <c:v>898</c:v>
                      </c:pt>
                      <c:pt idx="220">
                        <c:v>443</c:v>
                      </c:pt>
                      <c:pt idx="221">
                        <c:v>539</c:v>
                      </c:pt>
                      <c:pt idx="222">
                        <c:v>1050</c:v>
                      </c:pt>
                      <c:pt idx="223">
                        <c:v>1045</c:v>
                      </c:pt>
                      <c:pt idx="224">
                        <c:v>1058</c:v>
                      </c:pt>
                      <c:pt idx="225">
                        <c:v>960</c:v>
                      </c:pt>
                      <c:pt idx="226">
                        <c:v>774</c:v>
                      </c:pt>
                      <c:pt idx="227">
                        <c:v>413</c:v>
                      </c:pt>
                      <c:pt idx="228">
                        <c:v>286</c:v>
                      </c:pt>
                      <c:pt idx="229">
                        <c:v>454</c:v>
                      </c:pt>
                      <c:pt idx="230">
                        <c:v>1157</c:v>
                      </c:pt>
                      <c:pt idx="231">
                        <c:v>916</c:v>
                      </c:pt>
                      <c:pt idx="232">
                        <c:v>1196</c:v>
                      </c:pt>
                      <c:pt idx="233">
                        <c:v>719</c:v>
                      </c:pt>
                      <c:pt idx="234">
                        <c:v>396</c:v>
                      </c:pt>
                      <c:pt idx="235">
                        <c:v>414</c:v>
                      </c:pt>
                      <c:pt idx="236">
                        <c:v>1286</c:v>
                      </c:pt>
                      <c:pt idx="237">
                        <c:v>983</c:v>
                      </c:pt>
                      <c:pt idx="238">
                        <c:v>864</c:v>
                      </c:pt>
                      <c:pt idx="239">
                        <c:v>918</c:v>
                      </c:pt>
                      <c:pt idx="240">
                        <c:v>713</c:v>
                      </c:pt>
                      <c:pt idx="241">
                        <c:v>250</c:v>
                      </c:pt>
                      <c:pt idx="242">
                        <c:v>427</c:v>
                      </c:pt>
                      <c:pt idx="243">
                        <c:v>1016</c:v>
                      </c:pt>
                      <c:pt idx="244">
                        <c:v>1081</c:v>
                      </c:pt>
                      <c:pt idx="245">
                        <c:v>924</c:v>
                      </c:pt>
                      <c:pt idx="246">
                        <c:v>928</c:v>
                      </c:pt>
                      <c:pt idx="247">
                        <c:v>755</c:v>
                      </c:pt>
                      <c:pt idx="248">
                        <c:v>291</c:v>
                      </c:pt>
                      <c:pt idx="249">
                        <c:v>335</c:v>
                      </c:pt>
                      <c:pt idx="250">
                        <c:v>878</c:v>
                      </c:pt>
                      <c:pt idx="251">
                        <c:v>946</c:v>
                      </c:pt>
                      <c:pt idx="252">
                        <c:v>853</c:v>
                      </c:pt>
                      <c:pt idx="253">
                        <c:v>927</c:v>
                      </c:pt>
                      <c:pt idx="254">
                        <c:v>674</c:v>
                      </c:pt>
                      <c:pt idx="255">
                        <c:v>357</c:v>
                      </c:pt>
                      <c:pt idx="256">
                        <c:v>462</c:v>
                      </c:pt>
                      <c:pt idx="257">
                        <c:v>702</c:v>
                      </c:pt>
                      <c:pt idx="258">
                        <c:v>914</c:v>
                      </c:pt>
                      <c:pt idx="259">
                        <c:v>968</c:v>
                      </c:pt>
                      <c:pt idx="260">
                        <c:v>954</c:v>
                      </c:pt>
                      <c:pt idx="261">
                        <c:v>635</c:v>
                      </c:pt>
                      <c:pt idx="262">
                        <c:v>430</c:v>
                      </c:pt>
                      <c:pt idx="263">
                        <c:v>352</c:v>
                      </c:pt>
                      <c:pt idx="264">
                        <c:v>786</c:v>
                      </c:pt>
                      <c:pt idx="265">
                        <c:v>980</c:v>
                      </c:pt>
                      <c:pt idx="266">
                        <c:v>829</c:v>
                      </c:pt>
                      <c:pt idx="267">
                        <c:v>904</c:v>
                      </c:pt>
                      <c:pt idx="268">
                        <c:v>753</c:v>
                      </c:pt>
                      <c:pt idx="269">
                        <c:v>449</c:v>
                      </c:pt>
                      <c:pt idx="270">
                        <c:v>463</c:v>
                      </c:pt>
                      <c:pt idx="271">
                        <c:v>919</c:v>
                      </c:pt>
                      <c:pt idx="272">
                        <c:v>1164</c:v>
                      </c:pt>
                      <c:pt idx="273">
                        <c:v>870</c:v>
                      </c:pt>
                      <c:pt idx="274">
                        <c:v>952</c:v>
                      </c:pt>
                      <c:pt idx="275">
                        <c:v>940</c:v>
                      </c:pt>
                      <c:pt idx="276">
                        <c:v>393</c:v>
                      </c:pt>
                      <c:pt idx="277">
                        <c:v>492</c:v>
                      </c:pt>
                      <c:pt idx="278">
                        <c:v>963</c:v>
                      </c:pt>
                      <c:pt idx="279">
                        <c:v>1010</c:v>
                      </c:pt>
                      <c:pt idx="280">
                        <c:v>967</c:v>
                      </c:pt>
                      <c:pt idx="281">
                        <c:v>1033</c:v>
                      </c:pt>
                      <c:pt idx="282">
                        <c:v>889</c:v>
                      </c:pt>
                      <c:pt idx="283">
                        <c:v>431</c:v>
                      </c:pt>
                      <c:pt idx="284">
                        <c:v>546</c:v>
                      </c:pt>
                      <c:pt idx="285">
                        <c:v>1563</c:v>
                      </c:pt>
                      <c:pt idx="286">
                        <c:v>1094</c:v>
                      </c:pt>
                      <c:pt idx="287">
                        <c:v>1140</c:v>
                      </c:pt>
                      <c:pt idx="288">
                        <c:v>1189</c:v>
                      </c:pt>
                      <c:pt idx="289">
                        <c:v>1010</c:v>
                      </c:pt>
                      <c:pt idx="290">
                        <c:v>495</c:v>
                      </c:pt>
                      <c:pt idx="291">
                        <c:v>704</c:v>
                      </c:pt>
                      <c:pt idx="292">
                        <c:v>1373</c:v>
                      </c:pt>
                      <c:pt idx="293">
                        <c:v>1422</c:v>
                      </c:pt>
                      <c:pt idx="294">
                        <c:v>1177</c:v>
                      </c:pt>
                      <c:pt idx="295">
                        <c:v>1176</c:v>
                      </c:pt>
                      <c:pt idx="296">
                        <c:v>1262</c:v>
                      </c:pt>
                      <c:pt idx="297">
                        <c:v>650</c:v>
                      </c:pt>
                      <c:pt idx="298">
                        <c:v>749</c:v>
                      </c:pt>
                      <c:pt idx="299">
                        <c:v>1681</c:v>
                      </c:pt>
                      <c:pt idx="300">
                        <c:v>1878</c:v>
                      </c:pt>
                      <c:pt idx="301">
                        <c:v>1975</c:v>
                      </c:pt>
                      <c:pt idx="302">
                        <c:v>1885</c:v>
                      </c:pt>
                      <c:pt idx="303">
                        <c:v>1481</c:v>
                      </c:pt>
                      <c:pt idx="304">
                        <c:v>883</c:v>
                      </c:pt>
                      <c:pt idx="305">
                        <c:v>956</c:v>
                      </c:pt>
                      <c:pt idx="306">
                        <c:v>2110</c:v>
                      </c:pt>
                      <c:pt idx="307">
                        <c:v>2284</c:v>
                      </c:pt>
                      <c:pt idx="308">
                        <c:v>1234</c:v>
                      </c:pt>
                      <c:pt idx="309">
                        <c:v>1428</c:v>
                      </c:pt>
                      <c:pt idx="310">
                        <c:v>1232</c:v>
                      </c:pt>
                      <c:pt idx="311">
                        <c:v>842</c:v>
                      </c:pt>
                      <c:pt idx="312">
                        <c:v>1199</c:v>
                      </c:pt>
                      <c:pt idx="313">
                        <c:v>2561</c:v>
                      </c:pt>
                      <c:pt idx="314">
                        <c:v>2784</c:v>
                      </c:pt>
                      <c:pt idx="315">
                        <c:v>2849</c:v>
                      </c:pt>
                      <c:pt idx="316">
                        <c:v>2613</c:v>
                      </c:pt>
                      <c:pt idx="317">
                        <c:v>2202</c:v>
                      </c:pt>
                      <c:pt idx="318">
                        <c:v>1125</c:v>
                      </c:pt>
                      <c:pt idx="319">
                        <c:v>1455</c:v>
                      </c:pt>
                      <c:pt idx="320">
                        <c:v>2550</c:v>
                      </c:pt>
                      <c:pt idx="321">
                        <c:v>3055</c:v>
                      </c:pt>
                      <c:pt idx="322">
                        <c:v>2886</c:v>
                      </c:pt>
                      <c:pt idx="323">
                        <c:v>3312</c:v>
                      </c:pt>
                      <c:pt idx="324">
                        <c:v>2296</c:v>
                      </c:pt>
                      <c:pt idx="325">
                        <c:v>1379</c:v>
                      </c:pt>
                      <c:pt idx="326">
                        <c:v>1485</c:v>
                      </c:pt>
                      <c:pt idx="327">
                        <c:v>3062</c:v>
                      </c:pt>
                      <c:pt idx="328">
                        <c:v>3672</c:v>
                      </c:pt>
                      <c:pt idx="329">
                        <c:v>3346</c:v>
                      </c:pt>
                      <c:pt idx="330">
                        <c:v>2797</c:v>
                      </c:pt>
                      <c:pt idx="331">
                        <c:v>2484</c:v>
                      </c:pt>
                      <c:pt idx="332">
                        <c:v>1495</c:v>
                      </c:pt>
                      <c:pt idx="333">
                        <c:v>1787</c:v>
                      </c:pt>
                      <c:pt idx="334">
                        <c:v>3373</c:v>
                      </c:pt>
                      <c:pt idx="335">
                        <c:v>3354</c:v>
                      </c:pt>
                      <c:pt idx="336">
                        <c:v>2867</c:v>
                      </c:pt>
                      <c:pt idx="337">
                        <c:v>1176</c:v>
                      </c:pt>
                      <c:pt idx="338">
                        <c:v>1641</c:v>
                      </c:pt>
                      <c:pt idx="339">
                        <c:v>1214</c:v>
                      </c:pt>
                      <c:pt idx="340">
                        <c:v>1841</c:v>
                      </c:pt>
                      <c:pt idx="341">
                        <c:v>3663</c:v>
                      </c:pt>
                      <c:pt idx="342">
                        <c:v>3749</c:v>
                      </c:pt>
                      <c:pt idx="343">
                        <c:v>3413</c:v>
                      </c:pt>
                      <c:pt idx="344">
                        <c:v>2027</c:v>
                      </c:pt>
                      <c:pt idx="345">
                        <c:v>2328</c:v>
                      </c:pt>
                      <c:pt idx="346">
                        <c:v>1347</c:v>
                      </c:pt>
                      <c:pt idx="347">
                        <c:v>1995</c:v>
                      </c:pt>
                      <c:pt idx="348">
                        <c:v>3750</c:v>
                      </c:pt>
                      <c:pt idx="349">
                        <c:v>3890</c:v>
                      </c:pt>
                      <c:pt idx="350">
                        <c:v>3950</c:v>
                      </c:pt>
                      <c:pt idx="351">
                        <c:v>4037</c:v>
                      </c:pt>
                      <c:pt idx="352">
                        <c:v>3251</c:v>
                      </c:pt>
                      <c:pt idx="353">
                        <c:v>1824</c:v>
                      </c:pt>
                      <c:pt idx="354">
                        <c:v>2006</c:v>
                      </c:pt>
                      <c:pt idx="355">
                        <c:v>4466</c:v>
                      </c:pt>
                      <c:pt idx="356">
                        <c:v>3964</c:v>
                      </c:pt>
                      <c:pt idx="357">
                        <c:v>3930</c:v>
                      </c:pt>
                      <c:pt idx="358">
                        <c:v>3805</c:v>
                      </c:pt>
                      <c:pt idx="359">
                        <c:v>3352</c:v>
                      </c:pt>
                      <c:pt idx="360">
                        <c:v>1751</c:v>
                      </c:pt>
                      <c:pt idx="361">
                        <c:v>1405</c:v>
                      </c:pt>
                      <c:pt idx="362">
                        <c:v>2774</c:v>
                      </c:pt>
                      <c:pt idx="363">
                        <c:v>4377</c:v>
                      </c:pt>
                      <c:pt idx="364">
                        <c:v>4203</c:v>
                      </c:pt>
                      <c:pt idx="365">
                        <c:v>3760</c:v>
                      </c:pt>
                      <c:pt idx="366">
                        <c:v>3329</c:v>
                      </c:pt>
                      <c:pt idx="367">
                        <c:v>1775</c:v>
                      </c:pt>
                      <c:pt idx="368">
                        <c:v>1917</c:v>
                      </c:pt>
                    </c:numCache>
                  </c:numRef>
                </c:val>
                <c:smooth val="0"/>
                <c:extLst xmlns:c15="http://schemas.microsoft.com/office/drawing/2012/chart">
                  <c:ext xmlns:c16="http://schemas.microsoft.com/office/drawing/2014/chart" uri="{C3380CC4-5D6E-409C-BE32-E72D297353CC}">
                    <c16:uniqueId val="{00000005-3421-4B1A-8527-5150C33ADEA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'US-China'!$B$82</c15:sqref>
                        </c15:formulaRef>
                      </c:ext>
                    </c:extLst>
                    <c:strCache>
                      <c:ptCount val="1"/>
                      <c:pt idx="0">
                        <c:v>US Deaths (rescaled /100)</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'US-China'!$C$44:$NG$44</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xmlns:c15="http://schemas.microsoft.com/office/drawing/2012/chart">
                      <c:ext xmlns:c15="http://schemas.microsoft.com/office/drawing/2012/chart" uri="{02D57815-91ED-43cb-92C2-25804820EDAC}">
                        <c15:formulaRef>
                          <c15:sqref>'US-China'!$C$82:$NG$82</c15:sqref>
                        </c15:formulaRef>
                      </c:ext>
                    </c:extLst>
                    <c:numCache>
                      <c:formatCode>General</c:formatCode>
                      <c:ptCount val="3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0.01</c:v>
                      </c:pt>
                      <c:pt idx="38">
                        <c:v>0</c:v>
                      </c:pt>
                      <c:pt idx="39">
                        <c:v>0.05</c:v>
                      </c:pt>
                      <c:pt idx="40">
                        <c:v>0.01</c:v>
                      </c:pt>
                      <c:pt idx="41">
                        <c:v>0.04</c:v>
                      </c:pt>
                      <c:pt idx="42">
                        <c:v>0.01</c:v>
                      </c:pt>
                      <c:pt idx="43">
                        <c:v>0.02</c:v>
                      </c:pt>
                      <c:pt idx="44">
                        <c:v>0.03</c:v>
                      </c:pt>
                      <c:pt idx="45">
                        <c:v>0.04</c:v>
                      </c:pt>
                      <c:pt idx="46">
                        <c:v>0.01</c:v>
                      </c:pt>
                      <c:pt idx="47">
                        <c:v>0.06</c:v>
                      </c:pt>
                      <c:pt idx="48">
                        <c:v>0.05</c:v>
                      </c:pt>
                      <c:pt idx="49">
                        <c:v>0.1</c:v>
                      </c:pt>
                      <c:pt idx="50">
                        <c:v>0.08</c:v>
                      </c:pt>
                      <c:pt idx="51">
                        <c:v>7.0000000000000007E-2</c:v>
                      </c:pt>
                      <c:pt idx="52">
                        <c:v>0.12</c:v>
                      </c:pt>
                      <c:pt idx="53">
                        <c:v>0.27</c:v>
                      </c:pt>
                      <c:pt idx="54">
                        <c:v>0.36</c:v>
                      </c:pt>
                      <c:pt idx="55">
                        <c:v>0.59</c:v>
                      </c:pt>
                      <c:pt idx="56">
                        <c:v>0.72</c:v>
                      </c:pt>
                      <c:pt idx="57">
                        <c:v>1.03</c:v>
                      </c:pt>
                      <c:pt idx="58">
                        <c:v>0.99</c:v>
                      </c:pt>
                      <c:pt idx="59">
                        <c:v>1.1000000000000001</c:v>
                      </c:pt>
                      <c:pt idx="60">
                        <c:v>1.87</c:v>
                      </c:pt>
                      <c:pt idx="61">
                        <c:v>2.41</c:v>
                      </c:pt>
                      <c:pt idx="62">
                        <c:v>3.26</c:v>
                      </c:pt>
                      <c:pt idx="63">
                        <c:v>4.12</c:v>
                      </c:pt>
                      <c:pt idx="64">
                        <c:v>5.21</c:v>
                      </c:pt>
                      <c:pt idx="65">
                        <c:v>6.35</c:v>
                      </c:pt>
                      <c:pt idx="66">
                        <c:v>5.92</c:v>
                      </c:pt>
                      <c:pt idx="67">
                        <c:v>6.97</c:v>
                      </c:pt>
                      <c:pt idx="68">
                        <c:v>10.91</c:v>
                      </c:pt>
                      <c:pt idx="69">
                        <c:v>12.61</c:v>
                      </c:pt>
                      <c:pt idx="70">
                        <c:v>14.96</c:v>
                      </c:pt>
                      <c:pt idx="71">
                        <c:v>14.07</c:v>
                      </c:pt>
                      <c:pt idx="72">
                        <c:v>15.47</c:v>
                      </c:pt>
                      <c:pt idx="73">
                        <c:v>15.81</c:v>
                      </c:pt>
                      <c:pt idx="74">
                        <c:v>17.559999999999999</c:v>
                      </c:pt>
                      <c:pt idx="75">
                        <c:v>25.74</c:v>
                      </c:pt>
                      <c:pt idx="76">
                        <c:v>21.43</c:v>
                      </c:pt>
                      <c:pt idx="77">
                        <c:v>22.06</c:v>
                      </c:pt>
                      <c:pt idx="78">
                        <c:v>22.18</c:v>
                      </c:pt>
                      <c:pt idx="79">
                        <c:v>21.32</c:v>
                      </c:pt>
                      <c:pt idx="80">
                        <c:v>18.2</c:v>
                      </c:pt>
                      <c:pt idx="81">
                        <c:v>19.62</c:v>
                      </c:pt>
                      <c:pt idx="82">
                        <c:v>24.43</c:v>
                      </c:pt>
                      <c:pt idx="83">
                        <c:v>25.98</c:v>
                      </c:pt>
                      <c:pt idx="84">
                        <c:v>21.6</c:v>
                      </c:pt>
                      <c:pt idx="85">
                        <c:v>20.91</c:v>
                      </c:pt>
                      <c:pt idx="86">
                        <c:v>19.73</c:v>
                      </c:pt>
                      <c:pt idx="87">
                        <c:v>19.38</c:v>
                      </c:pt>
                      <c:pt idx="88">
                        <c:v>21.96</c:v>
                      </c:pt>
                      <c:pt idx="89">
                        <c:v>25.38</c:v>
                      </c:pt>
                      <c:pt idx="90">
                        <c:v>24.28</c:v>
                      </c:pt>
                      <c:pt idx="91">
                        <c:v>24.56</c:v>
                      </c:pt>
                      <c:pt idx="92">
                        <c:v>21.6</c:v>
                      </c:pt>
                      <c:pt idx="93">
                        <c:v>17.059999999999999</c:v>
                      </c:pt>
                      <c:pt idx="94">
                        <c:v>13.5</c:v>
                      </c:pt>
                      <c:pt idx="95">
                        <c:v>14.64</c:v>
                      </c:pt>
                      <c:pt idx="96">
                        <c:v>22.24</c:v>
                      </c:pt>
                      <c:pt idx="97">
                        <c:v>25.19</c:v>
                      </c:pt>
                      <c:pt idx="98">
                        <c:v>24.03</c:v>
                      </c:pt>
                      <c:pt idx="99">
                        <c:v>18.88</c:v>
                      </c:pt>
                      <c:pt idx="100">
                        <c:v>17.05</c:v>
                      </c:pt>
                      <c:pt idx="101">
                        <c:v>11.18</c:v>
                      </c:pt>
                      <c:pt idx="102">
                        <c:v>13.24</c:v>
                      </c:pt>
                      <c:pt idx="103">
                        <c:v>22.87</c:v>
                      </c:pt>
                      <c:pt idx="104">
                        <c:v>23.49</c:v>
                      </c:pt>
                      <c:pt idx="105">
                        <c:v>19.190000000000001</c:v>
                      </c:pt>
                      <c:pt idx="106">
                        <c:v>17.489999999999998</c:v>
                      </c:pt>
                      <c:pt idx="107">
                        <c:v>15.32</c:v>
                      </c:pt>
                      <c:pt idx="108">
                        <c:v>9.11</c:v>
                      </c:pt>
                      <c:pt idx="109">
                        <c:v>10</c:v>
                      </c:pt>
                      <c:pt idx="110">
                        <c:v>16.18</c:v>
                      </c:pt>
                      <c:pt idx="111">
                        <c:v>17.420000000000002</c:v>
                      </c:pt>
                      <c:pt idx="112">
                        <c:v>17.809999999999999</c:v>
                      </c:pt>
                      <c:pt idx="113">
                        <c:v>16.7</c:v>
                      </c:pt>
                      <c:pt idx="114">
                        <c:v>12.72</c:v>
                      </c:pt>
                      <c:pt idx="115">
                        <c:v>7.63</c:v>
                      </c:pt>
                      <c:pt idx="116">
                        <c:v>11.76</c:v>
                      </c:pt>
                      <c:pt idx="117">
                        <c:v>15.01</c:v>
                      </c:pt>
                      <c:pt idx="118">
                        <c:v>15.15</c:v>
                      </c:pt>
                      <c:pt idx="119">
                        <c:v>12.07</c:v>
                      </c:pt>
                      <c:pt idx="120">
                        <c:v>12.45</c:v>
                      </c:pt>
                      <c:pt idx="121">
                        <c:v>11.47</c:v>
                      </c:pt>
                      <c:pt idx="122">
                        <c:v>6.08</c:v>
                      </c:pt>
                      <c:pt idx="123">
                        <c:v>5.59</c:v>
                      </c:pt>
                      <c:pt idx="124">
                        <c:v>6.63</c:v>
                      </c:pt>
                      <c:pt idx="125">
                        <c:v>15</c:v>
                      </c:pt>
                      <c:pt idx="126">
                        <c:v>11.67</c:v>
                      </c:pt>
                      <c:pt idx="127">
                        <c:v>11.67</c:v>
                      </c:pt>
                      <c:pt idx="128">
                        <c:v>9.5</c:v>
                      </c:pt>
                      <c:pt idx="129">
                        <c:v>6.94</c:v>
                      </c:pt>
                      <c:pt idx="130">
                        <c:v>7.81</c:v>
                      </c:pt>
                      <c:pt idx="131">
                        <c:v>10.4</c:v>
                      </c:pt>
                      <c:pt idx="132">
                        <c:v>9.94</c:v>
                      </c:pt>
                      <c:pt idx="133">
                        <c:v>10.18</c:v>
                      </c:pt>
                      <c:pt idx="134">
                        <c:v>8.8800000000000008</c:v>
                      </c:pt>
                      <c:pt idx="135">
                        <c:v>7.03</c:v>
                      </c:pt>
                      <c:pt idx="136">
                        <c:v>4.5</c:v>
                      </c:pt>
                      <c:pt idx="137">
                        <c:v>5.07</c:v>
                      </c:pt>
                      <c:pt idx="138">
                        <c:v>9.2100000000000009</c:v>
                      </c:pt>
                      <c:pt idx="139">
                        <c:v>8.93</c:v>
                      </c:pt>
                      <c:pt idx="140">
                        <c:v>8.5299999999999994</c:v>
                      </c:pt>
                      <c:pt idx="141">
                        <c:v>8.18</c:v>
                      </c:pt>
                      <c:pt idx="142">
                        <c:v>7.72</c:v>
                      </c:pt>
                      <c:pt idx="143">
                        <c:v>3.15</c:v>
                      </c:pt>
                      <c:pt idx="144">
                        <c:v>3.87</c:v>
                      </c:pt>
                      <c:pt idx="145">
                        <c:v>8.2100000000000009</c:v>
                      </c:pt>
                      <c:pt idx="146">
                        <c:v>7.41</c:v>
                      </c:pt>
                      <c:pt idx="147">
                        <c:v>6.89</c:v>
                      </c:pt>
                      <c:pt idx="148">
                        <c:v>6.62</c:v>
                      </c:pt>
                      <c:pt idx="149">
                        <c:v>6.05</c:v>
                      </c:pt>
                      <c:pt idx="150">
                        <c:v>2.99</c:v>
                      </c:pt>
                      <c:pt idx="151">
                        <c:v>3.89</c:v>
                      </c:pt>
                      <c:pt idx="152">
                        <c:v>8.41</c:v>
                      </c:pt>
                      <c:pt idx="153">
                        <c:v>7.57</c:v>
                      </c:pt>
                      <c:pt idx="154">
                        <c:v>5.42</c:v>
                      </c:pt>
                      <c:pt idx="155">
                        <c:v>6.29</c:v>
                      </c:pt>
                      <c:pt idx="156">
                        <c:v>5.08</c:v>
                      </c:pt>
                      <c:pt idx="157">
                        <c:v>2.92</c:v>
                      </c:pt>
                      <c:pt idx="158">
                        <c:v>3.91</c:v>
                      </c:pt>
                      <c:pt idx="159">
                        <c:v>6.32</c:v>
                      </c:pt>
                      <c:pt idx="160">
                        <c:v>6.97</c:v>
                      </c:pt>
                      <c:pt idx="161">
                        <c:v>7.33</c:v>
                      </c:pt>
                      <c:pt idx="162">
                        <c:v>6.62</c:v>
                      </c:pt>
                      <c:pt idx="163">
                        <c:v>2.93</c:v>
                      </c:pt>
                      <c:pt idx="164">
                        <c:v>3.04</c:v>
                      </c:pt>
                      <c:pt idx="165">
                        <c:v>3.63</c:v>
                      </c:pt>
                      <c:pt idx="166">
                        <c:v>12</c:v>
                      </c:pt>
                      <c:pt idx="167">
                        <c:v>8.57</c:v>
                      </c:pt>
                      <c:pt idx="168">
                        <c:v>10.050000000000001</c:v>
                      </c:pt>
                      <c:pt idx="169">
                        <c:v>8.1300000000000008</c:v>
                      </c:pt>
                      <c:pt idx="170">
                        <c:v>7.11</c:v>
                      </c:pt>
                      <c:pt idx="171">
                        <c:v>4.6500000000000004</c:v>
                      </c:pt>
                      <c:pt idx="172">
                        <c:v>4.2699999999999996</c:v>
                      </c:pt>
                      <c:pt idx="173">
                        <c:v>9.2799999999999994</c:v>
                      </c:pt>
                      <c:pt idx="174">
                        <c:v>9.68</c:v>
                      </c:pt>
                      <c:pt idx="175">
                        <c:v>9.6199999999999992</c:v>
                      </c:pt>
                      <c:pt idx="176">
                        <c:v>9.19</c:v>
                      </c:pt>
                      <c:pt idx="177">
                        <c:v>8.6999999999999993</c:v>
                      </c:pt>
                      <c:pt idx="178">
                        <c:v>4.7</c:v>
                      </c:pt>
                      <c:pt idx="179">
                        <c:v>5.44</c:v>
                      </c:pt>
                      <c:pt idx="180">
                        <c:v>11.23</c:v>
                      </c:pt>
                      <c:pt idx="181">
                        <c:v>12.18</c:v>
                      </c:pt>
                      <c:pt idx="182">
                        <c:v>10.97</c:v>
                      </c:pt>
                      <c:pt idx="183">
                        <c:v>11.53</c:v>
                      </c:pt>
                      <c:pt idx="184">
                        <c:v>8.8000000000000007</c:v>
                      </c:pt>
                      <c:pt idx="185">
                        <c:v>5.21</c:v>
                      </c:pt>
                      <c:pt idx="186">
                        <c:v>11.32</c:v>
                      </c:pt>
                      <c:pt idx="187">
                        <c:v>13.61</c:v>
                      </c:pt>
                      <c:pt idx="188">
                        <c:v>14.22</c:v>
                      </c:pt>
                      <c:pt idx="189">
                        <c:v>12.24</c:v>
                      </c:pt>
                      <c:pt idx="190">
                        <c:v>12.63</c:v>
                      </c:pt>
                      <c:pt idx="191">
                        <c:v>10.96</c:v>
                      </c:pt>
                      <c:pt idx="192">
                        <c:v>4.1399999999999997</c:v>
                      </c:pt>
                      <c:pt idx="193">
                        <c:v>5.65</c:v>
                      </c:pt>
                      <c:pt idx="194">
                        <c:v>13.57</c:v>
                      </c:pt>
                      <c:pt idx="195">
                        <c:v>13.97</c:v>
                      </c:pt>
                      <c:pt idx="196">
                        <c:v>12.26</c:v>
                      </c:pt>
                      <c:pt idx="197">
                        <c:v>12.33</c:v>
                      </c:pt>
                      <c:pt idx="198">
                        <c:v>10.79</c:v>
                      </c:pt>
                      <c:pt idx="199">
                        <c:v>5.36</c:v>
                      </c:pt>
                      <c:pt idx="200">
                        <c:v>5.53</c:v>
                      </c:pt>
                      <c:pt idx="201">
                        <c:v>10.38</c:v>
                      </c:pt>
                      <c:pt idx="202">
                        <c:v>15.12</c:v>
                      </c:pt>
                      <c:pt idx="203">
                        <c:v>10.59</c:v>
                      </c:pt>
                      <c:pt idx="204">
                        <c:v>13.32</c:v>
                      </c:pt>
                      <c:pt idx="205">
                        <c:v>10.3</c:v>
                      </c:pt>
                      <c:pt idx="206">
                        <c:v>5.77</c:v>
                      </c:pt>
                      <c:pt idx="207">
                        <c:v>4.58</c:v>
                      </c:pt>
                      <c:pt idx="208">
                        <c:v>13.02</c:v>
                      </c:pt>
                      <c:pt idx="209">
                        <c:v>13.19</c:v>
                      </c:pt>
                      <c:pt idx="210">
                        <c:v>10.83</c:v>
                      </c:pt>
                      <c:pt idx="211">
                        <c:v>10.92</c:v>
                      </c:pt>
                      <c:pt idx="212">
                        <c:v>9.6999999999999993</c:v>
                      </c:pt>
                      <c:pt idx="213">
                        <c:v>4.58</c:v>
                      </c:pt>
                      <c:pt idx="214">
                        <c:v>4.53</c:v>
                      </c:pt>
                      <c:pt idx="215">
                        <c:v>12.15</c:v>
                      </c:pt>
                      <c:pt idx="216">
                        <c:v>12.27</c:v>
                      </c:pt>
                      <c:pt idx="217">
                        <c:v>11</c:v>
                      </c:pt>
                      <c:pt idx="218">
                        <c:v>9.64</c:v>
                      </c:pt>
                      <c:pt idx="219">
                        <c:v>8.98</c:v>
                      </c:pt>
                      <c:pt idx="220">
                        <c:v>4.43</c:v>
                      </c:pt>
                      <c:pt idx="221">
                        <c:v>5.39</c:v>
                      </c:pt>
                      <c:pt idx="222">
                        <c:v>10.5</c:v>
                      </c:pt>
                      <c:pt idx="223">
                        <c:v>10.45</c:v>
                      </c:pt>
                      <c:pt idx="224">
                        <c:v>10.58</c:v>
                      </c:pt>
                      <c:pt idx="225">
                        <c:v>9.6</c:v>
                      </c:pt>
                      <c:pt idx="226">
                        <c:v>7.74</c:v>
                      </c:pt>
                      <c:pt idx="227">
                        <c:v>4.13</c:v>
                      </c:pt>
                      <c:pt idx="228">
                        <c:v>2.86</c:v>
                      </c:pt>
                      <c:pt idx="229">
                        <c:v>4.54</c:v>
                      </c:pt>
                      <c:pt idx="230">
                        <c:v>11.57</c:v>
                      </c:pt>
                      <c:pt idx="231">
                        <c:v>9.16</c:v>
                      </c:pt>
                      <c:pt idx="232">
                        <c:v>11.96</c:v>
                      </c:pt>
                      <c:pt idx="233">
                        <c:v>7.19</c:v>
                      </c:pt>
                      <c:pt idx="234">
                        <c:v>3.96</c:v>
                      </c:pt>
                      <c:pt idx="235">
                        <c:v>4.1399999999999997</c:v>
                      </c:pt>
                      <c:pt idx="236">
                        <c:v>12.86</c:v>
                      </c:pt>
                      <c:pt idx="237">
                        <c:v>9.83</c:v>
                      </c:pt>
                      <c:pt idx="238">
                        <c:v>8.64</c:v>
                      </c:pt>
                      <c:pt idx="239">
                        <c:v>9.18</c:v>
                      </c:pt>
                      <c:pt idx="240">
                        <c:v>7.13</c:v>
                      </c:pt>
                      <c:pt idx="241">
                        <c:v>2.5</c:v>
                      </c:pt>
                      <c:pt idx="242">
                        <c:v>4.2699999999999996</c:v>
                      </c:pt>
                      <c:pt idx="243">
                        <c:v>10.16</c:v>
                      </c:pt>
                      <c:pt idx="244">
                        <c:v>10.81</c:v>
                      </c:pt>
                      <c:pt idx="245">
                        <c:v>9.24</c:v>
                      </c:pt>
                      <c:pt idx="246">
                        <c:v>9.2799999999999994</c:v>
                      </c:pt>
                      <c:pt idx="247">
                        <c:v>7.55</c:v>
                      </c:pt>
                      <c:pt idx="248">
                        <c:v>2.91</c:v>
                      </c:pt>
                      <c:pt idx="249">
                        <c:v>3.35</c:v>
                      </c:pt>
                      <c:pt idx="250">
                        <c:v>8.7799999999999994</c:v>
                      </c:pt>
                      <c:pt idx="251">
                        <c:v>9.4600000000000009</c:v>
                      </c:pt>
                      <c:pt idx="252">
                        <c:v>8.5299999999999994</c:v>
                      </c:pt>
                      <c:pt idx="253">
                        <c:v>9.27</c:v>
                      </c:pt>
                      <c:pt idx="254">
                        <c:v>6.74</c:v>
                      </c:pt>
                      <c:pt idx="255">
                        <c:v>3.57</c:v>
                      </c:pt>
                      <c:pt idx="256">
                        <c:v>4.62</c:v>
                      </c:pt>
                      <c:pt idx="257">
                        <c:v>7.02</c:v>
                      </c:pt>
                      <c:pt idx="258">
                        <c:v>9.14</c:v>
                      </c:pt>
                      <c:pt idx="259">
                        <c:v>9.68</c:v>
                      </c:pt>
                      <c:pt idx="260">
                        <c:v>9.5399999999999991</c:v>
                      </c:pt>
                      <c:pt idx="261">
                        <c:v>6.35</c:v>
                      </c:pt>
                      <c:pt idx="262">
                        <c:v>4.3</c:v>
                      </c:pt>
                      <c:pt idx="263">
                        <c:v>3.52</c:v>
                      </c:pt>
                      <c:pt idx="264">
                        <c:v>7.86</c:v>
                      </c:pt>
                      <c:pt idx="265">
                        <c:v>9.8000000000000007</c:v>
                      </c:pt>
                      <c:pt idx="266">
                        <c:v>8.2899999999999991</c:v>
                      </c:pt>
                      <c:pt idx="267">
                        <c:v>9.0399999999999991</c:v>
                      </c:pt>
                      <c:pt idx="268">
                        <c:v>7.53</c:v>
                      </c:pt>
                      <c:pt idx="269">
                        <c:v>4.49</c:v>
                      </c:pt>
                      <c:pt idx="270">
                        <c:v>4.63</c:v>
                      </c:pt>
                      <c:pt idx="271">
                        <c:v>9.19</c:v>
                      </c:pt>
                      <c:pt idx="272">
                        <c:v>11.64</c:v>
                      </c:pt>
                      <c:pt idx="273">
                        <c:v>8.6999999999999993</c:v>
                      </c:pt>
                      <c:pt idx="274">
                        <c:v>9.52</c:v>
                      </c:pt>
                      <c:pt idx="275">
                        <c:v>9.4</c:v>
                      </c:pt>
                      <c:pt idx="276">
                        <c:v>3.93</c:v>
                      </c:pt>
                      <c:pt idx="277">
                        <c:v>4.92</c:v>
                      </c:pt>
                      <c:pt idx="278">
                        <c:v>9.6300000000000008</c:v>
                      </c:pt>
                      <c:pt idx="279">
                        <c:v>10.1</c:v>
                      </c:pt>
                      <c:pt idx="280">
                        <c:v>9.67</c:v>
                      </c:pt>
                      <c:pt idx="281">
                        <c:v>10.33</c:v>
                      </c:pt>
                      <c:pt idx="282">
                        <c:v>8.89</c:v>
                      </c:pt>
                      <c:pt idx="283">
                        <c:v>4.3099999999999996</c:v>
                      </c:pt>
                      <c:pt idx="284">
                        <c:v>5.46</c:v>
                      </c:pt>
                      <c:pt idx="285">
                        <c:v>15.63</c:v>
                      </c:pt>
                      <c:pt idx="286">
                        <c:v>10.94</c:v>
                      </c:pt>
                      <c:pt idx="287">
                        <c:v>11.4</c:v>
                      </c:pt>
                      <c:pt idx="288">
                        <c:v>11.89</c:v>
                      </c:pt>
                      <c:pt idx="289">
                        <c:v>10.1</c:v>
                      </c:pt>
                      <c:pt idx="290">
                        <c:v>4.95</c:v>
                      </c:pt>
                      <c:pt idx="291">
                        <c:v>7.04</c:v>
                      </c:pt>
                      <c:pt idx="292">
                        <c:v>13.73</c:v>
                      </c:pt>
                      <c:pt idx="293">
                        <c:v>14.22</c:v>
                      </c:pt>
                      <c:pt idx="294">
                        <c:v>11.77</c:v>
                      </c:pt>
                      <c:pt idx="295">
                        <c:v>11.76</c:v>
                      </c:pt>
                      <c:pt idx="296">
                        <c:v>12.62</c:v>
                      </c:pt>
                      <c:pt idx="297">
                        <c:v>6.5</c:v>
                      </c:pt>
                      <c:pt idx="298">
                        <c:v>7.49</c:v>
                      </c:pt>
                      <c:pt idx="299">
                        <c:v>16.809999999999999</c:v>
                      </c:pt>
                      <c:pt idx="300">
                        <c:v>18.78</c:v>
                      </c:pt>
                      <c:pt idx="301">
                        <c:v>19.75</c:v>
                      </c:pt>
                      <c:pt idx="302">
                        <c:v>18.850000000000001</c:v>
                      </c:pt>
                      <c:pt idx="303">
                        <c:v>14.81</c:v>
                      </c:pt>
                      <c:pt idx="304">
                        <c:v>8.83</c:v>
                      </c:pt>
                      <c:pt idx="305">
                        <c:v>9.56</c:v>
                      </c:pt>
                      <c:pt idx="306">
                        <c:v>21.1</c:v>
                      </c:pt>
                      <c:pt idx="307">
                        <c:v>22.84</c:v>
                      </c:pt>
                      <c:pt idx="308">
                        <c:v>12.34</c:v>
                      </c:pt>
                      <c:pt idx="309">
                        <c:v>14.28</c:v>
                      </c:pt>
                      <c:pt idx="310">
                        <c:v>12.32</c:v>
                      </c:pt>
                      <c:pt idx="311">
                        <c:v>8.42</c:v>
                      </c:pt>
                      <c:pt idx="312">
                        <c:v>11.99</c:v>
                      </c:pt>
                      <c:pt idx="313">
                        <c:v>25.61</c:v>
                      </c:pt>
                      <c:pt idx="314">
                        <c:v>27.84</c:v>
                      </c:pt>
                      <c:pt idx="315">
                        <c:v>28.49</c:v>
                      </c:pt>
                      <c:pt idx="316">
                        <c:v>26.13</c:v>
                      </c:pt>
                      <c:pt idx="317">
                        <c:v>22.02</c:v>
                      </c:pt>
                      <c:pt idx="318">
                        <c:v>11.25</c:v>
                      </c:pt>
                      <c:pt idx="319">
                        <c:v>14.55</c:v>
                      </c:pt>
                      <c:pt idx="320">
                        <c:v>25.5</c:v>
                      </c:pt>
                      <c:pt idx="321">
                        <c:v>30.55</c:v>
                      </c:pt>
                      <c:pt idx="322">
                        <c:v>28.86</c:v>
                      </c:pt>
                      <c:pt idx="323">
                        <c:v>33.119999999999997</c:v>
                      </c:pt>
                      <c:pt idx="324">
                        <c:v>22.96</c:v>
                      </c:pt>
                      <c:pt idx="325">
                        <c:v>13.79</c:v>
                      </c:pt>
                      <c:pt idx="326">
                        <c:v>14.85</c:v>
                      </c:pt>
                      <c:pt idx="327">
                        <c:v>30.62</c:v>
                      </c:pt>
                      <c:pt idx="328">
                        <c:v>36.72</c:v>
                      </c:pt>
                      <c:pt idx="329">
                        <c:v>33.46</c:v>
                      </c:pt>
                      <c:pt idx="330">
                        <c:v>27.97</c:v>
                      </c:pt>
                      <c:pt idx="331">
                        <c:v>24.84</c:v>
                      </c:pt>
                      <c:pt idx="332">
                        <c:v>14.95</c:v>
                      </c:pt>
                      <c:pt idx="333">
                        <c:v>17.87</c:v>
                      </c:pt>
                      <c:pt idx="334">
                        <c:v>33.729999999999997</c:v>
                      </c:pt>
                      <c:pt idx="335">
                        <c:v>33.54</c:v>
                      </c:pt>
                      <c:pt idx="336">
                        <c:v>28.67</c:v>
                      </c:pt>
                      <c:pt idx="337">
                        <c:v>11.76</c:v>
                      </c:pt>
                      <c:pt idx="338">
                        <c:v>16.41</c:v>
                      </c:pt>
                      <c:pt idx="339">
                        <c:v>12.14</c:v>
                      </c:pt>
                      <c:pt idx="340">
                        <c:v>18.41</c:v>
                      </c:pt>
                      <c:pt idx="341">
                        <c:v>36.630000000000003</c:v>
                      </c:pt>
                      <c:pt idx="342">
                        <c:v>37.49</c:v>
                      </c:pt>
                      <c:pt idx="343">
                        <c:v>34.130000000000003</c:v>
                      </c:pt>
                      <c:pt idx="344">
                        <c:v>20.27</c:v>
                      </c:pt>
                      <c:pt idx="345">
                        <c:v>23.28</c:v>
                      </c:pt>
                      <c:pt idx="346">
                        <c:v>13.47</c:v>
                      </c:pt>
                      <c:pt idx="347">
                        <c:v>19.95</c:v>
                      </c:pt>
                      <c:pt idx="348">
                        <c:v>37.5</c:v>
                      </c:pt>
                      <c:pt idx="349">
                        <c:v>38.9</c:v>
                      </c:pt>
                      <c:pt idx="350">
                        <c:v>39.5</c:v>
                      </c:pt>
                      <c:pt idx="351">
                        <c:v>40.369999999999997</c:v>
                      </c:pt>
                      <c:pt idx="352">
                        <c:v>32.51</c:v>
                      </c:pt>
                      <c:pt idx="353">
                        <c:v>18.239999999999998</c:v>
                      </c:pt>
                      <c:pt idx="354">
                        <c:v>20.059999999999999</c:v>
                      </c:pt>
                      <c:pt idx="355">
                        <c:v>44.66</c:v>
                      </c:pt>
                      <c:pt idx="356">
                        <c:v>39.64</c:v>
                      </c:pt>
                      <c:pt idx="357">
                        <c:v>39.299999999999997</c:v>
                      </c:pt>
                      <c:pt idx="358">
                        <c:v>38.049999999999997</c:v>
                      </c:pt>
                      <c:pt idx="359">
                        <c:v>33.520000000000003</c:v>
                      </c:pt>
                      <c:pt idx="360">
                        <c:v>17.510000000000002</c:v>
                      </c:pt>
                      <c:pt idx="361">
                        <c:v>14.05</c:v>
                      </c:pt>
                      <c:pt idx="362">
                        <c:v>27.74</c:v>
                      </c:pt>
                      <c:pt idx="363">
                        <c:v>43.77</c:v>
                      </c:pt>
                      <c:pt idx="364">
                        <c:v>42.03</c:v>
                      </c:pt>
                      <c:pt idx="365">
                        <c:v>37.6</c:v>
                      </c:pt>
                      <c:pt idx="366">
                        <c:v>33.29</c:v>
                      </c:pt>
                      <c:pt idx="367">
                        <c:v>17.75</c:v>
                      </c:pt>
                      <c:pt idx="368">
                        <c:v>19.170000000000002</c:v>
                      </c:pt>
                    </c:numCache>
                  </c:numRef>
                </c:val>
                <c:smooth val="0"/>
                <c:extLst xmlns:c15="http://schemas.microsoft.com/office/drawing/2012/chart">
                  <c:ext xmlns:c16="http://schemas.microsoft.com/office/drawing/2014/chart" uri="{C3380CC4-5D6E-409C-BE32-E72D297353CC}">
                    <c16:uniqueId val="{00000006-3421-4B1A-8527-5150C33ADEAB}"/>
                  </c:ext>
                </c:extLst>
              </c15:ser>
            </c15:filteredLineSeries>
          </c:ext>
        </c:extLst>
      </c:lineChart>
      <c:dateAx>
        <c:axId val="5326441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2167743"/>
        <c:crosses val="autoZero"/>
        <c:auto val="1"/>
        <c:lblOffset val="100"/>
        <c:baseTimeUnit val="days"/>
      </c:dateAx>
      <c:valAx>
        <c:axId val="2021677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32644176"/>
        <c:crosses val="autoZero"/>
        <c:crossBetween val="between"/>
      </c:valAx>
      <c:spPr>
        <a:noFill/>
        <a:ln>
          <a:noFill/>
        </a:ln>
        <a:effectLst/>
      </c:spPr>
    </c:plotArea>
    <c:legend>
      <c:legendPos val="r"/>
      <c:layout>
        <c:manualLayout>
          <c:xMode val="edge"/>
          <c:yMode val="edge"/>
          <c:x val="0.4927759507388545"/>
          <c:y val="0.54016215148199542"/>
          <c:w val="0.23673876684268885"/>
          <c:h val="0.1511299463280773"/>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600"/>
              <a:t>COVID-19 Deaths (Jan 2020 - Jan 2021)</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672153588560052"/>
          <c:y val="4.585004999375078E-2"/>
          <c:w val="0.85327620146619598"/>
          <c:h val="0.86717675915510561"/>
        </c:manualLayout>
      </c:layout>
      <c:barChart>
        <c:barDir val="bar"/>
        <c:grouping val="clustered"/>
        <c:varyColors val="0"/>
        <c:ser>
          <c:idx val="0"/>
          <c:order val="0"/>
          <c:tx>
            <c:strRef>
              <c:f>Sheet1!$I$1</c:f>
              <c:strCache>
                <c:ptCount val="1"/>
                <c:pt idx="0">
                  <c:v>Deaths (Jan 2020 - Jan 2021)</c:v>
                </c:pt>
              </c:strCache>
            </c:strRef>
          </c:tx>
          <c:spPr>
            <a:solidFill>
              <a:srgbClr val="00B050"/>
            </a:solidFill>
            <a:ln>
              <a:noFill/>
            </a:ln>
            <a:effectLst/>
            <a:scene3d>
              <a:camera prst="orthographicFront"/>
              <a:lightRig rig="threePt" dir="t"/>
            </a:scene3d>
            <a:sp3d>
              <a:bevelT prst="relaxedInset"/>
            </a:sp3d>
          </c:spPr>
          <c:invertIfNegative val="0"/>
          <c:cat>
            <c:strRef>
              <c:f>Sheet1!$H$149:$H$192</c:f>
              <c:strCache>
                <c:ptCount val="44"/>
                <c:pt idx="0">
                  <c:v>China</c:v>
                </c:pt>
                <c:pt idx="1">
                  <c:v>Tunisia</c:v>
                </c:pt>
                <c:pt idx="2">
                  <c:v>Guatemala</c:v>
                </c:pt>
                <c:pt idx="3">
                  <c:v>Greece</c:v>
                </c:pt>
                <c:pt idx="4">
                  <c:v>Saudi Arabia</c:v>
                </c:pt>
                <c:pt idx="5">
                  <c:v>Austria</c:v>
                </c:pt>
                <c:pt idx="6">
                  <c:v>Portugal</c:v>
                </c:pt>
                <c:pt idx="7">
                  <c:v>Morocco</c:v>
                </c:pt>
                <c:pt idx="8">
                  <c:v>Bangladesh</c:v>
                </c:pt>
                <c:pt idx="9">
                  <c:v>Bulgaria</c:v>
                </c:pt>
                <c:pt idx="10">
                  <c:v>Switzerland</c:v>
                </c:pt>
                <c:pt idx="11">
                  <c:v>Egypt</c:v>
                </c:pt>
                <c:pt idx="12">
                  <c:v>Sweden</c:v>
                </c:pt>
                <c:pt idx="13">
                  <c:v>Bolivia</c:v>
                </c:pt>
                <c:pt idx="14">
                  <c:v>Philippines</c:v>
                </c:pt>
                <c:pt idx="15">
                  <c:v>Hungary</c:v>
                </c:pt>
                <c:pt idx="16">
                  <c:v>Pakistan</c:v>
                </c:pt>
                <c:pt idx="17">
                  <c:v>Netherlands</c:v>
                </c:pt>
                <c:pt idx="18">
                  <c:v>Czechia</c:v>
                </c:pt>
                <c:pt idx="19">
                  <c:v>Iraq</c:v>
                </c:pt>
                <c:pt idx="20">
                  <c:v>Ecuador</c:v>
                </c:pt>
                <c:pt idx="21">
                  <c:v>Canada</c:v>
                </c:pt>
                <c:pt idx="22">
                  <c:v>Romania</c:v>
                </c:pt>
                <c:pt idx="23">
                  <c:v>Chile</c:v>
                </c:pt>
                <c:pt idx="24">
                  <c:v>Ukraine</c:v>
                </c:pt>
                <c:pt idx="25">
                  <c:v>Belgium</c:v>
                </c:pt>
                <c:pt idx="26">
                  <c:v>Turkey</c:v>
                </c:pt>
                <c:pt idx="27">
                  <c:v>Indonesia</c:v>
                </c:pt>
                <c:pt idx="28">
                  <c:v>Poland</c:v>
                </c:pt>
                <c:pt idx="29">
                  <c:v>South Africa</c:v>
                </c:pt>
                <c:pt idx="30">
                  <c:v>Germany</c:v>
                </c:pt>
                <c:pt idx="31">
                  <c:v>Peru</c:v>
                </c:pt>
                <c:pt idx="32">
                  <c:v>Argentina</c:v>
                </c:pt>
                <c:pt idx="33">
                  <c:v>Colombia</c:v>
                </c:pt>
                <c:pt idx="34">
                  <c:v>Spain</c:v>
                </c:pt>
                <c:pt idx="35">
                  <c:v>Iran</c:v>
                </c:pt>
                <c:pt idx="36">
                  <c:v>Russia</c:v>
                </c:pt>
                <c:pt idx="37">
                  <c:v>France</c:v>
                </c:pt>
                <c:pt idx="38">
                  <c:v>United Kingdom</c:v>
                </c:pt>
                <c:pt idx="39">
                  <c:v>Italy</c:v>
                </c:pt>
                <c:pt idx="40">
                  <c:v>Mexico</c:v>
                </c:pt>
                <c:pt idx="41">
                  <c:v>India</c:v>
                </c:pt>
                <c:pt idx="42">
                  <c:v>Brazil</c:v>
                </c:pt>
                <c:pt idx="43">
                  <c:v>US</c:v>
                </c:pt>
              </c:strCache>
            </c:strRef>
          </c:cat>
          <c:val>
            <c:numRef>
              <c:f>Sheet1!$I$149:$I$192</c:f>
              <c:numCache>
                <c:formatCode>General</c:formatCode>
                <c:ptCount val="44"/>
                <c:pt idx="0">
                  <c:v>4767</c:v>
                </c:pt>
                <c:pt idx="1">
                  <c:v>4800</c:v>
                </c:pt>
                <c:pt idx="2">
                  <c:v>4833</c:v>
                </c:pt>
                <c:pt idx="3">
                  <c:v>4957</c:v>
                </c:pt>
                <c:pt idx="4">
                  <c:v>6246</c:v>
                </c:pt>
                <c:pt idx="5">
                  <c:v>6324</c:v>
                </c:pt>
                <c:pt idx="6">
                  <c:v>7118</c:v>
                </c:pt>
                <c:pt idx="7">
                  <c:v>7485</c:v>
                </c:pt>
                <c:pt idx="8">
                  <c:v>7626</c:v>
                </c:pt>
                <c:pt idx="9">
                  <c:v>7678</c:v>
                </c:pt>
                <c:pt idx="10">
                  <c:v>7747</c:v>
                </c:pt>
                <c:pt idx="11">
                  <c:v>7805</c:v>
                </c:pt>
                <c:pt idx="12">
                  <c:v>8727</c:v>
                </c:pt>
                <c:pt idx="13">
                  <c:v>9201</c:v>
                </c:pt>
                <c:pt idx="14">
                  <c:v>9257</c:v>
                </c:pt>
                <c:pt idx="15">
                  <c:v>9884</c:v>
                </c:pt>
                <c:pt idx="16">
                  <c:v>10350</c:v>
                </c:pt>
                <c:pt idx="17">
                  <c:v>11707</c:v>
                </c:pt>
                <c:pt idx="18">
                  <c:v>11960</c:v>
                </c:pt>
                <c:pt idx="19">
                  <c:v>12834</c:v>
                </c:pt>
                <c:pt idx="20">
                  <c:v>14059</c:v>
                </c:pt>
                <c:pt idx="21">
                  <c:v>15880</c:v>
                </c:pt>
                <c:pt idx="22">
                  <c:v>15979</c:v>
                </c:pt>
                <c:pt idx="23">
                  <c:v>16767</c:v>
                </c:pt>
                <c:pt idx="24">
                  <c:v>19630</c:v>
                </c:pt>
                <c:pt idx="25">
                  <c:v>19701</c:v>
                </c:pt>
                <c:pt idx="26">
                  <c:v>21488</c:v>
                </c:pt>
                <c:pt idx="27">
                  <c:v>22734</c:v>
                </c:pt>
                <c:pt idx="28">
                  <c:v>29119</c:v>
                </c:pt>
                <c:pt idx="29">
                  <c:v>29577</c:v>
                </c:pt>
                <c:pt idx="30">
                  <c:v>34791</c:v>
                </c:pt>
                <c:pt idx="31">
                  <c:v>37773</c:v>
                </c:pt>
                <c:pt idx="32">
                  <c:v>43482</c:v>
                </c:pt>
                <c:pt idx="33">
                  <c:v>43965</c:v>
                </c:pt>
                <c:pt idx="34">
                  <c:v>50837</c:v>
                </c:pt>
                <c:pt idx="35">
                  <c:v>55540</c:v>
                </c:pt>
                <c:pt idx="36">
                  <c:v>57730</c:v>
                </c:pt>
                <c:pt idx="37">
                  <c:v>65164</c:v>
                </c:pt>
                <c:pt idx="38">
                  <c:v>75137</c:v>
                </c:pt>
                <c:pt idx="39">
                  <c:v>75332</c:v>
                </c:pt>
                <c:pt idx="40">
                  <c:v>127213</c:v>
                </c:pt>
                <c:pt idx="41">
                  <c:v>149649</c:v>
                </c:pt>
                <c:pt idx="42">
                  <c:v>196018</c:v>
                </c:pt>
                <c:pt idx="43">
                  <c:v>351580</c:v>
                </c:pt>
              </c:numCache>
            </c:numRef>
          </c:val>
          <c:extLst>
            <c:ext xmlns:c16="http://schemas.microsoft.com/office/drawing/2014/chart" uri="{C3380CC4-5D6E-409C-BE32-E72D297353CC}">
              <c16:uniqueId val="{00000000-EB0B-4B46-BFC9-C14C092EB5F9}"/>
            </c:ext>
          </c:extLst>
        </c:ser>
        <c:dLbls>
          <c:showLegendKey val="0"/>
          <c:showVal val="0"/>
          <c:showCatName val="0"/>
          <c:showSerName val="0"/>
          <c:showPercent val="0"/>
          <c:showBubbleSize val="0"/>
        </c:dLbls>
        <c:gapWidth val="182"/>
        <c:axId val="1491684015"/>
        <c:axId val="1491672783"/>
      </c:barChart>
      <c:catAx>
        <c:axId val="1491684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491672783"/>
        <c:crosses val="autoZero"/>
        <c:auto val="1"/>
        <c:lblAlgn val="ctr"/>
        <c:lblOffset val="100"/>
        <c:noMultiLvlLbl val="0"/>
      </c:catAx>
      <c:valAx>
        <c:axId val="1491672783"/>
        <c:scaling>
          <c:orientation val="minMax"/>
          <c:max val="35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2700000" spcFirstLastPara="1" vertOverflow="ellipsis"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491684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67386021191799E-2"/>
          <c:y val="4.0745414257052047E-2"/>
          <c:w val="0.8519935355302809"/>
          <c:h val="0.69350163610976323"/>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B0F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B0F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Sheet1!$B$2:$B$37</c:f>
              <c:numCache>
                <c:formatCode>General</c:formatCode>
                <c:ptCount val="36"/>
                <c:pt idx="0">
                  <c:v>75</c:v>
                </c:pt>
                <c:pt idx="1">
                  <c:v>75</c:v>
                </c:pt>
                <c:pt idx="2">
                  <c:v>75</c:v>
                </c:pt>
                <c:pt idx="3">
                  <c:v>75</c:v>
                </c:pt>
                <c:pt idx="4">
                  <c:v>75</c:v>
                </c:pt>
                <c:pt idx="5">
                  <c:v>75</c:v>
                </c:pt>
                <c:pt idx="6">
                  <c:v>75</c:v>
                </c:pt>
                <c:pt idx="7">
                  <c:v>76</c:v>
                </c:pt>
                <c:pt idx="8">
                  <c:v>75</c:v>
                </c:pt>
                <c:pt idx="9">
                  <c:v>76</c:v>
                </c:pt>
                <c:pt idx="10">
                  <c:v>76</c:v>
                </c:pt>
                <c:pt idx="11">
                  <c:v>76</c:v>
                </c:pt>
                <c:pt idx="12">
                  <c:v>76</c:v>
                </c:pt>
                <c:pt idx="13">
                  <c:v>77</c:v>
                </c:pt>
                <c:pt idx="14">
                  <c:v>77</c:v>
                </c:pt>
                <c:pt idx="15">
                  <c:v>77</c:v>
                </c:pt>
                <c:pt idx="16">
                  <c:v>77</c:v>
                </c:pt>
                <c:pt idx="17">
                  <c:v>77</c:v>
                </c:pt>
                <c:pt idx="18">
                  <c:v>77</c:v>
                </c:pt>
                <c:pt idx="19">
                  <c:v>77</c:v>
                </c:pt>
                <c:pt idx="20">
                  <c:v>78</c:v>
                </c:pt>
                <c:pt idx="21">
                  <c:v>78</c:v>
                </c:pt>
                <c:pt idx="22">
                  <c:v>78</c:v>
                </c:pt>
                <c:pt idx="23">
                  <c:v>78</c:v>
                </c:pt>
                <c:pt idx="24">
                  <c:v>78</c:v>
                </c:pt>
                <c:pt idx="25">
                  <c:v>78</c:v>
                </c:pt>
                <c:pt idx="26">
                  <c:v>79</c:v>
                </c:pt>
                <c:pt idx="27">
                  <c:v>79</c:v>
                </c:pt>
                <c:pt idx="28">
                  <c:v>79</c:v>
                </c:pt>
                <c:pt idx="29">
                  <c:v>79</c:v>
                </c:pt>
                <c:pt idx="30">
                  <c:v>78.7</c:v>
                </c:pt>
                <c:pt idx="31">
                  <c:v>78.5</c:v>
                </c:pt>
                <c:pt idx="32">
                  <c:v>78.5</c:v>
                </c:pt>
                <c:pt idx="33">
                  <c:v>78.7</c:v>
                </c:pt>
                <c:pt idx="34">
                  <c:v>78.8</c:v>
                </c:pt>
                <c:pt idx="35">
                  <c:v>76.900000000000006</c:v>
                </c:pt>
              </c:numCache>
            </c:numRef>
          </c:val>
          <c:smooth val="0"/>
          <c:extLst>
            <c:ext xmlns:c16="http://schemas.microsoft.com/office/drawing/2014/chart" uri="{C3380CC4-5D6E-409C-BE32-E72D297353CC}">
              <c16:uniqueId val="{00000000-6C2A-42CE-B1C5-6400C6494799}"/>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Sheet1!$C$2:$C$37</c:f>
              <c:numCache>
                <c:formatCode>General</c:formatCode>
                <c:ptCount val="36"/>
                <c:pt idx="0">
                  <c:v>67</c:v>
                </c:pt>
                <c:pt idx="1">
                  <c:v>67</c:v>
                </c:pt>
                <c:pt idx="2">
                  <c:v>67</c:v>
                </c:pt>
                <c:pt idx="3">
                  <c:v>68</c:v>
                </c:pt>
                <c:pt idx="4">
                  <c:v>68</c:v>
                </c:pt>
                <c:pt idx="5">
                  <c:v>68</c:v>
                </c:pt>
                <c:pt idx="6">
                  <c:v>68</c:v>
                </c:pt>
                <c:pt idx="7">
                  <c:v>69</c:v>
                </c:pt>
                <c:pt idx="8">
                  <c:v>69</c:v>
                </c:pt>
                <c:pt idx="9">
                  <c:v>69</c:v>
                </c:pt>
                <c:pt idx="10">
                  <c:v>70</c:v>
                </c:pt>
                <c:pt idx="11">
                  <c:v>70</c:v>
                </c:pt>
                <c:pt idx="12">
                  <c:v>70</c:v>
                </c:pt>
                <c:pt idx="13">
                  <c:v>71</c:v>
                </c:pt>
                <c:pt idx="14">
                  <c:v>71</c:v>
                </c:pt>
                <c:pt idx="15">
                  <c:v>71</c:v>
                </c:pt>
                <c:pt idx="16">
                  <c:v>72</c:v>
                </c:pt>
                <c:pt idx="17">
                  <c:v>72</c:v>
                </c:pt>
                <c:pt idx="18">
                  <c:v>72</c:v>
                </c:pt>
                <c:pt idx="19">
                  <c:v>72</c:v>
                </c:pt>
                <c:pt idx="20">
                  <c:v>73</c:v>
                </c:pt>
                <c:pt idx="21">
                  <c:v>73</c:v>
                </c:pt>
                <c:pt idx="22">
                  <c:v>73</c:v>
                </c:pt>
                <c:pt idx="23">
                  <c:v>73</c:v>
                </c:pt>
                <c:pt idx="24">
                  <c:v>73</c:v>
                </c:pt>
                <c:pt idx="25">
                  <c:v>73</c:v>
                </c:pt>
                <c:pt idx="26">
                  <c:v>74</c:v>
                </c:pt>
                <c:pt idx="27">
                  <c:v>75</c:v>
                </c:pt>
                <c:pt idx="28">
                  <c:v>75</c:v>
                </c:pt>
                <c:pt idx="29">
                  <c:v>76</c:v>
                </c:pt>
                <c:pt idx="30">
                  <c:v>76</c:v>
                </c:pt>
                <c:pt idx="31">
                  <c:v>76.099999999999994</c:v>
                </c:pt>
                <c:pt idx="32">
                  <c:v>76.3</c:v>
                </c:pt>
                <c:pt idx="33">
                  <c:v>76.7</c:v>
                </c:pt>
                <c:pt idx="34">
                  <c:v>77.3</c:v>
                </c:pt>
                <c:pt idx="35">
                  <c:v>76.599999999999994</c:v>
                </c:pt>
              </c:numCache>
            </c:numRef>
          </c:val>
          <c:smooth val="0"/>
          <c:extLst>
            <c:ext xmlns:c16="http://schemas.microsoft.com/office/drawing/2014/chart" uri="{C3380CC4-5D6E-409C-BE32-E72D297353CC}">
              <c16:uniqueId val="{00000001-6C2A-42CE-B1C5-6400C6494799}"/>
            </c:ext>
          </c:extLst>
        </c:ser>
        <c:ser>
          <c:idx val="2"/>
          <c:order val="2"/>
          <c:tx>
            <c:strRef>
              <c:f>Sheet1!$D$1</c:f>
              <c:strCache>
                <c:ptCount val="1"/>
                <c:pt idx="0">
                  <c:v>Hong Kong SAR</c:v>
                </c:pt>
              </c:strCache>
            </c:strRef>
          </c:tx>
          <c:spPr>
            <a:ln w="19050">
              <a:solidFill>
                <a:srgbClr val="00B050"/>
              </a:solidFill>
            </a:ln>
            <a:effectLst>
              <a:glow rad="101600">
                <a:srgbClr val="00B050">
                  <a:alpha val="40000"/>
                </a:srgbClr>
              </a:glow>
              <a:outerShdw blurRad="50800" dist="38100" dir="5400000" algn="t" rotWithShape="0">
                <a:prstClr val="black">
                  <a:alpha val="40000"/>
                </a:prstClr>
              </a:outerShdw>
            </a:effectLst>
          </c:spPr>
          <c:marker>
            <c:symbol val="triangle"/>
            <c:size val="5"/>
            <c:spPr>
              <a:solidFill>
                <a:srgbClr val="00B050"/>
              </a:solidFill>
              <a:ln w="19050">
                <a:noFill/>
              </a:ln>
              <a:effectLst>
                <a:glow rad="101600">
                  <a:srgbClr val="00B05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Sheet1!$D$2:$D$37</c:f>
              <c:numCache>
                <c:formatCode>General</c:formatCode>
                <c:ptCount val="36"/>
                <c:pt idx="0">
                  <c:v>76</c:v>
                </c:pt>
                <c:pt idx="1">
                  <c:v>77</c:v>
                </c:pt>
                <c:pt idx="2">
                  <c:v>77</c:v>
                </c:pt>
                <c:pt idx="3">
                  <c:v>77</c:v>
                </c:pt>
                <c:pt idx="4">
                  <c:v>77</c:v>
                </c:pt>
                <c:pt idx="5">
                  <c:v>77</c:v>
                </c:pt>
                <c:pt idx="6">
                  <c:v>78</c:v>
                </c:pt>
                <c:pt idx="7">
                  <c:v>78</c:v>
                </c:pt>
                <c:pt idx="8">
                  <c:v>78</c:v>
                </c:pt>
                <c:pt idx="9">
                  <c:v>79</c:v>
                </c:pt>
                <c:pt idx="10">
                  <c:v>79</c:v>
                </c:pt>
                <c:pt idx="11">
                  <c:v>80</c:v>
                </c:pt>
                <c:pt idx="12">
                  <c:v>80</c:v>
                </c:pt>
                <c:pt idx="13">
                  <c:v>80</c:v>
                </c:pt>
                <c:pt idx="14">
                  <c:v>80</c:v>
                </c:pt>
                <c:pt idx="15">
                  <c:v>81</c:v>
                </c:pt>
                <c:pt idx="16">
                  <c:v>81</c:v>
                </c:pt>
                <c:pt idx="17">
                  <c:v>81</c:v>
                </c:pt>
                <c:pt idx="18">
                  <c:v>81</c:v>
                </c:pt>
                <c:pt idx="19">
                  <c:v>82</c:v>
                </c:pt>
                <c:pt idx="20">
                  <c:v>82</c:v>
                </c:pt>
                <c:pt idx="21">
                  <c:v>82</c:v>
                </c:pt>
                <c:pt idx="22">
                  <c:v>82</c:v>
                </c:pt>
                <c:pt idx="23">
                  <c:v>82</c:v>
                </c:pt>
                <c:pt idx="24">
                  <c:v>83</c:v>
                </c:pt>
                <c:pt idx="25">
                  <c:v>83</c:v>
                </c:pt>
                <c:pt idx="26">
                  <c:v>83</c:v>
                </c:pt>
                <c:pt idx="27">
                  <c:v>83</c:v>
                </c:pt>
                <c:pt idx="28">
                  <c:v>84</c:v>
                </c:pt>
                <c:pt idx="29">
                  <c:v>84</c:v>
                </c:pt>
                <c:pt idx="30">
                  <c:v>84</c:v>
                </c:pt>
                <c:pt idx="31">
                  <c:v>84.3</c:v>
                </c:pt>
                <c:pt idx="32">
                  <c:v>84.2</c:v>
                </c:pt>
                <c:pt idx="33">
                  <c:v>84.9</c:v>
                </c:pt>
                <c:pt idx="34">
                  <c:v>84.7</c:v>
                </c:pt>
                <c:pt idx="35">
                  <c:v>85</c:v>
                </c:pt>
              </c:numCache>
            </c:numRef>
          </c:val>
          <c:smooth val="0"/>
          <c:extLst>
            <c:ext xmlns:c16="http://schemas.microsoft.com/office/drawing/2014/chart" uri="{C3380CC4-5D6E-409C-BE32-E72D297353CC}">
              <c16:uniqueId val="{00000002-6C2A-42CE-B1C5-6400C6494799}"/>
            </c:ext>
          </c:extLst>
        </c:ser>
        <c:dLbls>
          <c:showLegendKey val="0"/>
          <c:showVal val="0"/>
          <c:showCatName val="0"/>
          <c:showSerName val="0"/>
          <c:showPercent val="0"/>
          <c:showBubbleSize val="0"/>
        </c:dLbls>
        <c:marker val="1"/>
        <c:smooth val="0"/>
        <c:axId val="144542720"/>
        <c:axId val="144552704"/>
      </c:lineChart>
      <c:catAx>
        <c:axId val="144542720"/>
        <c:scaling>
          <c:orientation val="minMax"/>
        </c:scaling>
        <c:delete val="0"/>
        <c:axPos val="b"/>
        <c:numFmt formatCode="General" sourceLinked="1"/>
        <c:majorTickMark val="out"/>
        <c:minorTickMark val="none"/>
        <c:tickLblPos val="nextTo"/>
        <c:txPr>
          <a:bodyPr rot="-2700000"/>
          <a:lstStyle/>
          <a:p>
            <a:pPr>
              <a:defRPr>
                <a:solidFill>
                  <a:schemeClr val="bg1">
                    <a:lumMod val="85000"/>
                  </a:schemeClr>
                </a:solidFill>
              </a:defRPr>
            </a:pPr>
            <a:endParaRPr lang="en-US"/>
          </a:p>
        </c:txPr>
        <c:crossAx val="144552704"/>
        <c:crosses val="autoZero"/>
        <c:auto val="1"/>
        <c:lblAlgn val="ctr"/>
        <c:lblOffset val="100"/>
        <c:noMultiLvlLbl val="0"/>
      </c:catAx>
      <c:valAx>
        <c:axId val="144552704"/>
        <c:scaling>
          <c:orientation val="minMax"/>
          <c:min val="60"/>
        </c:scaling>
        <c:delete val="0"/>
        <c:axPos val="l"/>
        <c:majorGridlines>
          <c:spPr>
            <a:ln w="3175"/>
          </c:spPr>
        </c:majorGridlines>
        <c:numFmt formatCode="General" sourceLinked="1"/>
        <c:majorTickMark val="out"/>
        <c:minorTickMark val="none"/>
        <c:tickLblPos val="nextTo"/>
        <c:txPr>
          <a:bodyPr/>
          <a:lstStyle/>
          <a:p>
            <a:pPr>
              <a:defRPr>
                <a:solidFill>
                  <a:schemeClr val="bg1">
                    <a:lumMod val="85000"/>
                  </a:schemeClr>
                </a:solidFill>
              </a:defRPr>
            </a:pPr>
            <a:endParaRPr lang="en-US"/>
          </a:p>
        </c:txPr>
        <c:crossAx val="144542720"/>
        <c:crosses val="autoZero"/>
        <c:crossBetween val="between"/>
      </c:valAx>
    </c:plotArea>
    <c:legend>
      <c:legendPos val="r"/>
      <c:layout>
        <c:manualLayout>
          <c:xMode val="edge"/>
          <c:yMode val="edge"/>
          <c:x val="0.17900420433556916"/>
          <c:y val="0.83963989896260582"/>
          <c:w val="0.64198344998541856"/>
          <c:h val="0.15851794421033011"/>
        </c:manualLayout>
      </c:layout>
      <c:overlay val="0"/>
      <c:txPr>
        <a:bodyPr/>
        <a:lstStyle/>
        <a:p>
          <a:pPr>
            <a:defRPr>
              <a:solidFill>
                <a:schemeClr val="bg1">
                  <a:lumMod val="85000"/>
                </a:schemeClr>
              </a:solidFill>
            </a:defRPr>
          </a:pPr>
          <a:endParaRPr lang="en-US"/>
        </a:p>
      </c:txPr>
    </c:legend>
    <c:plotVisOnly val="1"/>
    <c:dispBlanksAs val="gap"/>
    <c:showDLblsOverMax val="0"/>
  </c:chart>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34231869664941"/>
          <c:y val="2.4943201623066128E-2"/>
          <c:w val="0.82968184720153226"/>
          <c:h val="0.71790628044366189"/>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Sheet1!$B$2:$B$37</c:f>
              <c:numCache>
                <c:formatCode>General</c:formatCode>
                <c:ptCount val="36"/>
                <c:pt idx="0">
                  <c:v>17598</c:v>
                </c:pt>
                <c:pt idx="1">
                  <c:v>18427</c:v>
                </c:pt>
                <c:pt idx="2">
                  <c:v>19394</c:v>
                </c:pt>
                <c:pt idx="3">
                  <c:v>20698</c:v>
                </c:pt>
                <c:pt idx="4">
                  <c:v>22039</c:v>
                </c:pt>
                <c:pt idx="5">
                  <c:v>23054</c:v>
                </c:pt>
                <c:pt idx="6">
                  <c:v>23493</c:v>
                </c:pt>
                <c:pt idx="7">
                  <c:v>24527</c:v>
                </c:pt>
                <c:pt idx="8">
                  <c:v>25448</c:v>
                </c:pt>
                <c:pt idx="9">
                  <c:v>26719</c:v>
                </c:pt>
                <c:pt idx="10">
                  <c:v>27638</c:v>
                </c:pt>
                <c:pt idx="11">
                  <c:v>28894</c:v>
                </c:pt>
                <c:pt idx="12">
                  <c:v>30364</c:v>
                </c:pt>
                <c:pt idx="13">
                  <c:v>32332</c:v>
                </c:pt>
                <c:pt idx="14">
                  <c:v>34566</c:v>
                </c:pt>
                <c:pt idx="15">
                  <c:v>36900</c:v>
                </c:pt>
                <c:pt idx="16">
                  <c:v>37900</c:v>
                </c:pt>
                <c:pt idx="17">
                  <c:v>38600</c:v>
                </c:pt>
                <c:pt idx="18">
                  <c:v>40000</c:v>
                </c:pt>
                <c:pt idx="19">
                  <c:v>42300</c:v>
                </c:pt>
                <c:pt idx="20">
                  <c:v>44700</c:v>
                </c:pt>
                <c:pt idx="21">
                  <c:v>47400</c:v>
                </c:pt>
                <c:pt idx="22">
                  <c:v>48400</c:v>
                </c:pt>
                <c:pt idx="23">
                  <c:v>48600</c:v>
                </c:pt>
                <c:pt idx="24">
                  <c:v>47300</c:v>
                </c:pt>
                <c:pt idx="25">
                  <c:v>48900</c:v>
                </c:pt>
                <c:pt idx="26">
                  <c:v>50700</c:v>
                </c:pt>
                <c:pt idx="27">
                  <c:v>52800</c:v>
                </c:pt>
                <c:pt idx="28">
                  <c:v>54000</c:v>
                </c:pt>
                <c:pt idx="29">
                  <c:v>54540</c:v>
                </c:pt>
                <c:pt idx="30">
                  <c:v>56110</c:v>
                </c:pt>
                <c:pt idx="31">
                  <c:v>56400</c:v>
                </c:pt>
                <c:pt idx="32">
                  <c:v>59500</c:v>
                </c:pt>
                <c:pt idx="33">
                  <c:v>62800</c:v>
                </c:pt>
                <c:pt idx="34">
                  <c:v>65300</c:v>
                </c:pt>
                <c:pt idx="35">
                  <c:v>63416</c:v>
                </c:pt>
              </c:numCache>
            </c:numRef>
          </c:val>
          <c:smooth val="0"/>
          <c:extLst>
            <c:ext xmlns:c16="http://schemas.microsoft.com/office/drawing/2014/chart" uri="{C3380CC4-5D6E-409C-BE32-E72D297353CC}">
              <c16:uniqueId val="{00000000-4167-43DE-AE36-CA1D0AE00A1C}"/>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Sheet1!$C$2:$C$37</c:f>
              <c:numCache>
                <c:formatCode>General</c:formatCode>
                <c:ptCount val="36"/>
                <c:pt idx="0">
                  <c:v>501</c:v>
                </c:pt>
                <c:pt idx="1">
                  <c:v>549</c:v>
                </c:pt>
                <c:pt idx="2">
                  <c:v>621</c:v>
                </c:pt>
                <c:pt idx="3">
                  <c:v>703</c:v>
                </c:pt>
                <c:pt idx="4">
                  <c:v>748</c:v>
                </c:pt>
                <c:pt idx="5">
                  <c:v>892</c:v>
                </c:pt>
                <c:pt idx="6">
                  <c:v>1094</c:v>
                </c:pt>
                <c:pt idx="7">
                  <c:v>1263</c:v>
                </c:pt>
                <c:pt idx="8">
                  <c:v>1455</c:v>
                </c:pt>
                <c:pt idx="9">
                  <c:v>1662</c:v>
                </c:pt>
                <c:pt idx="10">
                  <c:v>1862</c:v>
                </c:pt>
                <c:pt idx="11">
                  <c:v>2063</c:v>
                </c:pt>
                <c:pt idx="12">
                  <c:v>2269</c:v>
                </c:pt>
                <c:pt idx="13">
                  <c:v>2450</c:v>
                </c:pt>
                <c:pt idx="14">
                  <c:v>2653</c:v>
                </c:pt>
                <c:pt idx="15">
                  <c:v>2928</c:v>
                </c:pt>
                <c:pt idx="16">
                  <c:v>3210</c:v>
                </c:pt>
                <c:pt idx="17">
                  <c:v>3500</c:v>
                </c:pt>
                <c:pt idx="18">
                  <c:v>3900</c:v>
                </c:pt>
                <c:pt idx="19">
                  <c:v>4400</c:v>
                </c:pt>
                <c:pt idx="20">
                  <c:v>5100</c:v>
                </c:pt>
                <c:pt idx="21">
                  <c:v>5800</c:v>
                </c:pt>
                <c:pt idx="22">
                  <c:v>6800</c:v>
                </c:pt>
                <c:pt idx="23">
                  <c:v>7600</c:v>
                </c:pt>
                <c:pt idx="24">
                  <c:v>8300</c:v>
                </c:pt>
                <c:pt idx="25">
                  <c:v>9200</c:v>
                </c:pt>
                <c:pt idx="26">
                  <c:v>10200</c:v>
                </c:pt>
                <c:pt idx="27">
                  <c:v>11200</c:v>
                </c:pt>
                <c:pt idx="28">
                  <c:v>11900</c:v>
                </c:pt>
                <c:pt idx="29">
                  <c:v>12500</c:v>
                </c:pt>
                <c:pt idx="30">
                  <c:v>13000</c:v>
                </c:pt>
                <c:pt idx="31">
                  <c:v>13600</c:v>
                </c:pt>
                <c:pt idx="32">
                  <c:v>14300</c:v>
                </c:pt>
                <c:pt idx="33">
                  <c:v>15600</c:v>
                </c:pt>
                <c:pt idx="34">
                  <c:v>16800</c:v>
                </c:pt>
                <c:pt idx="35">
                  <c:v>17192</c:v>
                </c:pt>
              </c:numCache>
            </c:numRef>
          </c:val>
          <c:smooth val="0"/>
          <c:extLst>
            <c:ext xmlns:c16="http://schemas.microsoft.com/office/drawing/2014/chart" uri="{C3380CC4-5D6E-409C-BE32-E72D297353CC}">
              <c16:uniqueId val="{00000001-4167-43DE-AE36-CA1D0AE00A1C}"/>
            </c:ext>
          </c:extLst>
        </c:ser>
        <c:dLbls>
          <c:showLegendKey val="0"/>
          <c:showVal val="0"/>
          <c:showCatName val="0"/>
          <c:showSerName val="0"/>
          <c:showPercent val="0"/>
          <c:showBubbleSize val="0"/>
        </c:dLbls>
        <c:marker val="1"/>
        <c:smooth val="0"/>
        <c:axId val="203380992"/>
        <c:axId val="203386880"/>
      </c:lineChart>
      <c:catAx>
        <c:axId val="203380992"/>
        <c:scaling>
          <c:orientation val="minMax"/>
        </c:scaling>
        <c:delete val="0"/>
        <c:axPos val="b"/>
        <c:numFmt formatCode="General" sourceLinked="1"/>
        <c:majorTickMark val="out"/>
        <c:minorTickMark val="none"/>
        <c:tickLblPos val="nextTo"/>
        <c:txPr>
          <a:bodyPr rot="-2700000"/>
          <a:lstStyle/>
          <a:p>
            <a:pPr>
              <a:defRPr sz="900"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203386880"/>
        <c:crosses val="autoZero"/>
        <c:auto val="1"/>
        <c:lblAlgn val="ctr"/>
        <c:lblOffset val="100"/>
        <c:noMultiLvlLbl val="0"/>
      </c:catAx>
      <c:valAx>
        <c:axId val="203386880"/>
        <c:scaling>
          <c:orientation val="minMax"/>
        </c:scaling>
        <c:delete val="0"/>
        <c:axPos val="l"/>
        <c:majorGridlines/>
        <c:numFmt formatCode="#,##0" sourceLinked="0"/>
        <c:majorTickMark val="out"/>
        <c:minorTickMark val="none"/>
        <c:tickLblPos val="nextTo"/>
        <c:txPr>
          <a:bodyPr/>
          <a:lstStyle/>
          <a:p>
            <a:pPr>
              <a:defRPr sz="1600"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203380992"/>
        <c:crosses val="autoZero"/>
        <c:crossBetween val="between"/>
      </c:valAx>
    </c:plotArea>
    <c:legend>
      <c:legendPos val="r"/>
      <c:layout>
        <c:manualLayout>
          <c:xMode val="edge"/>
          <c:yMode val="edge"/>
          <c:x val="0.41052528906859614"/>
          <c:y val="0.8728599390456443"/>
          <c:w val="0.19307831453500746"/>
          <c:h val="0.12601678479179887"/>
        </c:manualLayout>
      </c:layout>
      <c:overlay val="0"/>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36970710519593E-2"/>
          <c:y val="3.9185000771962325E-2"/>
          <c:w val="0.84212238403827855"/>
          <c:h val="0.8326115485564306"/>
        </c:manualLayout>
      </c:layout>
      <c:lineChart>
        <c:grouping val="standard"/>
        <c:varyColors val="0"/>
        <c:ser>
          <c:idx val="0"/>
          <c:order val="0"/>
          <c:tx>
            <c:strRef>
              <c:f>Sheet1!$B$1</c:f>
              <c:strCache>
                <c:ptCount val="1"/>
                <c:pt idx="0">
                  <c:v>United States</c:v>
                </c:pt>
              </c:strCache>
            </c:strRef>
          </c:tx>
          <c:spPr>
            <a:ln w="19050"/>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Sheet1!$A$2:$A$31</c:f>
              <c:numCache>
                <c:formatCode>General</c:formatCode>
                <c:ptCount val="3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numCache>
            </c:numRef>
          </c:cat>
          <c:val>
            <c:numRef>
              <c:f>Sheet1!$B$2:$B$31</c:f>
              <c:numCache>
                <c:formatCode>General</c:formatCode>
                <c:ptCount val="30"/>
                <c:pt idx="0">
                  <c:v>6.8</c:v>
                </c:pt>
                <c:pt idx="1">
                  <c:v>7.5</c:v>
                </c:pt>
                <c:pt idx="2">
                  <c:v>6.9</c:v>
                </c:pt>
                <c:pt idx="3">
                  <c:v>6.1</c:v>
                </c:pt>
                <c:pt idx="4">
                  <c:v>5.6</c:v>
                </c:pt>
                <c:pt idx="5">
                  <c:v>5.4</c:v>
                </c:pt>
                <c:pt idx="6">
                  <c:v>4.9000000000000004</c:v>
                </c:pt>
                <c:pt idx="7">
                  <c:v>4.5</c:v>
                </c:pt>
                <c:pt idx="8">
                  <c:v>4.2</c:v>
                </c:pt>
                <c:pt idx="9">
                  <c:v>4</c:v>
                </c:pt>
                <c:pt idx="10">
                  <c:v>4.7</c:v>
                </c:pt>
                <c:pt idx="11">
                  <c:v>5.8</c:v>
                </c:pt>
                <c:pt idx="12">
                  <c:v>6</c:v>
                </c:pt>
                <c:pt idx="13">
                  <c:v>5.5</c:v>
                </c:pt>
                <c:pt idx="14">
                  <c:v>5.0999999999999996</c:v>
                </c:pt>
                <c:pt idx="15">
                  <c:v>4.5999999999999996</c:v>
                </c:pt>
                <c:pt idx="16">
                  <c:v>4.5999999999999996</c:v>
                </c:pt>
                <c:pt idx="17">
                  <c:v>5.8</c:v>
                </c:pt>
                <c:pt idx="18">
                  <c:v>9.3000000000000007</c:v>
                </c:pt>
                <c:pt idx="19">
                  <c:v>9.6</c:v>
                </c:pt>
                <c:pt idx="20">
                  <c:v>9</c:v>
                </c:pt>
                <c:pt idx="21">
                  <c:v>8.1</c:v>
                </c:pt>
                <c:pt idx="22">
                  <c:v>7.4</c:v>
                </c:pt>
                <c:pt idx="23">
                  <c:v>6.2</c:v>
                </c:pt>
                <c:pt idx="24">
                  <c:v>5.3</c:v>
                </c:pt>
                <c:pt idx="25">
                  <c:v>4.9000000000000004</c:v>
                </c:pt>
                <c:pt idx="26">
                  <c:v>4.4000000000000004</c:v>
                </c:pt>
                <c:pt idx="27">
                  <c:v>3.9</c:v>
                </c:pt>
                <c:pt idx="28">
                  <c:v>3.7</c:v>
                </c:pt>
                <c:pt idx="29">
                  <c:v>8.3000000000000007</c:v>
                </c:pt>
              </c:numCache>
            </c:numRef>
          </c:val>
          <c:smooth val="0"/>
          <c:extLst>
            <c:ext xmlns:c16="http://schemas.microsoft.com/office/drawing/2014/chart" uri="{C3380CC4-5D6E-409C-BE32-E72D297353CC}">
              <c16:uniqueId val="{00000000-17EF-4C3D-8465-19837324980A}"/>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Sheet1!$A$2:$A$31</c:f>
              <c:numCache>
                <c:formatCode>General</c:formatCode>
                <c:ptCount val="3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numCache>
            </c:numRef>
          </c:cat>
          <c:val>
            <c:numRef>
              <c:f>Sheet1!$C$2:$C$31</c:f>
              <c:numCache>
                <c:formatCode>General</c:formatCode>
                <c:ptCount val="30"/>
                <c:pt idx="0">
                  <c:v>2.4</c:v>
                </c:pt>
                <c:pt idx="1">
                  <c:v>2.4</c:v>
                </c:pt>
                <c:pt idx="2">
                  <c:v>2.7</c:v>
                </c:pt>
                <c:pt idx="3">
                  <c:v>2.9</c:v>
                </c:pt>
                <c:pt idx="4">
                  <c:v>3</c:v>
                </c:pt>
                <c:pt idx="5">
                  <c:v>3.1</c:v>
                </c:pt>
                <c:pt idx="6">
                  <c:v>3.2</c:v>
                </c:pt>
                <c:pt idx="7">
                  <c:v>3.2</c:v>
                </c:pt>
                <c:pt idx="8">
                  <c:v>3.3</c:v>
                </c:pt>
                <c:pt idx="9">
                  <c:v>3.3</c:v>
                </c:pt>
                <c:pt idx="10">
                  <c:v>3.8</c:v>
                </c:pt>
                <c:pt idx="11">
                  <c:v>4.2</c:v>
                </c:pt>
                <c:pt idx="12">
                  <c:v>4.5999999999999996</c:v>
                </c:pt>
                <c:pt idx="13">
                  <c:v>4.5</c:v>
                </c:pt>
                <c:pt idx="14">
                  <c:v>4.5</c:v>
                </c:pt>
                <c:pt idx="15">
                  <c:v>4.4000000000000004</c:v>
                </c:pt>
                <c:pt idx="16">
                  <c:v>4.3</c:v>
                </c:pt>
                <c:pt idx="17">
                  <c:v>4.5999999999999996</c:v>
                </c:pt>
                <c:pt idx="18">
                  <c:v>4.7</c:v>
                </c:pt>
                <c:pt idx="19">
                  <c:v>4.5</c:v>
                </c:pt>
                <c:pt idx="20">
                  <c:v>4.5</c:v>
                </c:pt>
                <c:pt idx="21">
                  <c:v>4.5999999999999996</c:v>
                </c:pt>
                <c:pt idx="22">
                  <c:v>4.5999999999999996</c:v>
                </c:pt>
                <c:pt idx="23">
                  <c:v>4.5999999999999996</c:v>
                </c:pt>
                <c:pt idx="24">
                  <c:v>4.5999999999999996</c:v>
                </c:pt>
                <c:pt idx="25">
                  <c:v>4.5</c:v>
                </c:pt>
                <c:pt idx="26">
                  <c:v>4.4000000000000004</c:v>
                </c:pt>
                <c:pt idx="27">
                  <c:v>4.3</c:v>
                </c:pt>
                <c:pt idx="28">
                  <c:v>4.3</c:v>
                </c:pt>
                <c:pt idx="29">
                  <c:v>5</c:v>
                </c:pt>
              </c:numCache>
            </c:numRef>
          </c:val>
          <c:smooth val="0"/>
          <c:extLst>
            <c:ext xmlns:c16="http://schemas.microsoft.com/office/drawing/2014/chart" uri="{C3380CC4-5D6E-409C-BE32-E72D297353CC}">
              <c16:uniqueId val="{00000001-17EF-4C3D-8465-19837324980A}"/>
            </c:ext>
          </c:extLst>
        </c:ser>
        <c:dLbls>
          <c:showLegendKey val="0"/>
          <c:showVal val="0"/>
          <c:showCatName val="0"/>
          <c:showSerName val="0"/>
          <c:showPercent val="0"/>
          <c:showBubbleSize val="0"/>
        </c:dLbls>
        <c:marker val="1"/>
        <c:smooth val="0"/>
        <c:axId val="144893056"/>
        <c:axId val="144894592"/>
      </c:lineChart>
      <c:catAx>
        <c:axId val="144893056"/>
        <c:scaling>
          <c:orientation val="minMax"/>
        </c:scaling>
        <c:delete val="0"/>
        <c:axPos val="b"/>
        <c:numFmt formatCode="General" sourceLinked="1"/>
        <c:majorTickMark val="out"/>
        <c:minorTickMark val="none"/>
        <c:tickLblPos val="nextTo"/>
        <c:txPr>
          <a:bodyPr rot="-2700000"/>
          <a:lstStyle/>
          <a:p>
            <a:pPr>
              <a:defRPr sz="1200">
                <a:solidFill>
                  <a:schemeClr val="bg1">
                    <a:lumMod val="85000"/>
                  </a:schemeClr>
                </a:solidFill>
              </a:defRPr>
            </a:pPr>
            <a:endParaRPr lang="en-US"/>
          </a:p>
        </c:txPr>
        <c:crossAx val="144894592"/>
        <c:crosses val="autoZero"/>
        <c:auto val="1"/>
        <c:lblAlgn val="ctr"/>
        <c:lblOffset val="100"/>
        <c:noMultiLvlLbl val="0"/>
      </c:catAx>
      <c:valAx>
        <c:axId val="144894592"/>
        <c:scaling>
          <c:orientation val="minMax"/>
        </c:scaling>
        <c:delete val="0"/>
        <c:axPos val="l"/>
        <c:majorGridlines/>
        <c:numFmt formatCode="General" sourceLinked="1"/>
        <c:majorTickMark val="out"/>
        <c:minorTickMark val="none"/>
        <c:tickLblPos val="nextTo"/>
        <c:txPr>
          <a:bodyPr/>
          <a:lstStyle/>
          <a:p>
            <a:pPr>
              <a:defRPr>
                <a:solidFill>
                  <a:schemeClr val="bg1">
                    <a:lumMod val="85000"/>
                  </a:schemeClr>
                </a:solidFill>
              </a:defRPr>
            </a:pPr>
            <a:endParaRPr lang="en-US"/>
          </a:p>
        </c:txPr>
        <c:crossAx val="144893056"/>
        <c:crosses val="autoZero"/>
        <c:crossBetween val="between"/>
      </c:valAx>
    </c:plotArea>
    <c:legend>
      <c:legendPos val="r"/>
      <c:layout>
        <c:manualLayout>
          <c:xMode val="edge"/>
          <c:yMode val="edge"/>
          <c:x val="0.41063398601723461"/>
          <c:y val="0.71873726262158411"/>
          <c:w val="0.18966099923350288"/>
          <c:h val="0.13605488652153774"/>
        </c:manualLayout>
      </c:layout>
      <c:overlay val="0"/>
      <c:txPr>
        <a:bodyPr/>
        <a:lstStyle/>
        <a:p>
          <a:pPr>
            <a:defRPr>
              <a:solidFill>
                <a:schemeClr val="bg1">
                  <a:lumMod val="85000"/>
                </a:schemeClr>
              </a:solidFill>
            </a:defRPr>
          </a:pPr>
          <a:endParaRPr lang="en-US"/>
        </a:p>
      </c:txPr>
    </c:legend>
    <c:plotVisOnly val="1"/>
    <c:dispBlanksAs val="gap"/>
    <c:showDLblsOverMax val="0"/>
  </c:chart>
  <c:spPr>
    <a:scene3d>
      <a:camera prst="orthographicFront"/>
      <a:lightRig rig="threePt" dir="t"/>
    </a:scene3d>
    <a:sp3d>
      <a:bevelT/>
    </a:sp3d>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800" dirty="0"/>
              <a:t>Percent share of fossil fuels vs. renewables in electricity generation</a:t>
            </a:r>
          </a:p>
        </c:rich>
      </c:tx>
      <c:overlay val="0"/>
      <c:spPr>
        <a:noFill/>
        <a:ln>
          <a:noFill/>
        </a:ln>
        <a:effectLst/>
      </c:spPr>
      <c:txPr>
        <a:bodyPr rot="0" spcFirstLastPara="1" vertOverflow="ellipsis" vert="horz" wrap="square" anchor="ctr" anchorCtr="1"/>
        <a:lstStyle/>
        <a:p>
          <a:pPr algn="ctr" rtl="0">
            <a:defRPr sz="192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4093788276465445E-2"/>
          <c:y val="0.13715799001724907"/>
          <c:w val="0.88960991542723822"/>
          <c:h val="0.7469867172553325"/>
        </c:manualLayout>
      </c:layout>
      <c:lineChart>
        <c:grouping val="standard"/>
        <c:varyColors val="0"/>
        <c:ser>
          <c:idx val="0"/>
          <c:order val="0"/>
          <c:tx>
            <c:v>USA Fossil Fuels</c:v>
          </c:tx>
          <c:spPr>
            <a:ln w="19050" cap="rnd">
              <a:solidFill>
                <a:schemeClr val="accent2">
                  <a:lumMod val="60000"/>
                  <a:lumOff val="40000"/>
                </a:schemeClr>
              </a:solidFill>
              <a:round/>
            </a:ln>
            <a:effectLst>
              <a:glow rad="101600">
                <a:schemeClr val="accent2">
                  <a:lumMod val="75000"/>
                  <a:alpha val="40000"/>
                </a:schemeClr>
              </a:glow>
            </a:effectLst>
          </c:spPr>
          <c:marker>
            <c:symbol val="circle"/>
            <c:size val="5"/>
            <c:spPr>
              <a:solidFill>
                <a:schemeClr val="accent2">
                  <a:lumMod val="60000"/>
                  <a:lumOff val="40000"/>
                </a:schemeClr>
              </a:solidFill>
              <a:ln w="19050">
                <a:noFill/>
              </a:ln>
              <a:effectLst>
                <a:glow rad="101600">
                  <a:schemeClr val="accent2">
                    <a:lumMod val="75000"/>
                    <a:alpha val="40000"/>
                  </a:schemeClr>
                </a:glow>
              </a:effectLst>
              <a:scene3d>
                <a:camera prst="orthographicFront"/>
                <a:lightRig rig="threePt" dir="t"/>
              </a:scene3d>
              <a:sp3d>
                <a:bevelT/>
              </a:sp3d>
            </c:spPr>
          </c:marker>
          <c:cat>
            <c:numRef>
              <c:f>'Electricity generation by sourc'!$P$66:$P$72</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sourc'!$E$65:$E$71</c:f>
              <c:numCache>
                <c:formatCode>General</c:formatCode>
                <c:ptCount val="7"/>
                <c:pt idx="0">
                  <c:v>68.724028090000004</c:v>
                </c:pt>
                <c:pt idx="1">
                  <c:v>68.355445970000005</c:v>
                </c:pt>
                <c:pt idx="2">
                  <c:v>71.120326439999999</c:v>
                </c:pt>
                <c:pt idx="3">
                  <c:v>71.677019759999993</c:v>
                </c:pt>
                <c:pt idx="4">
                  <c:v>69.891467950000006</c:v>
                </c:pt>
                <c:pt idx="5">
                  <c:v>66.766222880000001</c:v>
                </c:pt>
                <c:pt idx="6">
                  <c:v>62.503529739999998</c:v>
                </c:pt>
              </c:numCache>
            </c:numRef>
          </c:val>
          <c:smooth val="0"/>
          <c:extLst>
            <c:ext xmlns:c16="http://schemas.microsoft.com/office/drawing/2014/chart" uri="{C3380CC4-5D6E-409C-BE32-E72D297353CC}">
              <c16:uniqueId val="{00000000-0C2E-4565-8104-5BCE366EDD97}"/>
            </c:ext>
          </c:extLst>
        </c:ser>
        <c:ser>
          <c:idx val="1"/>
          <c:order val="1"/>
          <c:tx>
            <c:v>USA Renewables</c:v>
          </c:tx>
          <c:spPr>
            <a:ln w="19050" cap="rnd">
              <a:solidFill>
                <a:srgbClr val="92D050"/>
              </a:solidFill>
              <a:round/>
            </a:ln>
            <a:effectLst>
              <a:glow rad="101600">
                <a:srgbClr val="92D050">
                  <a:alpha val="40000"/>
                </a:srgbClr>
              </a:glow>
            </a:effectLst>
          </c:spPr>
          <c:marker>
            <c:symbol val="circle"/>
            <c:size val="5"/>
            <c:spPr>
              <a:solidFill>
                <a:srgbClr val="92D050"/>
              </a:solidFill>
              <a:ln w="19050">
                <a:noFill/>
              </a:ln>
              <a:effectLst>
                <a:glow rad="101600">
                  <a:srgbClr val="92D050">
                    <a:alpha val="40000"/>
                  </a:srgbClr>
                </a:glow>
              </a:effectLst>
              <a:scene3d>
                <a:camera prst="orthographicFront"/>
                <a:lightRig rig="threePt" dir="t"/>
              </a:scene3d>
              <a:sp3d>
                <a:bevelT/>
              </a:sp3d>
            </c:spPr>
          </c:marker>
          <c:cat>
            <c:numRef>
              <c:f>'Electricity generation by sourc'!$P$66:$P$72</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sourc'!$F$65:$F$71</c:f>
              <c:numCache>
                <c:formatCode>General</c:formatCode>
                <c:ptCount val="7"/>
                <c:pt idx="0">
                  <c:v>31.275971909999999</c:v>
                </c:pt>
                <c:pt idx="1">
                  <c:v>31.644554029999998</c:v>
                </c:pt>
                <c:pt idx="2">
                  <c:v>28.879673560000001</c:v>
                </c:pt>
                <c:pt idx="3">
                  <c:v>28.32298024</c:v>
                </c:pt>
                <c:pt idx="4">
                  <c:v>30.108532050000001</c:v>
                </c:pt>
                <c:pt idx="5">
                  <c:v>33.233777119999999</c:v>
                </c:pt>
                <c:pt idx="6">
                  <c:v>37.496470260000002</c:v>
                </c:pt>
              </c:numCache>
            </c:numRef>
          </c:val>
          <c:smooth val="0"/>
          <c:extLst>
            <c:ext xmlns:c16="http://schemas.microsoft.com/office/drawing/2014/chart" uri="{C3380CC4-5D6E-409C-BE32-E72D297353CC}">
              <c16:uniqueId val="{00000001-0C2E-4565-8104-5BCE366EDD97}"/>
            </c:ext>
          </c:extLst>
        </c:ser>
        <c:ser>
          <c:idx val="2"/>
          <c:order val="2"/>
          <c:tx>
            <c:v>China Renewables</c:v>
          </c:tx>
          <c:spPr>
            <a:ln w="19050" cap="rnd">
              <a:solidFill>
                <a:srgbClr val="00B050"/>
              </a:solidFill>
              <a:round/>
            </a:ln>
            <a:effectLst>
              <a:glow rad="101600">
                <a:srgbClr val="00B050">
                  <a:alpha val="40000"/>
                </a:srgbClr>
              </a:glow>
            </a:effectLst>
          </c:spPr>
          <c:marker>
            <c:symbol val="circle"/>
            <c:size val="5"/>
            <c:spPr>
              <a:solidFill>
                <a:srgbClr val="00B050"/>
              </a:solidFill>
              <a:ln w="19050">
                <a:noFill/>
              </a:ln>
              <a:effectLst>
                <a:glow rad="101600">
                  <a:srgbClr val="00B050">
                    <a:alpha val="40000"/>
                  </a:srgbClr>
                </a:glow>
              </a:effectLst>
              <a:scene3d>
                <a:camera prst="orthographicFront"/>
                <a:lightRig rig="threePt" dir="t"/>
              </a:scene3d>
              <a:sp3d>
                <a:bevelT/>
              </a:sp3d>
            </c:spPr>
          </c:marker>
          <c:cat>
            <c:numRef>
              <c:f>'Electricity generation by sourc'!$P$66:$P$72</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sourc'!$U$66:$U$72</c:f>
              <c:numCache>
                <c:formatCode>General</c:formatCode>
                <c:ptCount val="7"/>
                <c:pt idx="0">
                  <c:v>20.407939890000002</c:v>
                </c:pt>
                <c:pt idx="1">
                  <c:v>20.487363009999999</c:v>
                </c:pt>
                <c:pt idx="2">
                  <c:v>17.874028760000002</c:v>
                </c:pt>
                <c:pt idx="3">
                  <c:v>18.298149219999999</c:v>
                </c:pt>
                <c:pt idx="4">
                  <c:v>20.802553620000001</c:v>
                </c:pt>
                <c:pt idx="5">
                  <c:v>27.2291478</c:v>
                </c:pt>
                <c:pt idx="6">
                  <c:v>31.906639729999998</c:v>
                </c:pt>
              </c:numCache>
            </c:numRef>
          </c:val>
          <c:smooth val="0"/>
          <c:extLst>
            <c:ext xmlns:c16="http://schemas.microsoft.com/office/drawing/2014/chart" uri="{C3380CC4-5D6E-409C-BE32-E72D297353CC}">
              <c16:uniqueId val="{00000002-0C2E-4565-8104-5BCE366EDD97}"/>
            </c:ext>
          </c:extLst>
        </c:ser>
        <c:ser>
          <c:idx val="3"/>
          <c:order val="3"/>
          <c:tx>
            <c:v>China Fossil Fuels</c:v>
          </c:tx>
          <c:spPr>
            <a:ln w="19050" cap="rnd">
              <a:solidFill>
                <a:srgbClr val="FFC000"/>
              </a:solidFill>
              <a:round/>
            </a:ln>
            <a:effectLst>
              <a:glow rad="101600">
                <a:schemeClr val="accent2">
                  <a:lumMod val="75000"/>
                  <a:alpha val="48000"/>
                </a:schemeClr>
              </a:glow>
            </a:effectLst>
          </c:spPr>
          <c:marker>
            <c:symbol val="circle"/>
            <c:size val="5"/>
            <c:spPr>
              <a:solidFill>
                <a:schemeClr val="accent4"/>
              </a:solidFill>
              <a:ln w="19050">
                <a:solidFill>
                  <a:srgbClr val="FFC000"/>
                </a:solidFill>
              </a:ln>
              <a:effectLst>
                <a:glow rad="101600">
                  <a:schemeClr val="accent2">
                    <a:lumMod val="75000"/>
                    <a:alpha val="48000"/>
                  </a:schemeClr>
                </a:glow>
              </a:effectLst>
              <a:scene3d>
                <a:camera prst="orthographicFront"/>
                <a:lightRig rig="threePt" dir="t"/>
              </a:scene3d>
              <a:sp3d>
                <a:bevelT/>
              </a:sp3d>
            </c:spPr>
          </c:marker>
          <c:cat>
            <c:numRef>
              <c:f>'Electricity generation by sourc'!$P$66:$P$72</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sourc'!$T$66:$T$72</c:f>
              <c:numCache>
                <c:formatCode>General</c:formatCode>
                <c:ptCount val="7"/>
                <c:pt idx="0">
                  <c:v>79.592060110000006</c:v>
                </c:pt>
                <c:pt idx="1">
                  <c:v>79.512636990000004</c:v>
                </c:pt>
                <c:pt idx="2">
                  <c:v>82.125971239999998</c:v>
                </c:pt>
                <c:pt idx="3">
                  <c:v>81.701850780000001</c:v>
                </c:pt>
                <c:pt idx="4">
                  <c:v>79.197446380000002</c:v>
                </c:pt>
                <c:pt idx="5">
                  <c:v>72.770852199999993</c:v>
                </c:pt>
                <c:pt idx="6">
                  <c:v>68.093360270000005</c:v>
                </c:pt>
              </c:numCache>
            </c:numRef>
          </c:val>
          <c:smooth val="0"/>
          <c:extLst>
            <c:ext xmlns:c16="http://schemas.microsoft.com/office/drawing/2014/chart" uri="{C3380CC4-5D6E-409C-BE32-E72D297353CC}">
              <c16:uniqueId val="{00000003-0C2E-4565-8104-5BCE366EDD97}"/>
            </c:ext>
          </c:extLst>
        </c:ser>
        <c:dLbls>
          <c:showLegendKey val="0"/>
          <c:showVal val="0"/>
          <c:showCatName val="0"/>
          <c:showSerName val="0"/>
          <c:showPercent val="0"/>
          <c:showBubbleSize val="0"/>
        </c:dLbls>
        <c:marker val="1"/>
        <c:smooth val="0"/>
        <c:axId val="2121472671"/>
        <c:axId val="2121470591"/>
      </c:lineChart>
      <c:catAx>
        <c:axId val="212147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21470591"/>
        <c:crosses val="autoZero"/>
        <c:auto val="1"/>
        <c:lblAlgn val="ctr"/>
        <c:lblOffset val="100"/>
        <c:noMultiLvlLbl val="0"/>
      </c:catAx>
      <c:valAx>
        <c:axId val="2121470591"/>
        <c:scaling>
          <c:orientation val="minMax"/>
        </c:scaling>
        <c:delete val="0"/>
        <c:axPos val="l"/>
        <c:majorGridlines>
          <c:spPr>
            <a:ln w="6350"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t>Percent of total electricity generation</a:t>
                </a:r>
              </a:p>
            </c:rich>
          </c:tx>
          <c:layout>
            <c:manualLayout>
              <c:xMode val="edge"/>
              <c:yMode val="edge"/>
              <c:x val="1.1851851851851851E-2"/>
              <c:y val="0.177041263842861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21472671"/>
        <c:crosses val="autoZero"/>
        <c:crossBetween val="between"/>
      </c:valAx>
      <c:spPr>
        <a:noFill/>
        <a:ln>
          <a:solidFill>
            <a:schemeClr val="bg2">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'Electricity generation by sourc'!$C$18</c:f>
              <c:strCache>
                <c:ptCount val="1"/>
                <c:pt idx="0">
                  <c:v>Hydro</c:v>
                </c:pt>
              </c:strCache>
            </c:strRef>
          </c:tx>
          <c:spPr>
            <a:solidFill>
              <a:schemeClr val="accent1"/>
            </a:solidFill>
            <a:ln>
              <a:noFill/>
            </a:ln>
            <a:effectLst/>
          </c:spPr>
          <c:cat>
            <c:numRef>
              <c:f>'Electricity generation by sourc'!$B$19:$B$25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sourc'!$C$19:$C$25</c:f>
              <c:numCache>
                <c:formatCode>General</c:formatCode>
                <c:ptCount val="7"/>
                <c:pt idx="0">
                  <c:v>288960</c:v>
                </c:pt>
                <c:pt idx="1">
                  <c:v>337856</c:v>
                </c:pt>
                <c:pt idx="2">
                  <c:v>279986</c:v>
                </c:pt>
                <c:pt idx="3">
                  <c:v>297926</c:v>
                </c:pt>
                <c:pt idx="4">
                  <c:v>286333</c:v>
                </c:pt>
                <c:pt idx="5">
                  <c:v>271129</c:v>
                </c:pt>
                <c:pt idx="6">
                  <c:v>296701</c:v>
                </c:pt>
              </c:numCache>
            </c:numRef>
          </c:val>
          <c:extLst>
            <c:ext xmlns:c16="http://schemas.microsoft.com/office/drawing/2014/chart" uri="{C3380CC4-5D6E-409C-BE32-E72D297353CC}">
              <c16:uniqueId val="{00000000-110E-4F14-B807-5AED5A6956D4}"/>
            </c:ext>
          </c:extLst>
        </c:ser>
        <c:ser>
          <c:idx val="1"/>
          <c:order val="1"/>
          <c:tx>
            <c:strRef>
              <c:f>'Electricity generation by sourc'!$D$18</c:f>
              <c:strCache>
                <c:ptCount val="1"/>
                <c:pt idx="0">
                  <c:v>Nuclear</c:v>
                </c:pt>
              </c:strCache>
            </c:strRef>
          </c:tx>
          <c:spPr>
            <a:solidFill>
              <a:schemeClr val="accent2"/>
            </a:solidFill>
            <a:ln w="25400">
              <a:noFill/>
            </a:ln>
            <a:effectLst/>
          </c:spPr>
          <c:cat>
            <c:numRef>
              <c:f>'Electricity generation by sourc'!$B$19:$B$25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sourc'!$D$19:$D$25</c:f>
              <c:numCache>
                <c:formatCode>General</c:formatCode>
                <c:ptCount val="7"/>
                <c:pt idx="0">
                  <c:v>611589</c:v>
                </c:pt>
                <c:pt idx="1">
                  <c:v>713806</c:v>
                </c:pt>
                <c:pt idx="2">
                  <c:v>797718</c:v>
                </c:pt>
                <c:pt idx="3">
                  <c:v>810726</c:v>
                </c:pt>
                <c:pt idx="4">
                  <c:v>838931</c:v>
                </c:pt>
                <c:pt idx="5">
                  <c:v>830288</c:v>
                </c:pt>
                <c:pt idx="6">
                  <c:v>843330</c:v>
                </c:pt>
              </c:numCache>
            </c:numRef>
          </c:val>
          <c:extLst>
            <c:ext xmlns:c16="http://schemas.microsoft.com/office/drawing/2014/chart" uri="{C3380CC4-5D6E-409C-BE32-E72D297353CC}">
              <c16:uniqueId val="{00000001-110E-4F14-B807-5AED5A6956D4}"/>
            </c:ext>
          </c:extLst>
        </c:ser>
        <c:ser>
          <c:idx val="2"/>
          <c:order val="2"/>
          <c:tx>
            <c:strRef>
              <c:f>'Electricity generation by sourc'!$E$18</c:f>
              <c:strCache>
                <c:ptCount val="1"/>
                <c:pt idx="0">
                  <c:v>Wind</c:v>
                </c:pt>
              </c:strCache>
            </c:strRef>
          </c:tx>
          <c:spPr>
            <a:solidFill>
              <a:schemeClr val="accent3"/>
            </a:solidFill>
            <a:ln w="25400">
              <a:noFill/>
            </a:ln>
            <a:effectLst/>
          </c:spPr>
          <c:cat>
            <c:numRef>
              <c:f>'Electricity generation by sourc'!$B$19:$B$25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sourc'!$E$19:$E$25</c:f>
              <c:numCache>
                <c:formatCode>General</c:formatCode>
                <c:ptCount val="7"/>
                <c:pt idx="0">
                  <c:v>3066</c:v>
                </c:pt>
                <c:pt idx="1">
                  <c:v>3196</c:v>
                </c:pt>
                <c:pt idx="2">
                  <c:v>5650</c:v>
                </c:pt>
                <c:pt idx="3">
                  <c:v>17881</c:v>
                </c:pt>
                <c:pt idx="4">
                  <c:v>95148</c:v>
                </c:pt>
                <c:pt idx="5">
                  <c:v>192992</c:v>
                </c:pt>
                <c:pt idx="6">
                  <c:v>303410</c:v>
                </c:pt>
              </c:numCache>
            </c:numRef>
          </c:val>
          <c:extLst>
            <c:ext xmlns:c16="http://schemas.microsoft.com/office/drawing/2014/chart" uri="{C3380CC4-5D6E-409C-BE32-E72D297353CC}">
              <c16:uniqueId val="{00000002-110E-4F14-B807-5AED5A6956D4}"/>
            </c:ext>
          </c:extLst>
        </c:ser>
        <c:ser>
          <c:idx val="3"/>
          <c:order val="3"/>
          <c:tx>
            <c:strRef>
              <c:f>'Electricity generation by sourc'!$F$18</c:f>
              <c:strCache>
                <c:ptCount val="1"/>
                <c:pt idx="0">
                  <c:v>Solar</c:v>
                </c:pt>
              </c:strCache>
            </c:strRef>
          </c:tx>
          <c:spPr>
            <a:solidFill>
              <a:schemeClr val="accent4"/>
            </a:solidFill>
            <a:ln w="25400">
              <a:noFill/>
            </a:ln>
            <a:effectLst/>
          </c:spPr>
          <c:cat>
            <c:numRef>
              <c:f>'Electricity generation by sourc'!$B$19:$B$25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sourc'!$F$19:$F$25</c:f>
              <c:numCache>
                <c:formatCode>General</c:formatCode>
                <c:ptCount val="7"/>
                <c:pt idx="0">
                  <c:v>666</c:v>
                </c:pt>
                <c:pt idx="1">
                  <c:v>828</c:v>
                </c:pt>
                <c:pt idx="2">
                  <c:v>709</c:v>
                </c:pt>
                <c:pt idx="3">
                  <c:v>1120</c:v>
                </c:pt>
                <c:pt idx="4">
                  <c:v>3942</c:v>
                </c:pt>
                <c:pt idx="5">
                  <c:v>35635</c:v>
                </c:pt>
                <c:pt idx="6">
                  <c:v>97646</c:v>
                </c:pt>
              </c:numCache>
            </c:numRef>
          </c:val>
          <c:extLst>
            <c:ext xmlns:c16="http://schemas.microsoft.com/office/drawing/2014/chart" uri="{C3380CC4-5D6E-409C-BE32-E72D297353CC}">
              <c16:uniqueId val="{00000003-110E-4F14-B807-5AED5A6956D4}"/>
            </c:ext>
          </c:extLst>
        </c:ser>
        <c:ser>
          <c:idx val="4"/>
          <c:order val="4"/>
          <c:tx>
            <c:strRef>
              <c:f>'Electricity generation by sourc'!$G$18</c:f>
              <c:strCache>
                <c:ptCount val="1"/>
                <c:pt idx="0">
                  <c:v>Biofuels, geothermal &amp; waste</c:v>
                </c:pt>
              </c:strCache>
            </c:strRef>
          </c:tx>
          <c:spPr>
            <a:solidFill>
              <a:schemeClr val="accent5"/>
            </a:solidFill>
            <a:ln w="25400">
              <a:noFill/>
            </a:ln>
            <a:effectLst/>
          </c:spPr>
          <c:cat>
            <c:numRef>
              <c:f>'Electricity generation by sourc'!$B$19:$B$25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sourc'!$G$19:$G$25</c:f>
              <c:numCache>
                <c:formatCode>General</c:formatCode>
                <c:ptCount val="7"/>
                <c:pt idx="0">
                  <c:v>92357</c:v>
                </c:pt>
                <c:pt idx="1">
                  <c:v>66203</c:v>
                </c:pt>
                <c:pt idx="2">
                  <c:v>70801</c:v>
                </c:pt>
                <c:pt idx="3">
                  <c:v>74759</c:v>
                </c:pt>
                <c:pt idx="4">
                  <c:v>79321</c:v>
                </c:pt>
                <c:pt idx="5">
                  <c:v>88794</c:v>
                </c:pt>
                <c:pt idx="6">
                  <c:v>80801</c:v>
                </c:pt>
              </c:numCache>
            </c:numRef>
          </c:val>
          <c:extLst>
            <c:ext xmlns:c16="http://schemas.microsoft.com/office/drawing/2014/chart" uri="{C3380CC4-5D6E-409C-BE32-E72D297353CC}">
              <c16:uniqueId val="{00000004-110E-4F14-B807-5AED5A6956D4}"/>
            </c:ext>
          </c:extLst>
        </c:ser>
        <c:dLbls>
          <c:showLegendKey val="0"/>
          <c:showVal val="0"/>
          <c:showCatName val="0"/>
          <c:showSerName val="0"/>
          <c:showPercent val="0"/>
          <c:showBubbleSize val="0"/>
        </c:dLbls>
        <c:axId val="2106808015"/>
        <c:axId val="2106815087"/>
      </c:areaChart>
      <c:catAx>
        <c:axId val="21068080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06815087"/>
        <c:crosses val="autoZero"/>
        <c:auto val="1"/>
        <c:lblAlgn val="ctr"/>
        <c:lblOffset val="100"/>
        <c:noMultiLvlLbl val="0"/>
      </c:catAx>
      <c:valAx>
        <c:axId val="2106815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200" b="1">
                    <a:solidFill>
                      <a:schemeClr val="bg1">
                        <a:lumMod val="85000"/>
                      </a:schemeClr>
                    </a:solidFill>
                    <a:latin typeface="Times New Roman" panose="02020603050405020304" pitchFamily="18" charset="0"/>
                    <a:cs typeface="Times New Roman" panose="02020603050405020304" pitchFamily="18" charset="0"/>
                  </a:rPr>
                  <a:t>Percent of total renewable electricity generation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06808015"/>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'Electricity generation by sourc'!$P$18</c:f>
              <c:strCache>
                <c:ptCount val="1"/>
                <c:pt idx="0">
                  <c:v>Hydro</c:v>
                </c:pt>
              </c:strCache>
            </c:strRef>
          </c:tx>
          <c:spPr>
            <a:solidFill>
              <a:schemeClr val="accent1"/>
            </a:solidFill>
            <a:ln>
              <a:noFill/>
            </a:ln>
            <a:effectLst/>
          </c:spPr>
          <c:cat>
            <c:numRef>
              <c:f>'Electricity generation by sourc'!$O$19:$O$25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sourc'!$P$19:$P$25</c:f>
              <c:numCache>
                <c:formatCode>General</c:formatCode>
                <c:ptCount val="7"/>
                <c:pt idx="0">
                  <c:v>126720</c:v>
                </c:pt>
                <c:pt idx="1">
                  <c:v>190577</c:v>
                </c:pt>
                <c:pt idx="2">
                  <c:v>222414</c:v>
                </c:pt>
                <c:pt idx="3">
                  <c:v>397017</c:v>
                </c:pt>
                <c:pt idx="4">
                  <c:v>722172</c:v>
                </c:pt>
                <c:pt idx="5">
                  <c:v>1130270</c:v>
                </c:pt>
                <c:pt idx="6">
                  <c:v>1301900</c:v>
                </c:pt>
              </c:numCache>
            </c:numRef>
          </c:val>
          <c:extLst>
            <c:ext xmlns:c16="http://schemas.microsoft.com/office/drawing/2014/chart" uri="{C3380CC4-5D6E-409C-BE32-E72D297353CC}">
              <c16:uniqueId val="{00000000-D08E-4C08-A1E1-8433149E4C60}"/>
            </c:ext>
          </c:extLst>
        </c:ser>
        <c:ser>
          <c:idx val="1"/>
          <c:order val="1"/>
          <c:tx>
            <c:strRef>
              <c:f>'Electricity generation by sourc'!$Q$18</c:f>
              <c:strCache>
                <c:ptCount val="1"/>
                <c:pt idx="0">
                  <c:v>Nuclear</c:v>
                </c:pt>
              </c:strCache>
            </c:strRef>
          </c:tx>
          <c:spPr>
            <a:solidFill>
              <a:schemeClr val="accent2"/>
            </a:solidFill>
            <a:ln w="25400">
              <a:noFill/>
            </a:ln>
            <a:effectLst/>
          </c:spPr>
          <c:cat>
            <c:numRef>
              <c:f>'Electricity generation by sourc'!$O$19:$O$25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sourc'!$Q$19:$Q$25</c:f>
              <c:numCache>
                <c:formatCode>General</c:formatCode>
                <c:ptCount val="7"/>
                <c:pt idx="1">
                  <c:v>12833</c:v>
                </c:pt>
                <c:pt idx="2">
                  <c:v>16737</c:v>
                </c:pt>
                <c:pt idx="3">
                  <c:v>53088</c:v>
                </c:pt>
                <c:pt idx="4">
                  <c:v>73880</c:v>
                </c:pt>
                <c:pt idx="5">
                  <c:v>170789</c:v>
                </c:pt>
                <c:pt idx="6">
                  <c:v>348700</c:v>
                </c:pt>
              </c:numCache>
            </c:numRef>
          </c:val>
          <c:extLst>
            <c:ext xmlns:c16="http://schemas.microsoft.com/office/drawing/2014/chart" uri="{C3380CC4-5D6E-409C-BE32-E72D297353CC}">
              <c16:uniqueId val="{00000001-D08E-4C08-A1E1-8433149E4C60}"/>
            </c:ext>
          </c:extLst>
        </c:ser>
        <c:ser>
          <c:idx val="2"/>
          <c:order val="2"/>
          <c:tx>
            <c:strRef>
              <c:f>'Electricity generation by sourc'!$R$18</c:f>
              <c:strCache>
                <c:ptCount val="1"/>
                <c:pt idx="0">
                  <c:v>Wind</c:v>
                </c:pt>
              </c:strCache>
            </c:strRef>
          </c:tx>
          <c:spPr>
            <a:solidFill>
              <a:schemeClr val="accent3"/>
            </a:solidFill>
            <a:ln w="25400">
              <a:noFill/>
            </a:ln>
            <a:effectLst/>
          </c:spPr>
          <c:cat>
            <c:numRef>
              <c:f>'Electricity generation by sourc'!$O$19:$O$25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sourc'!$R$19:$R$25</c:f>
              <c:numCache>
                <c:formatCode>General</c:formatCode>
                <c:ptCount val="7"/>
                <c:pt idx="0">
                  <c:v>2</c:v>
                </c:pt>
                <c:pt idx="1">
                  <c:v>64</c:v>
                </c:pt>
                <c:pt idx="2">
                  <c:v>615</c:v>
                </c:pt>
                <c:pt idx="3">
                  <c:v>2028</c:v>
                </c:pt>
                <c:pt idx="4">
                  <c:v>44622</c:v>
                </c:pt>
                <c:pt idx="5">
                  <c:v>185766</c:v>
                </c:pt>
                <c:pt idx="6">
                  <c:v>405700</c:v>
                </c:pt>
              </c:numCache>
            </c:numRef>
          </c:val>
          <c:extLst>
            <c:ext xmlns:c16="http://schemas.microsoft.com/office/drawing/2014/chart" uri="{C3380CC4-5D6E-409C-BE32-E72D297353CC}">
              <c16:uniqueId val="{00000002-D08E-4C08-A1E1-8433149E4C60}"/>
            </c:ext>
          </c:extLst>
        </c:ser>
        <c:ser>
          <c:idx val="3"/>
          <c:order val="3"/>
          <c:tx>
            <c:strRef>
              <c:f>'Electricity generation by sourc'!$S$18</c:f>
              <c:strCache>
                <c:ptCount val="1"/>
                <c:pt idx="0">
                  <c:v>Solar</c:v>
                </c:pt>
              </c:strCache>
            </c:strRef>
          </c:tx>
          <c:spPr>
            <a:solidFill>
              <a:schemeClr val="accent4"/>
            </a:solidFill>
            <a:ln w="25400">
              <a:noFill/>
            </a:ln>
            <a:effectLst/>
          </c:spPr>
          <c:cat>
            <c:numRef>
              <c:f>'Electricity generation by sourc'!$O$19:$O$25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sourc'!$S$19:$S$25</c:f>
              <c:numCache>
                <c:formatCode>General</c:formatCode>
                <c:ptCount val="7"/>
                <c:pt idx="0">
                  <c:v>2</c:v>
                </c:pt>
                <c:pt idx="1">
                  <c:v>7</c:v>
                </c:pt>
                <c:pt idx="2">
                  <c:v>22</c:v>
                </c:pt>
                <c:pt idx="3">
                  <c:v>84</c:v>
                </c:pt>
                <c:pt idx="4">
                  <c:v>701</c:v>
                </c:pt>
                <c:pt idx="5">
                  <c:v>44809</c:v>
                </c:pt>
                <c:pt idx="6">
                  <c:v>224100</c:v>
                </c:pt>
              </c:numCache>
            </c:numRef>
          </c:val>
          <c:extLst>
            <c:ext xmlns:c16="http://schemas.microsoft.com/office/drawing/2014/chart" uri="{C3380CC4-5D6E-409C-BE32-E72D297353CC}">
              <c16:uniqueId val="{00000003-D08E-4C08-A1E1-8433149E4C60}"/>
            </c:ext>
          </c:extLst>
        </c:ser>
        <c:ser>
          <c:idx val="4"/>
          <c:order val="4"/>
          <c:tx>
            <c:strRef>
              <c:f>'Electricity generation by sourc'!$T$18</c:f>
              <c:strCache>
                <c:ptCount val="1"/>
                <c:pt idx="0">
                  <c:v>Biofuels &amp; geothermal</c:v>
                </c:pt>
              </c:strCache>
            </c:strRef>
          </c:tx>
          <c:spPr>
            <a:solidFill>
              <a:schemeClr val="accent5"/>
            </a:solidFill>
            <a:ln w="25400">
              <a:noFill/>
            </a:ln>
            <a:effectLst/>
          </c:spPr>
          <c:cat>
            <c:numRef>
              <c:f>'Electricity generation by sourc'!$O$19:$O$25</c:f>
              <c:numCache>
                <c:formatCode>General</c:formatCode>
                <c:ptCount val="7"/>
                <c:pt idx="0">
                  <c:v>1990</c:v>
                </c:pt>
                <c:pt idx="1">
                  <c:v>1995</c:v>
                </c:pt>
                <c:pt idx="2">
                  <c:v>2000</c:v>
                </c:pt>
                <c:pt idx="3">
                  <c:v>2005</c:v>
                </c:pt>
                <c:pt idx="4">
                  <c:v>2010</c:v>
                </c:pt>
                <c:pt idx="5">
                  <c:v>2015</c:v>
                </c:pt>
                <c:pt idx="6">
                  <c:v>2019</c:v>
                </c:pt>
              </c:numCache>
            </c:numRef>
          </c:cat>
          <c:val>
            <c:numRef>
              <c:f>'Electricity generation by sourc'!$T$19:$T$25</c:f>
              <c:numCache>
                <c:formatCode>General</c:formatCode>
                <c:ptCount val="7"/>
                <c:pt idx="0">
                  <c:v>57</c:v>
                </c:pt>
                <c:pt idx="1">
                  <c:v>3007</c:v>
                </c:pt>
                <c:pt idx="2">
                  <c:v>2530</c:v>
                </c:pt>
                <c:pt idx="3">
                  <c:v>5315</c:v>
                </c:pt>
                <c:pt idx="4">
                  <c:v>24925</c:v>
                </c:pt>
                <c:pt idx="5">
                  <c:v>52825</c:v>
                </c:pt>
                <c:pt idx="6">
                  <c:v>103452</c:v>
                </c:pt>
              </c:numCache>
            </c:numRef>
          </c:val>
          <c:extLst>
            <c:ext xmlns:c16="http://schemas.microsoft.com/office/drawing/2014/chart" uri="{C3380CC4-5D6E-409C-BE32-E72D297353CC}">
              <c16:uniqueId val="{00000004-D08E-4C08-A1E1-8433149E4C60}"/>
            </c:ext>
          </c:extLst>
        </c:ser>
        <c:dLbls>
          <c:showLegendKey val="0"/>
          <c:showVal val="0"/>
          <c:showCatName val="0"/>
          <c:showSerName val="0"/>
          <c:showPercent val="0"/>
          <c:showBubbleSize val="0"/>
        </c:dLbls>
        <c:axId val="2106808015"/>
        <c:axId val="2106815087"/>
      </c:areaChart>
      <c:catAx>
        <c:axId val="21068080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06815087"/>
        <c:crosses val="autoZero"/>
        <c:auto val="1"/>
        <c:lblAlgn val="ctr"/>
        <c:lblOffset val="100"/>
        <c:noMultiLvlLbl val="0"/>
      </c:catAx>
      <c:valAx>
        <c:axId val="2106815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solidFill>
                      <a:schemeClr val="bg1">
                        <a:lumMod val="85000"/>
                      </a:schemeClr>
                    </a:solidFill>
                  </a:rPr>
                  <a:t>Percent of total renewable electricity generation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06808015"/>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886482939632541E-2"/>
          <c:y val="5.0925925925925923E-2"/>
          <c:w val="0.88402952755905506"/>
          <c:h val="0.58856618527906146"/>
        </c:manualLayout>
      </c:layout>
      <c:lineChart>
        <c:grouping val="standard"/>
        <c:varyColors val="0"/>
        <c:ser>
          <c:idx val="0"/>
          <c:order val="0"/>
          <c:tx>
            <c:v>China Fiscal Decentralization</c:v>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strRef>
              <c:f>Sheet1!$B$2:$B$14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extLst/>
            </c:strRef>
          </c:cat>
          <c:val>
            <c:numRef>
              <c:f>Sheet1!$G$2:$G$14</c:f>
              <c:numCache>
                <c:formatCode>General</c:formatCode>
                <c:ptCount val="13"/>
                <c:pt idx="0">
                  <c:v>2.2645542236263969</c:v>
                </c:pt>
                <c:pt idx="1">
                  <c:v>2.2435472793817213</c:v>
                </c:pt>
                <c:pt idx="2">
                  <c:v>1.4514426902982789</c:v>
                </c:pt>
                <c:pt idx="3">
                  <c:v>1.9825791294651298</c:v>
                </c:pt>
                <c:pt idx="4">
                  <c:v>2.0747514003478753</c:v>
                </c:pt>
                <c:pt idx="5">
                  <c:v>2.1371782793415046</c:v>
                </c:pt>
                <c:pt idx="6">
                  <c:v>2.2481636926481618</c:v>
                </c:pt>
                <c:pt idx="7">
                  <c:v>2.4211193828263005</c:v>
                </c:pt>
                <c:pt idx="8">
                  <c:v>2.4913064330266144</c:v>
                </c:pt>
                <c:pt idx="9">
                  <c:v>1.34362140788331</c:v>
                </c:pt>
                <c:pt idx="10">
                  <c:v>1.321561262268288</c:v>
                </c:pt>
                <c:pt idx="11">
                  <c:v>0.80064695731467561</c:v>
                </c:pt>
                <c:pt idx="12">
                  <c:v>0.68085192680337459</c:v>
                </c:pt>
              </c:numCache>
              <c:extLst/>
            </c:numRef>
          </c:val>
          <c:smooth val="0"/>
          <c:extLst>
            <c:ext xmlns:c16="http://schemas.microsoft.com/office/drawing/2014/chart" uri="{C3380CC4-5D6E-409C-BE32-E72D297353CC}">
              <c16:uniqueId val="{00000000-1CA1-422A-AFDF-AC442B46FFB1}"/>
            </c:ext>
          </c:extLst>
        </c:ser>
        <c:ser>
          <c:idx val="1"/>
          <c:order val="1"/>
          <c:tx>
            <c:v>USA Fiscal Decentralization</c:v>
          </c:tx>
          <c:spPr>
            <a:ln w="19050" cap="rnd">
              <a:solidFill>
                <a:srgbClr val="00B0F0"/>
              </a:solidFill>
              <a:round/>
            </a:ln>
            <a:effectLst>
              <a:glow rad="101600">
                <a:schemeClr val="accent1">
                  <a:satMod val="175000"/>
                  <a:alpha val="40000"/>
                </a:schemeClr>
              </a:glow>
              <a:outerShdw blurRad="50800" dist="38100" dir="5400000" algn="t" rotWithShape="0">
                <a:prstClr val="black">
                  <a:alpha val="40000"/>
                </a:prstClr>
              </a:outerShdw>
            </a:effectLst>
          </c:spPr>
          <c:marker>
            <c:symbol val="circle"/>
            <c:size val="5"/>
            <c:spPr>
              <a:solidFill>
                <a:schemeClr val="accent1"/>
              </a:solidFill>
              <a:ln w="19050">
                <a:solidFill>
                  <a:srgbClr val="00B0F0"/>
                </a:solidFill>
              </a:ln>
              <a:effectLst>
                <a:glow rad="101600">
                  <a:schemeClr val="accent1">
                    <a:satMod val="175000"/>
                    <a:alpha val="40000"/>
                  </a:schemeClr>
                </a:glow>
                <a:outerShdw blurRad="50800" dist="38100" dir="5400000" algn="t" rotWithShape="0">
                  <a:prstClr val="black">
                    <a:alpha val="40000"/>
                  </a:prstClr>
                </a:outerShdw>
              </a:effectLst>
              <a:scene3d>
                <a:camera prst="orthographicFront"/>
                <a:lightRig rig="threePt" dir="t"/>
              </a:scene3d>
              <a:sp3d>
                <a:bevelT/>
              </a:sp3d>
            </c:spPr>
          </c:marker>
          <c:cat>
            <c:strLit>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extLst>
                <c:ext xmlns:c15="http://schemas.microsoft.com/office/drawing/2012/chart" uri="{02D57815-91ED-43cb-92C2-25804820EDAC}">
                  <c15:autoCat val="1"/>
                </c:ext>
              </c:extLst>
            </c:strLit>
          </c:cat>
          <c:val>
            <c:numRef>
              <c:f>Sheet1!$G$15:$G$29</c:f>
              <c:numCache>
                <c:formatCode>General</c:formatCode>
                <c:ptCount val="13"/>
                <c:pt idx="0">
                  <c:v>0.87772277646816166</c:v>
                </c:pt>
                <c:pt idx="1">
                  <c:v>0.84302881276311503</c:v>
                </c:pt>
                <c:pt idx="2">
                  <c:v>0.84161510015960339</c:v>
                </c:pt>
                <c:pt idx="3">
                  <c:v>0.87933681972594568</c:v>
                </c:pt>
                <c:pt idx="4">
                  <c:v>1.0218987983371908</c:v>
                </c:pt>
                <c:pt idx="5">
                  <c:v>0.97957114731662243</c:v>
                </c:pt>
                <c:pt idx="6">
                  <c:v>0.9496354398193031</c:v>
                </c:pt>
                <c:pt idx="7">
                  <c:v>0.9186399339275424</c:v>
                </c:pt>
                <c:pt idx="8">
                  <c:v>0.82104621813266976</c:v>
                </c:pt>
                <c:pt idx="9">
                  <c:v>0.82163645918598327</c:v>
                </c:pt>
                <c:pt idx="10">
                  <c:v>0.82373878630600106</c:v>
                </c:pt>
                <c:pt idx="11">
                  <c:v>0.84337971092359842</c:v>
                </c:pt>
                <c:pt idx="12">
                  <c:v>0.80088620482674044</c:v>
                </c:pt>
              </c:numCache>
              <c:extLst/>
            </c:numRef>
          </c:val>
          <c:smooth val="0"/>
          <c:extLst>
            <c:ext xmlns:c16="http://schemas.microsoft.com/office/drawing/2014/chart" uri="{C3380CC4-5D6E-409C-BE32-E72D297353CC}">
              <c16:uniqueId val="{00000001-1CA1-422A-AFDF-AC442B46FFB1}"/>
            </c:ext>
          </c:extLst>
        </c:ser>
        <c:dLbls>
          <c:showLegendKey val="0"/>
          <c:showVal val="0"/>
          <c:showCatName val="0"/>
          <c:showSerName val="0"/>
          <c:showPercent val="0"/>
          <c:showBubbleSize val="0"/>
        </c:dLbls>
        <c:marker val="1"/>
        <c:smooth val="0"/>
        <c:axId val="2056892127"/>
        <c:axId val="557288847"/>
      </c:lineChart>
      <c:catAx>
        <c:axId val="205689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57288847"/>
        <c:crosses val="autoZero"/>
        <c:auto val="1"/>
        <c:lblAlgn val="ctr"/>
        <c:lblOffset val="100"/>
        <c:noMultiLvlLbl val="0"/>
      </c:catAx>
      <c:valAx>
        <c:axId val="557288847"/>
        <c:scaling>
          <c:orientation val="minMax"/>
        </c:scaling>
        <c:delete val="0"/>
        <c:axPos val="l"/>
        <c:majorGridlines>
          <c:spPr>
            <a:ln w="9525"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56892127"/>
        <c:crosses val="autoZero"/>
        <c:crossBetween val="between"/>
      </c:valAx>
      <c:spPr>
        <a:solidFill>
          <a:schemeClr val="tx1">
            <a:lumMod val="75000"/>
            <a:lumOff val="25000"/>
          </a:schemeClr>
        </a:solidFill>
        <a:ln>
          <a:noFill/>
        </a:ln>
        <a:effectLst/>
      </c:spPr>
    </c:plotArea>
    <c:legend>
      <c:legendPos val="r"/>
      <c:layout>
        <c:manualLayout>
          <c:xMode val="edge"/>
          <c:yMode val="edge"/>
          <c:x val="0.3561433806281461"/>
          <c:y val="0.78395682534633526"/>
          <c:w val="0.34101087651951373"/>
          <c:h val="0.113924848001594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lumMod val="75000"/>
        <a:lumOff val="25000"/>
      </a:schemeClr>
    </a:solidFill>
    <a:ln>
      <a:solidFill>
        <a:schemeClr val="bg2">
          <a:lumMod val="50000"/>
        </a:schemeClr>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t>Electricity use per capita</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2548381452318461"/>
          <c:y val="0.17171296296296296"/>
          <c:w val="0.82830774278215213"/>
          <c:h val="0.54864209682123066"/>
        </c:manualLayout>
      </c:layout>
      <c:lineChart>
        <c:grouping val="standard"/>
        <c:varyColors val="0"/>
        <c:ser>
          <c:idx val="0"/>
          <c:order val="0"/>
          <c:tx>
            <c:strRef>
              <c:f>'Electricity consumption per cap'!$B$5</c:f>
              <c:strCache>
                <c:ptCount val="1"/>
                <c:pt idx="0">
                  <c:v>China</c:v>
                </c:pt>
              </c:strCache>
            </c:strRef>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'Electricity consumption per cap'!$A$6:$A$12</c:f>
              <c:numCache>
                <c:formatCode>General</c:formatCode>
                <c:ptCount val="7"/>
                <c:pt idx="0">
                  <c:v>1990</c:v>
                </c:pt>
                <c:pt idx="1">
                  <c:v>1995</c:v>
                </c:pt>
                <c:pt idx="2">
                  <c:v>2000</c:v>
                </c:pt>
                <c:pt idx="3">
                  <c:v>2005</c:v>
                </c:pt>
                <c:pt idx="4">
                  <c:v>2010</c:v>
                </c:pt>
                <c:pt idx="5">
                  <c:v>2015</c:v>
                </c:pt>
                <c:pt idx="6">
                  <c:v>2018</c:v>
                </c:pt>
              </c:numCache>
            </c:numRef>
          </c:cat>
          <c:val>
            <c:numRef>
              <c:f>'Electricity consumption per cap'!$B$6:$B$12</c:f>
              <c:numCache>
                <c:formatCode>General</c:formatCode>
                <c:ptCount val="7"/>
                <c:pt idx="0">
                  <c:v>0.51</c:v>
                </c:pt>
                <c:pt idx="1">
                  <c:v>0.77</c:v>
                </c:pt>
                <c:pt idx="2">
                  <c:v>0.99</c:v>
                </c:pt>
                <c:pt idx="3">
                  <c:v>1.78</c:v>
                </c:pt>
                <c:pt idx="4">
                  <c:v>2.94</c:v>
                </c:pt>
                <c:pt idx="5">
                  <c:v>4.05</c:v>
                </c:pt>
                <c:pt idx="6">
                  <c:v>4.91</c:v>
                </c:pt>
              </c:numCache>
            </c:numRef>
          </c:val>
          <c:smooth val="0"/>
          <c:extLst>
            <c:ext xmlns:c16="http://schemas.microsoft.com/office/drawing/2014/chart" uri="{C3380CC4-5D6E-409C-BE32-E72D297353CC}">
              <c16:uniqueId val="{00000000-B1F7-47AA-AD6A-76EBA3B47054}"/>
            </c:ext>
          </c:extLst>
        </c:ser>
        <c:ser>
          <c:idx val="1"/>
          <c:order val="1"/>
          <c:tx>
            <c:strRef>
              <c:f>'Electricity consumption per cap'!$C$5</c:f>
              <c:strCache>
                <c:ptCount val="1"/>
                <c:pt idx="0">
                  <c:v>USA</c:v>
                </c:pt>
              </c:strCache>
            </c:strRef>
          </c:tx>
          <c:spPr>
            <a:ln w="19050"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'Electricity consumption per cap'!$A$6:$A$12</c:f>
              <c:numCache>
                <c:formatCode>General</c:formatCode>
                <c:ptCount val="7"/>
                <c:pt idx="0">
                  <c:v>1990</c:v>
                </c:pt>
                <c:pt idx="1">
                  <c:v>1995</c:v>
                </c:pt>
                <c:pt idx="2">
                  <c:v>2000</c:v>
                </c:pt>
                <c:pt idx="3">
                  <c:v>2005</c:v>
                </c:pt>
                <c:pt idx="4">
                  <c:v>2010</c:v>
                </c:pt>
                <c:pt idx="5">
                  <c:v>2015</c:v>
                </c:pt>
                <c:pt idx="6">
                  <c:v>2018</c:v>
                </c:pt>
              </c:numCache>
            </c:numRef>
          </c:cat>
          <c:val>
            <c:numRef>
              <c:f>'Electricity consumption per cap'!$C$6:$C$12</c:f>
              <c:numCache>
                <c:formatCode>General</c:formatCode>
                <c:ptCount val="7"/>
                <c:pt idx="0">
                  <c:v>11.69</c:v>
                </c:pt>
                <c:pt idx="1">
                  <c:v>12.64</c:v>
                </c:pt>
                <c:pt idx="2">
                  <c:v>13.66</c:v>
                </c:pt>
                <c:pt idx="3">
                  <c:v>13.68</c:v>
                </c:pt>
                <c:pt idx="4">
                  <c:v>13.38</c:v>
                </c:pt>
                <c:pt idx="5">
                  <c:v>12.86</c:v>
                </c:pt>
                <c:pt idx="6">
                  <c:v>12.75</c:v>
                </c:pt>
              </c:numCache>
            </c:numRef>
          </c:val>
          <c:smooth val="0"/>
          <c:extLst>
            <c:ext xmlns:c16="http://schemas.microsoft.com/office/drawing/2014/chart" uri="{C3380CC4-5D6E-409C-BE32-E72D297353CC}">
              <c16:uniqueId val="{00000001-B1F7-47AA-AD6A-76EBA3B47054}"/>
            </c:ext>
          </c:extLst>
        </c:ser>
        <c:dLbls>
          <c:showLegendKey val="0"/>
          <c:showVal val="0"/>
          <c:showCatName val="0"/>
          <c:showSerName val="0"/>
          <c:showPercent val="0"/>
          <c:showBubbleSize val="0"/>
        </c:dLbls>
        <c:marker val="1"/>
        <c:smooth val="0"/>
        <c:axId val="1225517071"/>
        <c:axId val="1225522479"/>
      </c:lineChart>
      <c:catAx>
        <c:axId val="122551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225522479"/>
        <c:crosses val="autoZero"/>
        <c:auto val="1"/>
        <c:lblAlgn val="ctr"/>
        <c:lblOffset val="100"/>
        <c:noMultiLvlLbl val="0"/>
      </c:catAx>
      <c:valAx>
        <c:axId val="1225522479"/>
        <c:scaling>
          <c:orientation val="minMax"/>
        </c:scaling>
        <c:delete val="0"/>
        <c:axPos val="l"/>
        <c:majorGridlines>
          <c:spPr>
            <a:ln w="317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t>MWh/capita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225517071"/>
        <c:crosses val="autoZero"/>
        <c:crossBetween val="between"/>
      </c:valAx>
      <c:spPr>
        <a:noFill/>
        <a:ln>
          <a:noFill/>
        </a:ln>
        <a:effectLst/>
      </c:spPr>
    </c:plotArea>
    <c:legend>
      <c:legendPos val="r"/>
      <c:layout>
        <c:manualLayout>
          <c:xMode val="edge"/>
          <c:yMode val="edge"/>
          <c:x val="0.52175165604299467"/>
          <c:y val="0.84374878045607693"/>
          <c:w val="0.40725002368988666"/>
          <c:h val="0.1562510936132983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t>Total Electricity Use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500215610739721"/>
          <c:y val="0.17171296296296296"/>
          <c:w val="0.72388314289531064"/>
          <c:h val="0.56348024205307679"/>
        </c:manualLayout>
      </c:layout>
      <c:lineChart>
        <c:grouping val="standard"/>
        <c:varyColors val="0"/>
        <c:ser>
          <c:idx val="0"/>
          <c:order val="0"/>
          <c:tx>
            <c:strRef>
              <c:f>'Electricity consumption per cap'!$G$5</c:f>
              <c:strCache>
                <c:ptCount val="1"/>
                <c:pt idx="0">
                  <c:v>China</c:v>
                </c:pt>
              </c:strCache>
            </c:strRef>
          </c:tx>
          <c:spPr>
            <a:ln w="2857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9525">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'Electricity consumption per cap'!$F$6:$F$12</c:f>
              <c:numCache>
                <c:formatCode>General</c:formatCode>
                <c:ptCount val="7"/>
                <c:pt idx="0">
                  <c:v>1990</c:v>
                </c:pt>
                <c:pt idx="1">
                  <c:v>1995</c:v>
                </c:pt>
                <c:pt idx="2">
                  <c:v>2000</c:v>
                </c:pt>
                <c:pt idx="3">
                  <c:v>2005</c:v>
                </c:pt>
                <c:pt idx="4">
                  <c:v>2010</c:v>
                </c:pt>
                <c:pt idx="5">
                  <c:v>2015</c:v>
                </c:pt>
                <c:pt idx="6">
                  <c:v>2018</c:v>
                </c:pt>
              </c:numCache>
            </c:numRef>
          </c:cat>
          <c:val>
            <c:numRef>
              <c:f>'Electricity consumption per cap'!$G$6:$G$12</c:f>
              <c:numCache>
                <c:formatCode>General</c:formatCode>
                <c:ptCount val="7"/>
                <c:pt idx="0">
                  <c:v>579.65</c:v>
                </c:pt>
                <c:pt idx="1">
                  <c:v>928.08</c:v>
                </c:pt>
                <c:pt idx="2">
                  <c:v>1253.74</c:v>
                </c:pt>
                <c:pt idx="3">
                  <c:v>2323.64</c:v>
                </c:pt>
                <c:pt idx="4">
                  <c:v>3937.66</c:v>
                </c:pt>
                <c:pt idx="5">
                  <c:v>5548.29</c:v>
                </c:pt>
                <c:pt idx="6">
                  <c:v>6833.11</c:v>
                </c:pt>
              </c:numCache>
            </c:numRef>
          </c:val>
          <c:smooth val="0"/>
          <c:extLst>
            <c:ext xmlns:c16="http://schemas.microsoft.com/office/drawing/2014/chart" uri="{C3380CC4-5D6E-409C-BE32-E72D297353CC}">
              <c16:uniqueId val="{00000000-B38C-47F4-B2AA-D54046632727}"/>
            </c:ext>
          </c:extLst>
        </c:ser>
        <c:ser>
          <c:idx val="1"/>
          <c:order val="1"/>
          <c:tx>
            <c:strRef>
              <c:f>'Electricity consumption per cap'!$H$5</c:f>
              <c:strCache>
                <c:ptCount val="1"/>
                <c:pt idx="0">
                  <c:v>USA</c:v>
                </c:pt>
              </c:strCache>
            </c:strRef>
          </c:tx>
          <c:spPr>
            <a:ln w="2857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9525">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'Electricity consumption per cap'!$F$6:$F$12</c:f>
              <c:numCache>
                <c:formatCode>General</c:formatCode>
                <c:ptCount val="7"/>
                <c:pt idx="0">
                  <c:v>1990</c:v>
                </c:pt>
                <c:pt idx="1">
                  <c:v>1995</c:v>
                </c:pt>
                <c:pt idx="2">
                  <c:v>2000</c:v>
                </c:pt>
                <c:pt idx="3">
                  <c:v>2005</c:v>
                </c:pt>
                <c:pt idx="4">
                  <c:v>2010</c:v>
                </c:pt>
                <c:pt idx="5">
                  <c:v>2015</c:v>
                </c:pt>
                <c:pt idx="6">
                  <c:v>2018</c:v>
                </c:pt>
              </c:numCache>
            </c:numRef>
          </c:cat>
          <c:val>
            <c:numRef>
              <c:f>'Electricity consumption per cap'!$H$6:$H$12</c:f>
              <c:numCache>
                <c:formatCode>General</c:formatCode>
                <c:ptCount val="7"/>
                <c:pt idx="0">
                  <c:v>2923.92</c:v>
                </c:pt>
                <c:pt idx="1">
                  <c:v>3370.98</c:v>
                </c:pt>
                <c:pt idx="2">
                  <c:v>3857.46</c:v>
                </c:pt>
                <c:pt idx="3">
                  <c:v>4049.93</c:v>
                </c:pt>
                <c:pt idx="4">
                  <c:v>4143.41</c:v>
                </c:pt>
                <c:pt idx="5">
                  <c:v>4128.51</c:v>
                </c:pt>
                <c:pt idx="6">
                  <c:v>4194.38</c:v>
                </c:pt>
              </c:numCache>
            </c:numRef>
          </c:val>
          <c:smooth val="0"/>
          <c:extLst>
            <c:ext xmlns:c16="http://schemas.microsoft.com/office/drawing/2014/chart" uri="{C3380CC4-5D6E-409C-BE32-E72D297353CC}">
              <c16:uniqueId val="{00000001-B38C-47F4-B2AA-D54046632727}"/>
            </c:ext>
          </c:extLst>
        </c:ser>
        <c:dLbls>
          <c:showLegendKey val="0"/>
          <c:showVal val="0"/>
          <c:showCatName val="0"/>
          <c:showSerName val="0"/>
          <c:showPercent val="0"/>
          <c:showBubbleSize val="0"/>
        </c:dLbls>
        <c:marker val="1"/>
        <c:smooth val="0"/>
        <c:axId val="2134871167"/>
        <c:axId val="2134872415"/>
      </c:lineChart>
      <c:catAx>
        <c:axId val="213487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34872415"/>
        <c:crosses val="autoZero"/>
        <c:auto val="1"/>
        <c:lblAlgn val="ctr"/>
        <c:lblOffset val="100"/>
        <c:noMultiLvlLbl val="0"/>
      </c:catAx>
      <c:valAx>
        <c:axId val="2134872415"/>
        <c:scaling>
          <c:orientation val="minMax"/>
        </c:scaling>
        <c:delete val="0"/>
        <c:axPos val="l"/>
        <c:majorGridlines>
          <c:spPr>
            <a:ln w="317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t>TWh</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134871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t>CO2 emissions per capita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4761372670739811"/>
          <c:y val="0.13930555555555557"/>
          <c:w val="0.77792748935428713"/>
          <c:h val="0.59125801983085446"/>
        </c:manualLayout>
      </c:layout>
      <c:lineChart>
        <c:grouping val="standard"/>
        <c:varyColors val="0"/>
        <c:ser>
          <c:idx val="0"/>
          <c:order val="0"/>
          <c:tx>
            <c:strRef>
              <c:f>'Sheet 1'!$B$5</c:f>
              <c:strCache>
                <c:ptCount val="1"/>
                <c:pt idx="0">
                  <c:v>China</c:v>
                </c:pt>
              </c:strCache>
            </c:strRef>
          </c:tx>
          <c:spPr>
            <a:ln w="2857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circle"/>
            <c:size val="5"/>
            <c:spPr>
              <a:solidFill>
                <a:srgbClr val="FF0000"/>
              </a:solidFill>
              <a:ln w="9525">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 1'!$A$6:$A$12</c:f>
              <c:numCache>
                <c:formatCode>General</c:formatCode>
                <c:ptCount val="7"/>
                <c:pt idx="0">
                  <c:v>1990</c:v>
                </c:pt>
                <c:pt idx="1">
                  <c:v>1995</c:v>
                </c:pt>
                <c:pt idx="2">
                  <c:v>2000</c:v>
                </c:pt>
                <c:pt idx="3">
                  <c:v>2005</c:v>
                </c:pt>
                <c:pt idx="4">
                  <c:v>2010</c:v>
                </c:pt>
                <c:pt idx="5">
                  <c:v>2015</c:v>
                </c:pt>
                <c:pt idx="6">
                  <c:v>2018</c:v>
                </c:pt>
              </c:numCache>
            </c:numRef>
          </c:cat>
          <c:val>
            <c:numRef>
              <c:f>'Sheet 1'!$B$6:$B$12</c:f>
              <c:numCache>
                <c:formatCode>General</c:formatCode>
                <c:ptCount val="7"/>
                <c:pt idx="0">
                  <c:v>1.84</c:v>
                </c:pt>
                <c:pt idx="1">
                  <c:v>2.41</c:v>
                </c:pt>
                <c:pt idx="2">
                  <c:v>2.4500000000000002</c:v>
                </c:pt>
                <c:pt idx="3">
                  <c:v>4.1500000000000004</c:v>
                </c:pt>
                <c:pt idx="4">
                  <c:v>5.85</c:v>
                </c:pt>
                <c:pt idx="5">
                  <c:v>6.63</c:v>
                </c:pt>
                <c:pt idx="6">
                  <c:v>6.84</c:v>
                </c:pt>
              </c:numCache>
            </c:numRef>
          </c:val>
          <c:smooth val="0"/>
          <c:extLst>
            <c:ext xmlns:c16="http://schemas.microsoft.com/office/drawing/2014/chart" uri="{C3380CC4-5D6E-409C-BE32-E72D297353CC}">
              <c16:uniqueId val="{00000000-AA86-473A-A5A2-78FF310502C3}"/>
            </c:ext>
          </c:extLst>
        </c:ser>
        <c:ser>
          <c:idx val="1"/>
          <c:order val="1"/>
          <c:tx>
            <c:strRef>
              <c:f>'Sheet 1'!$C$5</c:f>
              <c:strCache>
                <c:ptCount val="1"/>
                <c:pt idx="0">
                  <c:v>USA</c:v>
                </c:pt>
              </c:strCache>
            </c:strRef>
          </c:tx>
          <c:spPr>
            <a:ln w="2857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9525">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 1'!$A$6:$A$12</c:f>
              <c:numCache>
                <c:formatCode>General</c:formatCode>
                <c:ptCount val="7"/>
                <c:pt idx="0">
                  <c:v>1990</c:v>
                </c:pt>
                <c:pt idx="1">
                  <c:v>1995</c:v>
                </c:pt>
                <c:pt idx="2">
                  <c:v>2000</c:v>
                </c:pt>
                <c:pt idx="3">
                  <c:v>2005</c:v>
                </c:pt>
                <c:pt idx="4">
                  <c:v>2010</c:v>
                </c:pt>
                <c:pt idx="5">
                  <c:v>2015</c:v>
                </c:pt>
                <c:pt idx="6">
                  <c:v>2018</c:v>
                </c:pt>
              </c:numCache>
            </c:numRef>
          </c:cat>
          <c:val>
            <c:numRef>
              <c:f>'Sheet 1'!$C$6:$C$12</c:f>
              <c:numCache>
                <c:formatCode>General</c:formatCode>
                <c:ptCount val="7"/>
                <c:pt idx="0">
                  <c:v>19.2</c:v>
                </c:pt>
                <c:pt idx="1">
                  <c:v>19.03</c:v>
                </c:pt>
                <c:pt idx="2">
                  <c:v>20.29</c:v>
                </c:pt>
                <c:pt idx="3">
                  <c:v>19.27</c:v>
                </c:pt>
                <c:pt idx="4">
                  <c:v>17.28</c:v>
                </c:pt>
                <c:pt idx="5">
                  <c:v>15.35</c:v>
                </c:pt>
                <c:pt idx="6">
                  <c:v>14.49</c:v>
                </c:pt>
              </c:numCache>
            </c:numRef>
          </c:val>
          <c:smooth val="0"/>
          <c:extLst>
            <c:ext xmlns:c16="http://schemas.microsoft.com/office/drawing/2014/chart" uri="{C3380CC4-5D6E-409C-BE32-E72D297353CC}">
              <c16:uniqueId val="{00000001-AA86-473A-A5A2-78FF310502C3}"/>
            </c:ext>
          </c:extLst>
        </c:ser>
        <c:dLbls>
          <c:showLegendKey val="0"/>
          <c:showVal val="0"/>
          <c:showCatName val="0"/>
          <c:showSerName val="0"/>
          <c:showPercent val="0"/>
          <c:showBubbleSize val="0"/>
        </c:dLbls>
        <c:marker val="1"/>
        <c:smooth val="0"/>
        <c:axId val="1670657199"/>
        <c:axId val="1670660111"/>
      </c:lineChart>
      <c:catAx>
        <c:axId val="167065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670660111"/>
        <c:crosses val="autoZero"/>
        <c:auto val="1"/>
        <c:lblAlgn val="ctr"/>
        <c:lblOffset val="100"/>
        <c:noMultiLvlLbl val="0"/>
      </c:catAx>
      <c:valAx>
        <c:axId val="1670660111"/>
        <c:scaling>
          <c:orientation val="minMax"/>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100" dirty="0"/>
                  <a:t>t </a:t>
                </a:r>
                <a:r>
                  <a:rPr lang="en-US" sz="1200" dirty="0"/>
                  <a:t>CO2</a:t>
                </a:r>
                <a:r>
                  <a:rPr lang="en-US" sz="1100" dirty="0"/>
                  <a:t>/capita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670657199"/>
        <c:crosses val="autoZero"/>
        <c:crossBetween val="between"/>
      </c:valAx>
      <c:spPr>
        <a:noFill/>
        <a:ln w="3175">
          <a:noFill/>
        </a:ln>
        <a:effectLst/>
      </c:spPr>
    </c:plotArea>
    <c:legend>
      <c:legendPos val="r"/>
      <c:layout>
        <c:manualLayout>
          <c:xMode val="edge"/>
          <c:yMode val="edge"/>
          <c:x val="0.34650541268902524"/>
          <c:y val="0.84374887363678475"/>
          <c:w val="0.44780099917633892"/>
          <c:h val="0.1562510936132983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t>Total CO2 Emissions</a:t>
            </a:r>
          </a:p>
        </c:rich>
      </c:tx>
      <c:layout>
        <c:manualLayout>
          <c:xMode val="edge"/>
          <c:yMode val="edge"/>
          <c:x val="0.34182594437725933"/>
          <c:y val="4.7619047619047616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6348381452318461"/>
          <c:y val="0.17171296296296296"/>
          <c:w val="0.79850937312517911"/>
          <c:h val="0.69164122341850121"/>
        </c:manualLayout>
      </c:layout>
      <c:lineChart>
        <c:grouping val="standard"/>
        <c:varyColors val="0"/>
        <c:ser>
          <c:idx val="0"/>
          <c:order val="0"/>
          <c:tx>
            <c:strRef>
              <c:f>'Sheet 1'!$G$5</c:f>
              <c:strCache>
                <c:ptCount val="1"/>
                <c:pt idx="0">
                  <c:v>China</c:v>
                </c:pt>
              </c:strCache>
            </c:strRef>
          </c:tx>
          <c:spPr>
            <a:ln w="2857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circle"/>
            <c:size val="5"/>
            <c:spPr>
              <a:solidFill>
                <a:srgbClr val="FF0000"/>
              </a:solidFill>
              <a:ln w="9525">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 1'!$F$6:$F$12</c:f>
              <c:numCache>
                <c:formatCode>General</c:formatCode>
                <c:ptCount val="7"/>
                <c:pt idx="0">
                  <c:v>1990</c:v>
                </c:pt>
                <c:pt idx="1">
                  <c:v>1995</c:v>
                </c:pt>
                <c:pt idx="2">
                  <c:v>2000</c:v>
                </c:pt>
                <c:pt idx="3">
                  <c:v>2005</c:v>
                </c:pt>
                <c:pt idx="4">
                  <c:v>2010</c:v>
                </c:pt>
                <c:pt idx="5">
                  <c:v>2015</c:v>
                </c:pt>
                <c:pt idx="6">
                  <c:v>2018</c:v>
                </c:pt>
              </c:numCache>
            </c:numRef>
          </c:cat>
          <c:val>
            <c:numRef>
              <c:f>'Sheet 1'!$G$6:$G$12</c:f>
              <c:numCache>
                <c:formatCode>General</c:formatCode>
                <c:ptCount val="7"/>
                <c:pt idx="0">
                  <c:v>2088.85</c:v>
                </c:pt>
                <c:pt idx="1">
                  <c:v>2900.27</c:v>
                </c:pt>
                <c:pt idx="2">
                  <c:v>3099.69</c:v>
                </c:pt>
                <c:pt idx="3">
                  <c:v>5407.52</c:v>
                </c:pt>
                <c:pt idx="4">
                  <c:v>7830.97</c:v>
                </c:pt>
                <c:pt idx="5">
                  <c:v>9093.2999999999993</c:v>
                </c:pt>
                <c:pt idx="6">
                  <c:v>9809.2000000000007</c:v>
                </c:pt>
              </c:numCache>
            </c:numRef>
          </c:val>
          <c:smooth val="0"/>
          <c:extLst>
            <c:ext xmlns:c16="http://schemas.microsoft.com/office/drawing/2014/chart" uri="{C3380CC4-5D6E-409C-BE32-E72D297353CC}">
              <c16:uniqueId val="{00000000-DA88-4F64-B007-33F8D5705308}"/>
            </c:ext>
          </c:extLst>
        </c:ser>
        <c:ser>
          <c:idx val="1"/>
          <c:order val="1"/>
          <c:tx>
            <c:strRef>
              <c:f>'Sheet 1'!$H$5</c:f>
              <c:strCache>
                <c:ptCount val="1"/>
                <c:pt idx="0">
                  <c:v>USA</c:v>
                </c:pt>
              </c:strCache>
            </c:strRef>
          </c:tx>
          <c:spPr>
            <a:ln w="2857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9525">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 1'!$F$6:$F$12</c:f>
              <c:numCache>
                <c:formatCode>General</c:formatCode>
                <c:ptCount val="7"/>
                <c:pt idx="0">
                  <c:v>1990</c:v>
                </c:pt>
                <c:pt idx="1">
                  <c:v>1995</c:v>
                </c:pt>
                <c:pt idx="2">
                  <c:v>2000</c:v>
                </c:pt>
                <c:pt idx="3">
                  <c:v>2005</c:v>
                </c:pt>
                <c:pt idx="4">
                  <c:v>2010</c:v>
                </c:pt>
                <c:pt idx="5">
                  <c:v>2015</c:v>
                </c:pt>
                <c:pt idx="6">
                  <c:v>2018</c:v>
                </c:pt>
              </c:numCache>
            </c:numRef>
          </c:cat>
          <c:val>
            <c:numRef>
              <c:f>'Sheet 1'!$H$6:$H$12</c:f>
              <c:numCache>
                <c:formatCode>General</c:formatCode>
                <c:ptCount val="7"/>
                <c:pt idx="0">
                  <c:v>4803.08</c:v>
                </c:pt>
                <c:pt idx="1">
                  <c:v>5073.8999999999996</c:v>
                </c:pt>
                <c:pt idx="2">
                  <c:v>5729.87</c:v>
                </c:pt>
                <c:pt idx="3">
                  <c:v>5703.22</c:v>
                </c:pt>
                <c:pt idx="4">
                  <c:v>5352.12</c:v>
                </c:pt>
                <c:pt idx="5">
                  <c:v>4928.6099999999997</c:v>
                </c:pt>
                <c:pt idx="6">
                  <c:v>4766.38</c:v>
                </c:pt>
              </c:numCache>
            </c:numRef>
          </c:val>
          <c:smooth val="0"/>
          <c:extLst>
            <c:ext xmlns:c16="http://schemas.microsoft.com/office/drawing/2014/chart" uri="{C3380CC4-5D6E-409C-BE32-E72D297353CC}">
              <c16:uniqueId val="{00000001-DA88-4F64-B007-33F8D5705308}"/>
            </c:ext>
          </c:extLst>
        </c:ser>
        <c:dLbls>
          <c:showLegendKey val="0"/>
          <c:showVal val="0"/>
          <c:showCatName val="0"/>
          <c:showSerName val="0"/>
          <c:showPercent val="0"/>
          <c:showBubbleSize val="0"/>
        </c:dLbls>
        <c:marker val="1"/>
        <c:smooth val="0"/>
        <c:axId val="1225387695"/>
        <c:axId val="1225399343"/>
      </c:lineChart>
      <c:catAx>
        <c:axId val="122538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225399343"/>
        <c:crosses val="autoZero"/>
        <c:auto val="1"/>
        <c:lblAlgn val="ctr"/>
        <c:lblOffset val="100"/>
        <c:noMultiLvlLbl val="0"/>
      </c:catAx>
      <c:valAx>
        <c:axId val="1225399343"/>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200"/>
                  <a:t>Mt of CO2</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225387695"/>
        <c:crosses val="autoZero"/>
        <c:crossBetween val="between"/>
      </c:valAx>
      <c:spPr>
        <a:noFill/>
        <a:ln w="31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0793940350998"/>
          <c:y val="4.7412972420040243E-2"/>
          <c:w val="0.82930694167875041"/>
          <c:h val="0.76119677537484931"/>
        </c:manualLayout>
      </c:layout>
      <c:scatterChart>
        <c:scatterStyle val="lineMarker"/>
        <c:varyColors val="0"/>
        <c:ser>
          <c:idx val="0"/>
          <c:order val="0"/>
          <c:tx>
            <c:v>USA</c:v>
          </c:tx>
          <c:spPr>
            <a:ln w="25400" cap="rnd">
              <a:noFill/>
              <a:round/>
            </a:ln>
            <a:effectLst>
              <a:glow rad="63500">
                <a:schemeClr val="accent1">
                  <a:satMod val="175000"/>
                  <a:alpha val="40000"/>
                </a:schemeClr>
              </a:glow>
            </a:effectLst>
          </c:spPr>
          <c:marker>
            <c:symbol val="circle"/>
            <c:size val="4"/>
            <c:spPr>
              <a:noFill/>
              <a:ln w="9525">
                <a:solidFill>
                  <a:srgbClr val="00B0F0"/>
                </a:solidFill>
              </a:ln>
              <a:effectLst>
                <a:glow rad="63500">
                  <a:schemeClr val="accent1">
                    <a:satMod val="175000"/>
                    <a:alpha val="40000"/>
                  </a:schemeClr>
                </a:glow>
              </a:effectLst>
            </c:spPr>
          </c:marker>
          <c:xVal>
            <c:numRef>
              <c:f>'Neighborhood(Tree_PM25_Income)'!$BB$2:$BB$3871</c:f>
              <c:numCache>
                <c:formatCode>General</c:formatCode>
                <c:ptCount val="3870"/>
                <c:pt idx="0">
                  <c:v>24.7399568940805</c:v>
                </c:pt>
                <c:pt idx="1">
                  <c:v>11.961536808612401</c:v>
                </c:pt>
                <c:pt idx="2">
                  <c:v>14.6930499662028</c:v>
                </c:pt>
                <c:pt idx="3">
                  <c:v>5.9179734481605397</c:v>
                </c:pt>
                <c:pt idx="4">
                  <c:v>3.8694276515151498</c:v>
                </c:pt>
                <c:pt idx="5">
                  <c:v>1.3879682482517499</c:v>
                </c:pt>
                <c:pt idx="6">
                  <c:v>0.25726965805870999</c:v>
                </c:pt>
                <c:pt idx="7">
                  <c:v>14.164535832713799</c:v>
                </c:pt>
                <c:pt idx="8">
                  <c:v>0.111925048424658</c:v>
                </c:pt>
                <c:pt idx="9">
                  <c:v>1.92685728731343</c:v>
                </c:pt>
                <c:pt idx="10">
                  <c:v>10.5706167967742</c:v>
                </c:pt>
                <c:pt idx="11">
                  <c:v>0.35893460229729701</c:v>
                </c:pt>
                <c:pt idx="12">
                  <c:v>10.745119618075799</c:v>
                </c:pt>
                <c:pt idx="13">
                  <c:v>0.69801132119700804</c:v>
                </c:pt>
                <c:pt idx="14">
                  <c:v>9.2447768979591807</c:v>
                </c:pt>
                <c:pt idx="15">
                  <c:v>18.358208955223901</c:v>
                </c:pt>
                <c:pt idx="16">
                  <c:v>8.5452601641791102</c:v>
                </c:pt>
                <c:pt idx="17">
                  <c:v>2.1693672822085901</c:v>
                </c:pt>
                <c:pt idx="18">
                  <c:v>0.21056676828767101</c:v>
                </c:pt>
                <c:pt idx="19">
                  <c:v>25.128205128205099</c:v>
                </c:pt>
                <c:pt idx="20">
                  <c:v>62.338709677419402</c:v>
                </c:pt>
                <c:pt idx="21">
                  <c:v>31.1881188118812</c:v>
                </c:pt>
                <c:pt idx="22">
                  <c:v>8.9576411012986998</c:v>
                </c:pt>
                <c:pt idx="23">
                  <c:v>0</c:v>
                </c:pt>
                <c:pt idx="24">
                  <c:v>0</c:v>
                </c:pt>
                <c:pt idx="25">
                  <c:v>40.2963928245156</c:v>
                </c:pt>
                <c:pt idx="26">
                  <c:v>0</c:v>
                </c:pt>
                <c:pt idx="27">
                  <c:v>68.561122226429504</c:v>
                </c:pt>
                <c:pt idx="28">
                  <c:v>0</c:v>
                </c:pt>
                <c:pt idx="29">
                  <c:v>0</c:v>
                </c:pt>
                <c:pt idx="30">
                  <c:v>0.71830899569818096</c:v>
                </c:pt>
                <c:pt idx="31">
                  <c:v>0</c:v>
                </c:pt>
                <c:pt idx="32">
                  <c:v>33.583556203773803</c:v>
                </c:pt>
                <c:pt idx="33">
                  <c:v>57.374160719354997</c:v>
                </c:pt>
                <c:pt idx="34">
                  <c:v>0</c:v>
                </c:pt>
                <c:pt idx="35">
                  <c:v>32.400405834054403</c:v>
                </c:pt>
                <c:pt idx="36">
                  <c:v>9.8629253118880893</c:v>
                </c:pt>
                <c:pt idx="37">
                  <c:v>27.5523080549751</c:v>
                </c:pt>
                <c:pt idx="38">
                  <c:v>0</c:v>
                </c:pt>
                <c:pt idx="39">
                  <c:v>0</c:v>
                </c:pt>
                <c:pt idx="40">
                  <c:v>0.12463693566547999</c:v>
                </c:pt>
                <c:pt idx="41">
                  <c:v>59.469321102792399</c:v>
                </c:pt>
                <c:pt idx="42">
                  <c:v>0</c:v>
                </c:pt>
                <c:pt idx="43">
                  <c:v>0</c:v>
                </c:pt>
                <c:pt idx="44">
                  <c:v>12.202008037784699</c:v>
                </c:pt>
                <c:pt idx="45">
                  <c:v>0</c:v>
                </c:pt>
                <c:pt idx="46">
                  <c:v>0.27645234249323503</c:v>
                </c:pt>
                <c:pt idx="47">
                  <c:v>17.893354734618701</c:v>
                </c:pt>
                <c:pt idx="48">
                  <c:v>29.727860950167099</c:v>
                </c:pt>
                <c:pt idx="49">
                  <c:v>0</c:v>
                </c:pt>
                <c:pt idx="50">
                  <c:v>0</c:v>
                </c:pt>
                <c:pt idx="51">
                  <c:v>0</c:v>
                </c:pt>
                <c:pt idx="52">
                  <c:v>0</c:v>
                </c:pt>
                <c:pt idx="53">
                  <c:v>0</c:v>
                </c:pt>
                <c:pt idx="54">
                  <c:v>0</c:v>
                </c:pt>
                <c:pt idx="55">
                  <c:v>2.7322077693877498</c:v>
                </c:pt>
                <c:pt idx="56">
                  <c:v>0</c:v>
                </c:pt>
                <c:pt idx="57">
                  <c:v>5.5263415915254201</c:v>
                </c:pt>
                <c:pt idx="58">
                  <c:v>4.4819181119966096</c:v>
                </c:pt>
                <c:pt idx="59">
                  <c:v>0</c:v>
                </c:pt>
                <c:pt idx="60">
                  <c:v>30.6860942489309</c:v>
                </c:pt>
                <c:pt idx="61">
                  <c:v>47.801362468877301</c:v>
                </c:pt>
                <c:pt idx="62">
                  <c:v>9.8275167968226704E-2</c:v>
                </c:pt>
                <c:pt idx="63">
                  <c:v>36.145244717558199</c:v>
                </c:pt>
                <c:pt idx="64">
                  <c:v>0</c:v>
                </c:pt>
                <c:pt idx="65">
                  <c:v>2.4744199279791299E-2</c:v>
                </c:pt>
                <c:pt idx="66">
                  <c:v>50.2359451251004</c:v>
                </c:pt>
                <c:pt idx="67">
                  <c:v>0</c:v>
                </c:pt>
                <c:pt idx="68">
                  <c:v>0</c:v>
                </c:pt>
                <c:pt idx="69">
                  <c:v>0</c:v>
                </c:pt>
                <c:pt idx="70">
                  <c:v>0.13417920799796099</c:v>
                </c:pt>
                <c:pt idx="71">
                  <c:v>32.134877065337598</c:v>
                </c:pt>
                <c:pt idx="72">
                  <c:v>0</c:v>
                </c:pt>
                <c:pt idx="73">
                  <c:v>1.8301768749997602E-2</c:v>
                </c:pt>
                <c:pt idx="74">
                  <c:v>0</c:v>
                </c:pt>
                <c:pt idx="75">
                  <c:v>61.300213480377003</c:v>
                </c:pt>
                <c:pt idx="76">
                  <c:v>0.49713269183903702</c:v>
                </c:pt>
                <c:pt idx="77">
                  <c:v>0</c:v>
                </c:pt>
                <c:pt idx="78">
                  <c:v>0</c:v>
                </c:pt>
                <c:pt idx="79">
                  <c:v>37.179843783970199</c:v>
                </c:pt>
                <c:pt idx="80">
                  <c:v>9.9444690337622196E-2</c:v>
                </c:pt>
                <c:pt idx="81">
                  <c:v>10.2771815006734</c:v>
                </c:pt>
                <c:pt idx="82">
                  <c:v>31.043563716239198</c:v>
                </c:pt>
                <c:pt idx="83">
                  <c:v>0.59363081639933202</c:v>
                </c:pt>
                <c:pt idx="84">
                  <c:v>0</c:v>
                </c:pt>
                <c:pt idx="85">
                  <c:v>0</c:v>
                </c:pt>
                <c:pt idx="86">
                  <c:v>42.907375957980101</c:v>
                </c:pt>
                <c:pt idx="87">
                  <c:v>0</c:v>
                </c:pt>
                <c:pt idx="88">
                  <c:v>0</c:v>
                </c:pt>
                <c:pt idx="89">
                  <c:v>0</c:v>
                </c:pt>
                <c:pt idx="90">
                  <c:v>7.8859759042464797</c:v>
                </c:pt>
                <c:pt idx="91">
                  <c:v>41.527002518375802</c:v>
                </c:pt>
                <c:pt idx="92">
                  <c:v>4.4070895726495703E-2</c:v>
                </c:pt>
                <c:pt idx="93">
                  <c:v>29.674571458846899</c:v>
                </c:pt>
                <c:pt idx="94">
                  <c:v>0.62678537246078603</c:v>
                </c:pt>
                <c:pt idx="95">
                  <c:v>43.895874986508701</c:v>
                </c:pt>
                <c:pt idx="96">
                  <c:v>0</c:v>
                </c:pt>
                <c:pt idx="97">
                  <c:v>3.6587432543941101</c:v>
                </c:pt>
                <c:pt idx="98">
                  <c:v>35.557708663888299</c:v>
                </c:pt>
                <c:pt idx="99">
                  <c:v>0</c:v>
                </c:pt>
                <c:pt idx="100">
                  <c:v>0.16038504061696399</c:v>
                </c:pt>
                <c:pt idx="101">
                  <c:v>0</c:v>
                </c:pt>
                <c:pt idx="102">
                  <c:v>28.514277073353899</c:v>
                </c:pt>
                <c:pt idx="103">
                  <c:v>0.127498761535565</c:v>
                </c:pt>
                <c:pt idx="104">
                  <c:v>0</c:v>
                </c:pt>
                <c:pt idx="105">
                  <c:v>0.86165006582126802</c:v>
                </c:pt>
                <c:pt idx="106">
                  <c:v>2.3237239049555298</c:v>
                </c:pt>
                <c:pt idx="107">
                  <c:v>4.2841201946434397</c:v>
                </c:pt>
                <c:pt idx="108">
                  <c:v>1.5236219397083699</c:v>
                </c:pt>
                <c:pt idx="109">
                  <c:v>0</c:v>
                </c:pt>
                <c:pt idx="110">
                  <c:v>0</c:v>
                </c:pt>
                <c:pt idx="111">
                  <c:v>48.8351639463108</c:v>
                </c:pt>
                <c:pt idx="112">
                  <c:v>23.209922830859501</c:v>
                </c:pt>
                <c:pt idx="113">
                  <c:v>16.714078744229901</c:v>
                </c:pt>
                <c:pt idx="114">
                  <c:v>1.1641869334564501</c:v>
                </c:pt>
                <c:pt idx="115">
                  <c:v>0</c:v>
                </c:pt>
                <c:pt idx="116">
                  <c:v>6.5419814736841095E-2</c:v>
                </c:pt>
                <c:pt idx="117">
                  <c:v>2.2379821454936701</c:v>
                </c:pt>
                <c:pt idx="118">
                  <c:v>0</c:v>
                </c:pt>
                <c:pt idx="119">
                  <c:v>4.0258316528005503E-2</c:v>
                </c:pt>
                <c:pt idx="120">
                  <c:v>2.8359229602021201</c:v>
                </c:pt>
                <c:pt idx="121">
                  <c:v>0.94673770776308397</c:v>
                </c:pt>
                <c:pt idx="122">
                  <c:v>0</c:v>
                </c:pt>
                <c:pt idx="123">
                  <c:v>0</c:v>
                </c:pt>
                <c:pt idx="124">
                  <c:v>2.47902491019007E-2</c:v>
                </c:pt>
                <c:pt idx="125">
                  <c:v>0</c:v>
                </c:pt>
                <c:pt idx="126">
                  <c:v>4.5317771073380397</c:v>
                </c:pt>
                <c:pt idx="127">
                  <c:v>48.934600850439502</c:v>
                </c:pt>
                <c:pt idx="128">
                  <c:v>52.038395446904403</c:v>
                </c:pt>
                <c:pt idx="129">
                  <c:v>36.0401202395227</c:v>
                </c:pt>
                <c:pt idx="130">
                  <c:v>1.1894662141018399</c:v>
                </c:pt>
                <c:pt idx="131">
                  <c:v>0.47609808755290201</c:v>
                </c:pt>
                <c:pt idx="132">
                  <c:v>0</c:v>
                </c:pt>
                <c:pt idx="133">
                  <c:v>0</c:v>
                </c:pt>
                <c:pt idx="134">
                  <c:v>70.652214299372901</c:v>
                </c:pt>
                <c:pt idx="135">
                  <c:v>0.46384404306413202</c:v>
                </c:pt>
                <c:pt idx="136">
                  <c:v>20.1652101234856</c:v>
                </c:pt>
                <c:pt idx="137">
                  <c:v>7.5488208270359998</c:v>
                </c:pt>
                <c:pt idx="138">
                  <c:v>0</c:v>
                </c:pt>
                <c:pt idx="139">
                  <c:v>3.3670735057347101</c:v>
                </c:pt>
                <c:pt idx="140">
                  <c:v>8.0328607504459804</c:v>
                </c:pt>
                <c:pt idx="141">
                  <c:v>0</c:v>
                </c:pt>
                <c:pt idx="142">
                  <c:v>49.437404440792498</c:v>
                </c:pt>
                <c:pt idx="143">
                  <c:v>0</c:v>
                </c:pt>
                <c:pt idx="144">
                  <c:v>3.4643625906280802</c:v>
                </c:pt>
                <c:pt idx="145">
                  <c:v>0.103990266826596</c:v>
                </c:pt>
                <c:pt idx="146">
                  <c:v>45.052162779513402</c:v>
                </c:pt>
                <c:pt idx="147">
                  <c:v>28.622710736742</c:v>
                </c:pt>
                <c:pt idx="148">
                  <c:v>0.168626618015529</c:v>
                </c:pt>
                <c:pt idx="149">
                  <c:v>0.88179624027341397</c:v>
                </c:pt>
                <c:pt idx="150">
                  <c:v>0</c:v>
                </c:pt>
                <c:pt idx="151">
                  <c:v>0</c:v>
                </c:pt>
                <c:pt idx="152">
                  <c:v>0</c:v>
                </c:pt>
                <c:pt idx="153">
                  <c:v>0.120064471174143</c:v>
                </c:pt>
                <c:pt idx="154">
                  <c:v>0</c:v>
                </c:pt>
                <c:pt idx="155">
                  <c:v>0</c:v>
                </c:pt>
                <c:pt idx="156">
                  <c:v>60.2167017152371</c:v>
                </c:pt>
                <c:pt idx="157">
                  <c:v>0</c:v>
                </c:pt>
                <c:pt idx="158">
                  <c:v>0</c:v>
                </c:pt>
                <c:pt idx="159">
                  <c:v>6.0270682071507702E-2</c:v>
                </c:pt>
                <c:pt idx="160">
                  <c:v>4.9437500977236599E-2</c:v>
                </c:pt>
                <c:pt idx="161">
                  <c:v>0.494240015739908</c:v>
                </c:pt>
                <c:pt idx="162">
                  <c:v>5.7724613044955602</c:v>
                </c:pt>
                <c:pt idx="163">
                  <c:v>0</c:v>
                </c:pt>
                <c:pt idx="164">
                  <c:v>1.6095183358162299</c:v>
                </c:pt>
                <c:pt idx="165">
                  <c:v>6.1794492398629497E-2</c:v>
                </c:pt>
                <c:pt idx="166">
                  <c:v>15.0221661785511</c:v>
                </c:pt>
                <c:pt idx="167">
                  <c:v>1.11562055141078</c:v>
                </c:pt>
                <c:pt idx="168">
                  <c:v>66.2708690279904</c:v>
                </c:pt>
                <c:pt idx="169">
                  <c:v>0</c:v>
                </c:pt>
                <c:pt idx="170">
                  <c:v>0</c:v>
                </c:pt>
                <c:pt idx="171">
                  <c:v>23.724426331686999</c:v>
                </c:pt>
                <c:pt idx="172">
                  <c:v>68.301747394710901</c:v>
                </c:pt>
                <c:pt idx="173">
                  <c:v>2.61535074647395</c:v>
                </c:pt>
                <c:pt idx="174">
                  <c:v>2.4244467247432699</c:v>
                </c:pt>
                <c:pt idx="175">
                  <c:v>0.47345103462278398</c:v>
                </c:pt>
                <c:pt idx="176">
                  <c:v>0.38176845867116199</c:v>
                </c:pt>
                <c:pt idx="177">
                  <c:v>0.16971639678933501</c:v>
                </c:pt>
                <c:pt idx="178">
                  <c:v>3.8876377713870398</c:v>
                </c:pt>
                <c:pt idx="179">
                  <c:v>0</c:v>
                </c:pt>
                <c:pt idx="180">
                  <c:v>0.97653380186380701</c:v>
                </c:pt>
                <c:pt idx="181">
                  <c:v>0.56583389997632305</c:v>
                </c:pt>
                <c:pt idx="182">
                  <c:v>69.594095404993396</c:v>
                </c:pt>
                <c:pt idx="183">
                  <c:v>8.9681586861322593</c:v>
                </c:pt>
                <c:pt idx="184">
                  <c:v>0.149099984520598</c:v>
                </c:pt>
                <c:pt idx="185">
                  <c:v>8.5015781843518795E-2</c:v>
                </c:pt>
                <c:pt idx="186">
                  <c:v>63.592132607795399</c:v>
                </c:pt>
                <c:pt idx="187">
                  <c:v>0</c:v>
                </c:pt>
                <c:pt idx="188">
                  <c:v>6.8973543209510302</c:v>
                </c:pt>
                <c:pt idx="189">
                  <c:v>1.8959008692526098E-2</c:v>
                </c:pt>
                <c:pt idx="190">
                  <c:v>0</c:v>
                </c:pt>
                <c:pt idx="191">
                  <c:v>4.2631204269683396</c:v>
                </c:pt>
                <c:pt idx="192">
                  <c:v>0.19634642799735899</c:v>
                </c:pt>
                <c:pt idx="193">
                  <c:v>1.0310104111865801</c:v>
                </c:pt>
                <c:pt idx="194">
                  <c:v>4.9139050654389997E-2</c:v>
                </c:pt>
                <c:pt idx="195">
                  <c:v>0.54760145291117501</c:v>
                </c:pt>
                <c:pt idx="196">
                  <c:v>26.8406402939857</c:v>
                </c:pt>
                <c:pt idx="197">
                  <c:v>0.110694865186481</c:v>
                </c:pt>
                <c:pt idx="198">
                  <c:v>1.2133721358173499</c:v>
                </c:pt>
                <c:pt idx="199">
                  <c:v>17.938416096868199</c:v>
                </c:pt>
                <c:pt idx="200">
                  <c:v>2.2501463508781801E-2</c:v>
                </c:pt>
                <c:pt idx="201">
                  <c:v>0</c:v>
                </c:pt>
                <c:pt idx="202">
                  <c:v>0.44642563104459199</c:v>
                </c:pt>
                <c:pt idx="203">
                  <c:v>0</c:v>
                </c:pt>
                <c:pt idx="204">
                  <c:v>0.199759359992152</c:v>
                </c:pt>
                <c:pt idx="205">
                  <c:v>6.8354576576119896</c:v>
                </c:pt>
                <c:pt idx="206">
                  <c:v>1.17250583513298</c:v>
                </c:pt>
                <c:pt idx="207">
                  <c:v>0.88597717902463402</c:v>
                </c:pt>
                <c:pt idx="208">
                  <c:v>0</c:v>
                </c:pt>
                <c:pt idx="209">
                  <c:v>20.0766672228443</c:v>
                </c:pt>
                <c:pt idx="210">
                  <c:v>6.6454653604422198</c:v>
                </c:pt>
                <c:pt idx="211">
                  <c:v>19.699813637128401</c:v>
                </c:pt>
                <c:pt idx="212">
                  <c:v>0</c:v>
                </c:pt>
                <c:pt idx="213">
                  <c:v>53.368700995260902</c:v>
                </c:pt>
                <c:pt idx="214">
                  <c:v>5.1208191807322496</c:v>
                </c:pt>
                <c:pt idx="215">
                  <c:v>0</c:v>
                </c:pt>
                <c:pt idx="216">
                  <c:v>9.9567478827642102</c:v>
                </c:pt>
                <c:pt idx="217">
                  <c:v>6.5409233449094399</c:v>
                </c:pt>
                <c:pt idx="218">
                  <c:v>72.137265940834794</c:v>
                </c:pt>
                <c:pt idx="219">
                  <c:v>3.1725013164833902</c:v>
                </c:pt>
                <c:pt idx="220">
                  <c:v>43.965667829126801</c:v>
                </c:pt>
                <c:pt idx="221">
                  <c:v>5.8376895317681798</c:v>
                </c:pt>
                <c:pt idx="222">
                  <c:v>9.4693216819965702</c:v>
                </c:pt>
                <c:pt idx="223">
                  <c:v>4.4954554851760804</c:v>
                </c:pt>
                <c:pt idx="224">
                  <c:v>0.13693412757765999</c:v>
                </c:pt>
                <c:pt idx="225">
                  <c:v>0</c:v>
                </c:pt>
                <c:pt idx="226">
                  <c:v>43.003516827249697</c:v>
                </c:pt>
                <c:pt idx="227">
                  <c:v>0</c:v>
                </c:pt>
                <c:pt idx="228">
                  <c:v>19.437051946142802</c:v>
                </c:pt>
                <c:pt idx="229">
                  <c:v>0.25055716636588199</c:v>
                </c:pt>
                <c:pt idx="230">
                  <c:v>17.456879325108002</c:v>
                </c:pt>
                <c:pt idx="231">
                  <c:v>0.30268007350215897</c:v>
                </c:pt>
                <c:pt idx="232">
                  <c:v>0</c:v>
                </c:pt>
                <c:pt idx="233">
                  <c:v>0</c:v>
                </c:pt>
                <c:pt idx="234">
                  <c:v>0</c:v>
                </c:pt>
                <c:pt idx="235">
                  <c:v>37.428501080536499</c:v>
                </c:pt>
                <c:pt idx="236">
                  <c:v>0</c:v>
                </c:pt>
                <c:pt idx="237">
                  <c:v>0.64024041614515304</c:v>
                </c:pt>
                <c:pt idx="238">
                  <c:v>0.92586253071359004</c:v>
                </c:pt>
                <c:pt idx="239">
                  <c:v>77.752669824014603</c:v>
                </c:pt>
                <c:pt idx="240">
                  <c:v>3.62979361854502E-2</c:v>
                </c:pt>
                <c:pt idx="241">
                  <c:v>71.520423070707693</c:v>
                </c:pt>
                <c:pt idx="242">
                  <c:v>14.4585116865534</c:v>
                </c:pt>
                <c:pt idx="243">
                  <c:v>19.902669348110901</c:v>
                </c:pt>
                <c:pt idx="244">
                  <c:v>29.824982584220098</c:v>
                </c:pt>
                <c:pt idx="245">
                  <c:v>0</c:v>
                </c:pt>
                <c:pt idx="246">
                  <c:v>0</c:v>
                </c:pt>
                <c:pt idx="247">
                  <c:v>22.433846677664899</c:v>
                </c:pt>
                <c:pt idx="248">
                  <c:v>38.6677939026034</c:v>
                </c:pt>
                <c:pt idx="249">
                  <c:v>0</c:v>
                </c:pt>
                <c:pt idx="250">
                  <c:v>6.4178290916770804</c:v>
                </c:pt>
                <c:pt idx="251">
                  <c:v>0.22416433924155801</c:v>
                </c:pt>
                <c:pt idx="252">
                  <c:v>0</c:v>
                </c:pt>
                <c:pt idx="253">
                  <c:v>0</c:v>
                </c:pt>
                <c:pt idx="254">
                  <c:v>31.2558677747788</c:v>
                </c:pt>
                <c:pt idx="255">
                  <c:v>0</c:v>
                </c:pt>
                <c:pt idx="256">
                  <c:v>66.858259413215194</c:v>
                </c:pt>
                <c:pt idx="257">
                  <c:v>40.167633989427301</c:v>
                </c:pt>
                <c:pt idx="258">
                  <c:v>3.5849898947901603E-2</c:v>
                </c:pt>
                <c:pt idx="259">
                  <c:v>40.344807550057702</c:v>
                </c:pt>
                <c:pt idx="260">
                  <c:v>0</c:v>
                </c:pt>
                <c:pt idx="261">
                  <c:v>24.5720173668605</c:v>
                </c:pt>
                <c:pt idx="262">
                  <c:v>59.272167026926297</c:v>
                </c:pt>
                <c:pt idx="263">
                  <c:v>54.945063693664302</c:v>
                </c:pt>
                <c:pt idx="264">
                  <c:v>10.524973429087</c:v>
                </c:pt>
                <c:pt idx="265">
                  <c:v>32.290218666879099</c:v>
                </c:pt>
                <c:pt idx="266">
                  <c:v>19.506730723082001</c:v>
                </c:pt>
                <c:pt idx="267">
                  <c:v>27.737208602827</c:v>
                </c:pt>
                <c:pt idx="268">
                  <c:v>0</c:v>
                </c:pt>
                <c:pt idx="269">
                  <c:v>9.4035643863009799</c:v>
                </c:pt>
                <c:pt idx="270">
                  <c:v>10.3839628136055</c:v>
                </c:pt>
                <c:pt idx="271">
                  <c:v>0</c:v>
                </c:pt>
                <c:pt idx="272">
                  <c:v>0.32680605531995599</c:v>
                </c:pt>
                <c:pt idx="273">
                  <c:v>1.9866167447762499</c:v>
                </c:pt>
                <c:pt idx="274">
                  <c:v>70.437215364197399</c:v>
                </c:pt>
                <c:pt idx="275">
                  <c:v>0</c:v>
                </c:pt>
                <c:pt idx="276">
                  <c:v>26.338786519678798</c:v>
                </c:pt>
                <c:pt idx="277">
                  <c:v>3.1668344515589002</c:v>
                </c:pt>
                <c:pt idx="278">
                  <c:v>5.03896299606326E-2</c:v>
                </c:pt>
                <c:pt idx="279">
                  <c:v>0</c:v>
                </c:pt>
                <c:pt idx="280">
                  <c:v>0</c:v>
                </c:pt>
                <c:pt idx="281">
                  <c:v>0.90166530594790795</c:v>
                </c:pt>
                <c:pt idx="282">
                  <c:v>2.28010559282919</c:v>
                </c:pt>
                <c:pt idx="283">
                  <c:v>2.4381995407327501</c:v>
                </c:pt>
                <c:pt idx="284">
                  <c:v>0</c:v>
                </c:pt>
                <c:pt idx="285">
                  <c:v>18.678989394243001</c:v>
                </c:pt>
                <c:pt idx="286">
                  <c:v>12.7834072214239</c:v>
                </c:pt>
                <c:pt idx="287">
                  <c:v>14.6125204877508</c:v>
                </c:pt>
                <c:pt idx="288">
                  <c:v>54.295149699211997</c:v>
                </c:pt>
                <c:pt idx="289">
                  <c:v>67.499213657993195</c:v>
                </c:pt>
                <c:pt idx="290">
                  <c:v>0</c:v>
                </c:pt>
                <c:pt idx="291">
                  <c:v>0</c:v>
                </c:pt>
                <c:pt idx="292">
                  <c:v>0</c:v>
                </c:pt>
                <c:pt idx="293">
                  <c:v>0.29918168013114499</c:v>
                </c:pt>
                <c:pt idx="294">
                  <c:v>0</c:v>
                </c:pt>
                <c:pt idx="295">
                  <c:v>0</c:v>
                </c:pt>
                <c:pt idx="296">
                  <c:v>0</c:v>
                </c:pt>
                <c:pt idx="297">
                  <c:v>2.3891320982779001E-2</c:v>
                </c:pt>
                <c:pt idx="298">
                  <c:v>0.88654764244948303</c:v>
                </c:pt>
                <c:pt idx="299">
                  <c:v>41.715114971312303</c:v>
                </c:pt>
                <c:pt idx="300">
                  <c:v>1.08080718803673</c:v>
                </c:pt>
                <c:pt idx="301">
                  <c:v>2.53451340185185</c:v>
                </c:pt>
                <c:pt idx="302">
                  <c:v>0.47585319366165801</c:v>
                </c:pt>
                <c:pt idx="303">
                  <c:v>62.3991133615257</c:v>
                </c:pt>
                <c:pt idx="304">
                  <c:v>36.949865869701597</c:v>
                </c:pt>
                <c:pt idx="305">
                  <c:v>69.009970119630097</c:v>
                </c:pt>
                <c:pt idx="306">
                  <c:v>0</c:v>
                </c:pt>
                <c:pt idx="307">
                  <c:v>37.944931811164899</c:v>
                </c:pt>
                <c:pt idx="308">
                  <c:v>47.250313459634199</c:v>
                </c:pt>
                <c:pt idx="309">
                  <c:v>0</c:v>
                </c:pt>
                <c:pt idx="310">
                  <c:v>15.7685971312858</c:v>
                </c:pt>
                <c:pt idx="311">
                  <c:v>43.5824299438084</c:v>
                </c:pt>
                <c:pt idx="312">
                  <c:v>0.25306459833018202</c:v>
                </c:pt>
                <c:pt idx="313">
                  <c:v>0</c:v>
                </c:pt>
                <c:pt idx="314">
                  <c:v>1.3884368476792399</c:v>
                </c:pt>
                <c:pt idx="315">
                  <c:v>58.118229911366001</c:v>
                </c:pt>
                <c:pt idx="316">
                  <c:v>3.04930946116755</c:v>
                </c:pt>
                <c:pt idx="317">
                  <c:v>0</c:v>
                </c:pt>
                <c:pt idx="318">
                  <c:v>0</c:v>
                </c:pt>
                <c:pt idx="319">
                  <c:v>8.6986289196411093</c:v>
                </c:pt>
                <c:pt idx="320">
                  <c:v>63.207895389366499</c:v>
                </c:pt>
                <c:pt idx="321">
                  <c:v>19.1677555862865</c:v>
                </c:pt>
                <c:pt idx="322">
                  <c:v>0</c:v>
                </c:pt>
                <c:pt idx="323">
                  <c:v>0</c:v>
                </c:pt>
                <c:pt idx="324">
                  <c:v>12.6943275932076</c:v>
                </c:pt>
                <c:pt idx="325">
                  <c:v>0</c:v>
                </c:pt>
                <c:pt idx="326">
                  <c:v>2.4500313947948799E-2</c:v>
                </c:pt>
                <c:pt idx="327">
                  <c:v>1.1565048303144201</c:v>
                </c:pt>
                <c:pt idx="328">
                  <c:v>0</c:v>
                </c:pt>
                <c:pt idx="329">
                  <c:v>0</c:v>
                </c:pt>
                <c:pt idx="330">
                  <c:v>0</c:v>
                </c:pt>
                <c:pt idx="331">
                  <c:v>59.142605811790602</c:v>
                </c:pt>
                <c:pt idx="332">
                  <c:v>46.292732211231701</c:v>
                </c:pt>
                <c:pt idx="333">
                  <c:v>17.176835071351199</c:v>
                </c:pt>
                <c:pt idx="334">
                  <c:v>1.4732732817396099</c:v>
                </c:pt>
                <c:pt idx="335">
                  <c:v>39.973696483445501</c:v>
                </c:pt>
                <c:pt idx="336">
                  <c:v>31.906024957310802</c:v>
                </c:pt>
                <c:pt idx="337">
                  <c:v>5.4315637096602396</c:v>
                </c:pt>
                <c:pt idx="338">
                  <c:v>0.58970529794108695</c:v>
                </c:pt>
                <c:pt idx="339">
                  <c:v>27.561249542181599</c:v>
                </c:pt>
                <c:pt idx="340">
                  <c:v>66.005042218395005</c:v>
                </c:pt>
                <c:pt idx="341">
                  <c:v>0.20625430030682801</c:v>
                </c:pt>
                <c:pt idx="342">
                  <c:v>1.39024628297047</c:v>
                </c:pt>
                <c:pt idx="343">
                  <c:v>12.2021714113196</c:v>
                </c:pt>
                <c:pt idx="344">
                  <c:v>24.688497727473401</c:v>
                </c:pt>
                <c:pt idx="345">
                  <c:v>6.1533317731401402E-2</c:v>
                </c:pt>
                <c:pt idx="346">
                  <c:v>0.286944734688587</c:v>
                </c:pt>
                <c:pt idx="347">
                  <c:v>51.819503805419799</c:v>
                </c:pt>
                <c:pt idx="348">
                  <c:v>2.2958407930714899</c:v>
                </c:pt>
                <c:pt idx="349">
                  <c:v>0</c:v>
                </c:pt>
                <c:pt idx="350">
                  <c:v>14.5339060299785</c:v>
                </c:pt>
                <c:pt idx="351">
                  <c:v>9.6855635535714306</c:v>
                </c:pt>
                <c:pt idx="352">
                  <c:v>25.4861599503649</c:v>
                </c:pt>
                <c:pt idx="353">
                  <c:v>29.096905097495998</c:v>
                </c:pt>
                <c:pt idx="354">
                  <c:v>11.6526514448031</c:v>
                </c:pt>
                <c:pt idx="355">
                  <c:v>0</c:v>
                </c:pt>
                <c:pt idx="356">
                  <c:v>3.39639034787713</c:v>
                </c:pt>
                <c:pt idx="357">
                  <c:v>0.98023930567588202</c:v>
                </c:pt>
                <c:pt idx="358">
                  <c:v>2.1626127324416702</c:v>
                </c:pt>
                <c:pt idx="359">
                  <c:v>0.15055120611786599</c:v>
                </c:pt>
                <c:pt idx="360">
                  <c:v>0</c:v>
                </c:pt>
                <c:pt idx="361">
                  <c:v>27.489868540740702</c:v>
                </c:pt>
                <c:pt idx="362">
                  <c:v>0</c:v>
                </c:pt>
                <c:pt idx="363">
                  <c:v>9.9288320969250096E-2</c:v>
                </c:pt>
                <c:pt idx="364">
                  <c:v>0.450454721458034</c:v>
                </c:pt>
                <c:pt idx="365">
                  <c:v>2.4350697235294101E-2</c:v>
                </c:pt>
                <c:pt idx="366">
                  <c:v>0</c:v>
                </c:pt>
                <c:pt idx="367">
                  <c:v>0</c:v>
                </c:pt>
                <c:pt idx="368">
                  <c:v>0</c:v>
                </c:pt>
                <c:pt idx="369">
                  <c:v>20.330833074362001</c:v>
                </c:pt>
                <c:pt idx="370">
                  <c:v>0</c:v>
                </c:pt>
                <c:pt idx="371">
                  <c:v>27.535039016609598</c:v>
                </c:pt>
                <c:pt idx="372">
                  <c:v>0</c:v>
                </c:pt>
                <c:pt idx="373">
                  <c:v>73.183832983839807</c:v>
                </c:pt>
                <c:pt idx="374">
                  <c:v>0</c:v>
                </c:pt>
                <c:pt idx="375">
                  <c:v>23.121752011683999</c:v>
                </c:pt>
                <c:pt idx="376">
                  <c:v>0</c:v>
                </c:pt>
                <c:pt idx="377">
                  <c:v>0</c:v>
                </c:pt>
                <c:pt idx="378">
                  <c:v>0</c:v>
                </c:pt>
                <c:pt idx="379">
                  <c:v>20.157031367263102</c:v>
                </c:pt>
                <c:pt idx="380">
                  <c:v>1.3535386112232299</c:v>
                </c:pt>
                <c:pt idx="381">
                  <c:v>1.4316941358436499</c:v>
                </c:pt>
                <c:pt idx="382">
                  <c:v>0</c:v>
                </c:pt>
                <c:pt idx="383">
                  <c:v>1.36553938165405</c:v>
                </c:pt>
                <c:pt idx="384">
                  <c:v>41.163824886359599</c:v>
                </c:pt>
                <c:pt idx="385">
                  <c:v>2.14548395779864</c:v>
                </c:pt>
                <c:pt idx="386">
                  <c:v>0.86149206320989702</c:v>
                </c:pt>
                <c:pt idx="387">
                  <c:v>0</c:v>
                </c:pt>
                <c:pt idx="388">
                  <c:v>10.2159787165773</c:v>
                </c:pt>
                <c:pt idx="389">
                  <c:v>0</c:v>
                </c:pt>
                <c:pt idx="390">
                  <c:v>0</c:v>
                </c:pt>
                <c:pt idx="391">
                  <c:v>0</c:v>
                </c:pt>
                <c:pt idx="392">
                  <c:v>38.693481653720703</c:v>
                </c:pt>
                <c:pt idx="393">
                  <c:v>0</c:v>
                </c:pt>
                <c:pt idx="394">
                  <c:v>40.523842840570701</c:v>
                </c:pt>
                <c:pt idx="395">
                  <c:v>0</c:v>
                </c:pt>
                <c:pt idx="396">
                  <c:v>1.77354959083969E-2</c:v>
                </c:pt>
                <c:pt idx="397">
                  <c:v>0</c:v>
                </c:pt>
                <c:pt idx="398">
                  <c:v>0</c:v>
                </c:pt>
                <c:pt idx="399">
                  <c:v>8.9473042653718596E-2</c:v>
                </c:pt>
                <c:pt idx="400">
                  <c:v>33.796631143208401</c:v>
                </c:pt>
                <c:pt idx="401">
                  <c:v>3.84594539855004</c:v>
                </c:pt>
                <c:pt idx="402">
                  <c:v>1.77325706648498</c:v>
                </c:pt>
                <c:pt idx="403">
                  <c:v>1.0724242965513699</c:v>
                </c:pt>
                <c:pt idx="404">
                  <c:v>0</c:v>
                </c:pt>
                <c:pt idx="405">
                  <c:v>41.017005745551501</c:v>
                </c:pt>
                <c:pt idx="406">
                  <c:v>0</c:v>
                </c:pt>
                <c:pt idx="407">
                  <c:v>0.150019451111985</c:v>
                </c:pt>
                <c:pt idx="408">
                  <c:v>0.56715493174791998</c:v>
                </c:pt>
                <c:pt idx="409">
                  <c:v>4.6719598655462198</c:v>
                </c:pt>
                <c:pt idx="410">
                  <c:v>32.459521455165699</c:v>
                </c:pt>
                <c:pt idx="411">
                  <c:v>48.461735479867201</c:v>
                </c:pt>
                <c:pt idx="412">
                  <c:v>0</c:v>
                </c:pt>
                <c:pt idx="413">
                  <c:v>45.225066323379799</c:v>
                </c:pt>
                <c:pt idx="414">
                  <c:v>3.61879111976757</c:v>
                </c:pt>
                <c:pt idx="415">
                  <c:v>2.4628166319950902</c:v>
                </c:pt>
                <c:pt idx="416">
                  <c:v>0.27903280992248097</c:v>
                </c:pt>
                <c:pt idx="417">
                  <c:v>47.827742598977501</c:v>
                </c:pt>
                <c:pt idx="418">
                  <c:v>0</c:v>
                </c:pt>
                <c:pt idx="419">
                  <c:v>0</c:v>
                </c:pt>
                <c:pt idx="420">
                  <c:v>0</c:v>
                </c:pt>
                <c:pt idx="421">
                  <c:v>2.5247791270455702</c:v>
                </c:pt>
                <c:pt idx="422">
                  <c:v>0</c:v>
                </c:pt>
                <c:pt idx="423">
                  <c:v>0</c:v>
                </c:pt>
                <c:pt idx="424">
                  <c:v>0</c:v>
                </c:pt>
                <c:pt idx="425">
                  <c:v>8.9665344315800893E-3</c:v>
                </c:pt>
                <c:pt idx="426">
                  <c:v>37.148648229896899</c:v>
                </c:pt>
                <c:pt idx="427">
                  <c:v>46.301148066075598</c:v>
                </c:pt>
                <c:pt idx="428">
                  <c:v>2.9611025061112</c:v>
                </c:pt>
                <c:pt idx="429">
                  <c:v>0.13691180453607801</c:v>
                </c:pt>
                <c:pt idx="430">
                  <c:v>16.301294983999998</c:v>
                </c:pt>
                <c:pt idx="431">
                  <c:v>50.839049878674999</c:v>
                </c:pt>
                <c:pt idx="432">
                  <c:v>0</c:v>
                </c:pt>
                <c:pt idx="433">
                  <c:v>20.211008166927702</c:v>
                </c:pt>
                <c:pt idx="434">
                  <c:v>2.50436576319823E-2</c:v>
                </c:pt>
                <c:pt idx="435">
                  <c:v>0.85178508973438405</c:v>
                </c:pt>
                <c:pt idx="436">
                  <c:v>5.0499318567225997E-2</c:v>
                </c:pt>
                <c:pt idx="437">
                  <c:v>23.220785319148899</c:v>
                </c:pt>
                <c:pt idx="438">
                  <c:v>0.58901753157083303</c:v>
                </c:pt>
                <c:pt idx="439">
                  <c:v>0.89093695360702796</c:v>
                </c:pt>
                <c:pt idx="440">
                  <c:v>0</c:v>
                </c:pt>
                <c:pt idx="441">
                  <c:v>0.24427185948821101</c:v>
                </c:pt>
                <c:pt idx="442">
                  <c:v>0.18445362541259</c:v>
                </c:pt>
                <c:pt idx="443">
                  <c:v>31.565791262980699</c:v>
                </c:pt>
                <c:pt idx="444">
                  <c:v>0</c:v>
                </c:pt>
                <c:pt idx="445">
                  <c:v>0.53605357579447599</c:v>
                </c:pt>
                <c:pt idx="446">
                  <c:v>2.4583751853409201</c:v>
                </c:pt>
                <c:pt idx="447">
                  <c:v>0</c:v>
                </c:pt>
                <c:pt idx="448">
                  <c:v>12.240866439708</c:v>
                </c:pt>
                <c:pt idx="449">
                  <c:v>14.830622977932601</c:v>
                </c:pt>
                <c:pt idx="450">
                  <c:v>9.9113751524103594E-2</c:v>
                </c:pt>
                <c:pt idx="451">
                  <c:v>9.4889514680505798</c:v>
                </c:pt>
                <c:pt idx="452">
                  <c:v>29.783051812547299</c:v>
                </c:pt>
                <c:pt idx="453">
                  <c:v>2.4952076783879801E-2</c:v>
                </c:pt>
                <c:pt idx="454">
                  <c:v>9.9413042314555309</c:v>
                </c:pt>
                <c:pt idx="455">
                  <c:v>28.465854547312901</c:v>
                </c:pt>
                <c:pt idx="456">
                  <c:v>6.3049718973053102</c:v>
                </c:pt>
                <c:pt idx="457">
                  <c:v>0</c:v>
                </c:pt>
                <c:pt idx="458">
                  <c:v>2.7220932616439102</c:v>
                </c:pt>
                <c:pt idx="459">
                  <c:v>0</c:v>
                </c:pt>
                <c:pt idx="460">
                  <c:v>2.96536355197797</c:v>
                </c:pt>
                <c:pt idx="461">
                  <c:v>39.586262508174698</c:v>
                </c:pt>
                <c:pt idx="462">
                  <c:v>0</c:v>
                </c:pt>
                <c:pt idx="463">
                  <c:v>2.1776497630343199</c:v>
                </c:pt>
                <c:pt idx="464">
                  <c:v>33.507615493055802</c:v>
                </c:pt>
                <c:pt idx="465">
                  <c:v>4.8966773487282199E-2</c:v>
                </c:pt>
                <c:pt idx="466">
                  <c:v>23.9948380789772</c:v>
                </c:pt>
                <c:pt idx="467">
                  <c:v>52.1464519914677</c:v>
                </c:pt>
                <c:pt idx="468">
                  <c:v>22.9205967644222</c:v>
                </c:pt>
                <c:pt idx="469">
                  <c:v>15.9529143129809</c:v>
                </c:pt>
                <c:pt idx="470">
                  <c:v>36.780401240512496</c:v>
                </c:pt>
                <c:pt idx="471">
                  <c:v>4.8933580690081504</c:v>
                </c:pt>
                <c:pt idx="472">
                  <c:v>0</c:v>
                </c:pt>
                <c:pt idx="473">
                  <c:v>23.1347499883239</c:v>
                </c:pt>
                <c:pt idx="474">
                  <c:v>0.116747494022548</c:v>
                </c:pt>
                <c:pt idx="475">
                  <c:v>10.072473503688199</c:v>
                </c:pt>
                <c:pt idx="476">
                  <c:v>15.4881763349421</c:v>
                </c:pt>
                <c:pt idx="477">
                  <c:v>25.422077416257999</c:v>
                </c:pt>
                <c:pt idx="478">
                  <c:v>39.511136223625599</c:v>
                </c:pt>
                <c:pt idx="479">
                  <c:v>0.37535407067324</c:v>
                </c:pt>
                <c:pt idx="480">
                  <c:v>0</c:v>
                </c:pt>
                <c:pt idx="481">
                  <c:v>1.2503347427988301</c:v>
                </c:pt>
                <c:pt idx="482">
                  <c:v>0</c:v>
                </c:pt>
                <c:pt idx="483">
                  <c:v>0</c:v>
                </c:pt>
                <c:pt idx="484">
                  <c:v>0</c:v>
                </c:pt>
                <c:pt idx="485">
                  <c:v>10.016123932497701</c:v>
                </c:pt>
                <c:pt idx="486">
                  <c:v>0</c:v>
                </c:pt>
                <c:pt idx="487">
                  <c:v>4.0063925752293601</c:v>
                </c:pt>
                <c:pt idx="488">
                  <c:v>41.2886254200236</c:v>
                </c:pt>
                <c:pt idx="489">
                  <c:v>11.0204188355087</c:v>
                </c:pt>
                <c:pt idx="490">
                  <c:v>0</c:v>
                </c:pt>
                <c:pt idx="491">
                  <c:v>25.864493891213101</c:v>
                </c:pt>
                <c:pt idx="492">
                  <c:v>32.263207334908103</c:v>
                </c:pt>
                <c:pt idx="493">
                  <c:v>0.40504631550811299</c:v>
                </c:pt>
                <c:pt idx="494">
                  <c:v>0.289580933620329</c:v>
                </c:pt>
                <c:pt idx="495">
                  <c:v>0.80671877797865599</c:v>
                </c:pt>
                <c:pt idx="496">
                  <c:v>0</c:v>
                </c:pt>
                <c:pt idx="497">
                  <c:v>0</c:v>
                </c:pt>
                <c:pt idx="498">
                  <c:v>1.0017539038125201</c:v>
                </c:pt>
                <c:pt idx="499">
                  <c:v>1.4166979072577099</c:v>
                </c:pt>
                <c:pt idx="500">
                  <c:v>0.31975589778115898</c:v>
                </c:pt>
                <c:pt idx="501">
                  <c:v>0</c:v>
                </c:pt>
                <c:pt idx="502">
                  <c:v>45.180306391527203</c:v>
                </c:pt>
                <c:pt idx="503">
                  <c:v>22.316410300182</c:v>
                </c:pt>
                <c:pt idx="504">
                  <c:v>26.912229744390402</c:v>
                </c:pt>
                <c:pt idx="505">
                  <c:v>32.576256380414002</c:v>
                </c:pt>
                <c:pt idx="506">
                  <c:v>49.068841477664101</c:v>
                </c:pt>
                <c:pt idx="507">
                  <c:v>5.00287612382075E-2</c:v>
                </c:pt>
                <c:pt idx="508">
                  <c:v>0</c:v>
                </c:pt>
                <c:pt idx="509">
                  <c:v>0</c:v>
                </c:pt>
                <c:pt idx="510">
                  <c:v>0</c:v>
                </c:pt>
                <c:pt idx="511">
                  <c:v>40.2417045686054</c:v>
                </c:pt>
                <c:pt idx="512">
                  <c:v>22.4065454684992</c:v>
                </c:pt>
                <c:pt idx="513">
                  <c:v>0.44203573548269098</c:v>
                </c:pt>
                <c:pt idx="514">
                  <c:v>9.6202560318609702</c:v>
                </c:pt>
                <c:pt idx="515">
                  <c:v>11.2852115765421</c:v>
                </c:pt>
                <c:pt idx="516">
                  <c:v>1.5724779531956099</c:v>
                </c:pt>
                <c:pt idx="517">
                  <c:v>0</c:v>
                </c:pt>
                <c:pt idx="518">
                  <c:v>10.446592807351299</c:v>
                </c:pt>
                <c:pt idx="519">
                  <c:v>4.8182701776394996</c:v>
                </c:pt>
                <c:pt idx="520">
                  <c:v>1.02420953302735</c:v>
                </c:pt>
                <c:pt idx="521">
                  <c:v>29.605315595935</c:v>
                </c:pt>
                <c:pt idx="522">
                  <c:v>32.111957418246298</c:v>
                </c:pt>
                <c:pt idx="523">
                  <c:v>2.5029293347160602</c:v>
                </c:pt>
                <c:pt idx="524">
                  <c:v>2.8272755137429498E-2</c:v>
                </c:pt>
                <c:pt idx="525">
                  <c:v>1.4053242977676501</c:v>
                </c:pt>
                <c:pt idx="526">
                  <c:v>0</c:v>
                </c:pt>
                <c:pt idx="527">
                  <c:v>0</c:v>
                </c:pt>
                <c:pt idx="528">
                  <c:v>0</c:v>
                </c:pt>
                <c:pt idx="529">
                  <c:v>14.828854328407299</c:v>
                </c:pt>
                <c:pt idx="530">
                  <c:v>6.3766384875789397</c:v>
                </c:pt>
                <c:pt idx="531">
                  <c:v>1.00195892769231</c:v>
                </c:pt>
                <c:pt idx="532">
                  <c:v>41.498314626548797</c:v>
                </c:pt>
                <c:pt idx="533">
                  <c:v>0.19295607194515499</c:v>
                </c:pt>
                <c:pt idx="534">
                  <c:v>8.9846369208040899E-3</c:v>
                </c:pt>
                <c:pt idx="535">
                  <c:v>15.7239335826087</c:v>
                </c:pt>
                <c:pt idx="536">
                  <c:v>0</c:v>
                </c:pt>
                <c:pt idx="537">
                  <c:v>20.434941952830201</c:v>
                </c:pt>
                <c:pt idx="538">
                  <c:v>8.0784571744152895</c:v>
                </c:pt>
                <c:pt idx="539">
                  <c:v>0</c:v>
                </c:pt>
                <c:pt idx="540">
                  <c:v>54.881939992311999</c:v>
                </c:pt>
                <c:pt idx="541">
                  <c:v>0</c:v>
                </c:pt>
                <c:pt idx="542">
                  <c:v>1.65409955226301</c:v>
                </c:pt>
                <c:pt idx="543">
                  <c:v>3.7223212979588198</c:v>
                </c:pt>
                <c:pt idx="544">
                  <c:v>13.6772663946969</c:v>
                </c:pt>
                <c:pt idx="545">
                  <c:v>0</c:v>
                </c:pt>
                <c:pt idx="546">
                  <c:v>37.819511783539497</c:v>
                </c:pt>
                <c:pt idx="547">
                  <c:v>4.8447610940594101</c:v>
                </c:pt>
                <c:pt idx="548">
                  <c:v>20.155932584736</c:v>
                </c:pt>
                <c:pt idx="549">
                  <c:v>0.29835816112985702</c:v>
                </c:pt>
                <c:pt idx="550">
                  <c:v>24.173304565879601</c:v>
                </c:pt>
                <c:pt idx="551">
                  <c:v>0</c:v>
                </c:pt>
                <c:pt idx="552">
                  <c:v>1.7645953066009901</c:v>
                </c:pt>
                <c:pt idx="553">
                  <c:v>20.623541331475199</c:v>
                </c:pt>
                <c:pt idx="554">
                  <c:v>0</c:v>
                </c:pt>
                <c:pt idx="555">
                  <c:v>0.32679690792729299</c:v>
                </c:pt>
                <c:pt idx="556">
                  <c:v>4.4982185896368199</c:v>
                </c:pt>
                <c:pt idx="557">
                  <c:v>20.537827842642301</c:v>
                </c:pt>
                <c:pt idx="558">
                  <c:v>0.44670380223730799</c:v>
                </c:pt>
                <c:pt idx="559">
                  <c:v>0</c:v>
                </c:pt>
                <c:pt idx="560">
                  <c:v>0</c:v>
                </c:pt>
                <c:pt idx="561">
                  <c:v>2.7056570018603399</c:v>
                </c:pt>
                <c:pt idx="562">
                  <c:v>14.923386275221301</c:v>
                </c:pt>
                <c:pt idx="563">
                  <c:v>0.68196458946102601</c:v>
                </c:pt>
                <c:pt idx="564">
                  <c:v>0</c:v>
                </c:pt>
                <c:pt idx="565">
                  <c:v>46.125636314553297</c:v>
                </c:pt>
                <c:pt idx="566">
                  <c:v>26.052409542787601</c:v>
                </c:pt>
                <c:pt idx="567">
                  <c:v>18.674734384615402</c:v>
                </c:pt>
                <c:pt idx="568">
                  <c:v>62.022824206190499</c:v>
                </c:pt>
                <c:pt idx="569">
                  <c:v>49.080634224380198</c:v>
                </c:pt>
                <c:pt idx="570">
                  <c:v>45.514281183805302</c:v>
                </c:pt>
                <c:pt idx="571">
                  <c:v>0</c:v>
                </c:pt>
                <c:pt idx="572">
                  <c:v>11.1479851178924</c:v>
                </c:pt>
                <c:pt idx="573">
                  <c:v>5.8348728138812804</c:v>
                </c:pt>
                <c:pt idx="574">
                  <c:v>46.467571688833601</c:v>
                </c:pt>
                <c:pt idx="575">
                  <c:v>0</c:v>
                </c:pt>
                <c:pt idx="576">
                  <c:v>3.8624416293834098</c:v>
                </c:pt>
                <c:pt idx="577">
                  <c:v>19.005016477659598</c:v>
                </c:pt>
                <c:pt idx="578">
                  <c:v>0.60857084186476895</c:v>
                </c:pt>
                <c:pt idx="579">
                  <c:v>50.787401574803098</c:v>
                </c:pt>
                <c:pt idx="580">
                  <c:v>10.4519468368081</c:v>
                </c:pt>
                <c:pt idx="581">
                  <c:v>0</c:v>
                </c:pt>
                <c:pt idx="582">
                  <c:v>0</c:v>
                </c:pt>
                <c:pt idx="583">
                  <c:v>0</c:v>
                </c:pt>
                <c:pt idx="584">
                  <c:v>18.2918787835867</c:v>
                </c:pt>
                <c:pt idx="585">
                  <c:v>5.0203448244776398E-2</c:v>
                </c:pt>
                <c:pt idx="586">
                  <c:v>21.161526881081102</c:v>
                </c:pt>
                <c:pt idx="587">
                  <c:v>26.898952059843101</c:v>
                </c:pt>
                <c:pt idx="588">
                  <c:v>9.3477640641195396</c:v>
                </c:pt>
                <c:pt idx="589">
                  <c:v>14.428969426453699</c:v>
                </c:pt>
                <c:pt idx="590">
                  <c:v>1.4457906097397499</c:v>
                </c:pt>
                <c:pt idx="591">
                  <c:v>2.5190528509725199</c:v>
                </c:pt>
                <c:pt idx="592">
                  <c:v>29.864003224873301</c:v>
                </c:pt>
                <c:pt idx="593">
                  <c:v>43.515237050189697</c:v>
                </c:pt>
                <c:pt idx="594">
                  <c:v>13.826328668509399</c:v>
                </c:pt>
                <c:pt idx="595">
                  <c:v>0</c:v>
                </c:pt>
                <c:pt idx="596">
                  <c:v>1.7062315534200601</c:v>
                </c:pt>
                <c:pt idx="597">
                  <c:v>0</c:v>
                </c:pt>
                <c:pt idx="598">
                  <c:v>0.87867960806411205</c:v>
                </c:pt>
                <c:pt idx="599">
                  <c:v>2.8912091393587902</c:v>
                </c:pt>
                <c:pt idx="600">
                  <c:v>0.82501192783329302</c:v>
                </c:pt>
                <c:pt idx="601">
                  <c:v>27.516857324708901</c:v>
                </c:pt>
                <c:pt idx="602">
                  <c:v>1.89046102195578</c:v>
                </c:pt>
                <c:pt idx="603">
                  <c:v>3.2949027129185899</c:v>
                </c:pt>
                <c:pt idx="604">
                  <c:v>34.268348580178099</c:v>
                </c:pt>
                <c:pt idx="605">
                  <c:v>5.50794906024651E-2</c:v>
                </c:pt>
                <c:pt idx="606">
                  <c:v>0</c:v>
                </c:pt>
                <c:pt idx="607">
                  <c:v>3.17210481035726</c:v>
                </c:pt>
                <c:pt idx="608">
                  <c:v>0</c:v>
                </c:pt>
                <c:pt idx="609">
                  <c:v>0</c:v>
                </c:pt>
                <c:pt idx="610">
                  <c:v>10.244735291508199</c:v>
                </c:pt>
                <c:pt idx="611">
                  <c:v>0</c:v>
                </c:pt>
                <c:pt idx="612">
                  <c:v>28.322326248</c:v>
                </c:pt>
                <c:pt idx="613">
                  <c:v>0</c:v>
                </c:pt>
                <c:pt idx="614">
                  <c:v>6.2077427629832096</c:v>
                </c:pt>
                <c:pt idx="615">
                  <c:v>51.523374357911798</c:v>
                </c:pt>
                <c:pt idx="616">
                  <c:v>12.7191229491002</c:v>
                </c:pt>
                <c:pt idx="617">
                  <c:v>0.28750131901475501</c:v>
                </c:pt>
                <c:pt idx="618">
                  <c:v>41.456973090894799</c:v>
                </c:pt>
                <c:pt idx="619">
                  <c:v>0.575436251412899</c:v>
                </c:pt>
                <c:pt idx="620">
                  <c:v>52.722898867814202</c:v>
                </c:pt>
                <c:pt idx="621">
                  <c:v>2.8252083869835999E-2</c:v>
                </c:pt>
                <c:pt idx="622">
                  <c:v>3.59630506095084</c:v>
                </c:pt>
                <c:pt idx="623">
                  <c:v>5.6170655349107497</c:v>
                </c:pt>
                <c:pt idx="624">
                  <c:v>3.9262758034471101</c:v>
                </c:pt>
                <c:pt idx="625">
                  <c:v>8.5081032221577999</c:v>
                </c:pt>
                <c:pt idx="626">
                  <c:v>0</c:v>
                </c:pt>
                <c:pt idx="627">
                  <c:v>0</c:v>
                </c:pt>
                <c:pt idx="628">
                  <c:v>0</c:v>
                </c:pt>
                <c:pt idx="629">
                  <c:v>52.399863275215999</c:v>
                </c:pt>
                <c:pt idx="630">
                  <c:v>20.0615609916883</c:v>
                </c:pt>
                <c:pt idx="631">
                  <c:v>0.349311670043849</c:v>
                </c:pt>
                <c:pt idx="632">
                  <c:v>6.3451599697164598</c:v>
                </c:pt>
                <c:pt idx="633">
                  <c:v>3.1620010433819901</c:v>
                </c:pt>
                <c:pt idx="634">
                  <c:v>24.4211378592939</c:v>
                </c:pt>
                <c:pt idx="635">
                  <c:v>0.32266830075622399</c:v>
                </c:pt>
                <c:pt idx="636">
                  <c:v>34.652460140443701</c:v>
                </c:pt>
                <c:pt idx="637">
                  <c:v>0.351362297932863</c:v>
                </c:pt>
                <c:pt idx="638">
                  <c:v>13.616774113801799</c:v>
                </c:pt>
                <c:pt idx="639">
                  <c:v>10.3460387135424</c:v>
                </c:pt>
                <c:pt idx="640">
                  <c:v>39.5247110082543</c:v>
                </c:pt>
                <c:pt idx="641">
                  <c:v>33.919591455434599</c:v>
                </c:pt>
                <c:pt idx="642">
                  <c:v>0.93683939521358295</c:v>
                </c:pt>
                <c:pt idx="643">
                  <c:v>0</c:v>
                </c:pt>
                <c:pt idx="644">
                  <c:v>0.53518061993408605</c:v>
                </c:pt>
                <c:pt idx="645">
                  <c:v>50.5651408569625</c:v>
                </c:pt>
                <c:pt idx="646">
                  <c:v>16.741166062634399</c:v>
                </c:pt>
                <c:pt idx="647">
                  <c:v>4.9248571215548802</c:v>
                </c:pt>
                <c:pt idx="648">
                  <c:v>59.962548054223703</c:v>
                </c:pt>
                <c:pt idx="649">
                  <c:v>4.10962051927054</c:v>
                </c:pt>
                <c:pt idx="650">
                  <c:v>7.40464928006541</c:v>
                </c:pt>
                <c:pt idx="651">
                  <c:v>31.321155780003199</c:v>
                </c:pt>
                <c:pt idx="652">
                  <c:v>18.949608937855999</c:v>
                </c:pt>
                <c:pt idx="653">
                  <c:v>41.521639974687197</c:v>
                </c:pt>
                <c:pt idx="654">
                  <c:v>0.27083849063850302</c:v>
                </c:pt>
                <c:pt idx="655">
                  <c:v>1.8179589876908</c:v>
                </c:pt>
                <c:pt idx="656">
                  <c:v>8.1283363625442497</c:v>
                </c:pt>
                <c:pt idx="657">
                  <c:v>31.563612153797301</c:v>
                </c:pt>
                <c:pt idx="658">
                  <c:v>52.431569814693503</c:v>
                </c:pt>
                <c:pt idx="659">
                  <c:v>13.757520572541001</c:v>
                </c:pt>
                <c:pt idx="660">
                  <c:v>5.6289045785130902</c:v>
                </c:pt>
                <c:pt idx="661">
                  <c:v>13.337585262817599</c:v>
                </c:pt>
                <c:pt idx="662">
                  <c:v>0</c:v>
                </c:pt>
                <c:pt idx="663">
                  <c:v>35.890499438501102</c:v>
                </c:pt>
                <c:pt idx="664">
                  <c:v>32.946947612916702</c:v>
                </c:pt>
                <c:pt idx="665">
                  <c:v>1.1053635500416299</c:v>
                </c:pt>
                <c:pt idx="666">
                  <c:v>78.918095251870099</c:v>
                </c:pt>
                <c:pt idx="667">
                  <c:v>28.1395317078027</c:v>
                </c:pt>
                <c:pt idx="668">
                  <c:v>3.3159068483634799</c:v>
                </c:pt>
                <c:pt idx="669">
                  <c:v>7.6004609257717997</c:v>
                </c:pt>
                <c:pt idx="670">
                  <c:v>5.8706685324920604</c:v>
                </c:pt>
                <c:pt idx="671">
                  <c:v>17.376941522889599</c:v>
                </c:pt>
                <c:pt idx="672">
                  <c:v>44.432828672914901</c:v>
                </c:pt>
                <c:pt idx="673">
                  <c:v>5.7981824848109804</c:v>
                </c:pt>
                <c:pt idx="674">
                  <c:v>52.857142857142897</c:v>
                </c:pt>
                <c:pt idx="675">
                  <c:v>5.7491538437396299</c:v>
                </c:pt>
                <c:pt idx="676">
                  <c:v>2.84769801872981</c:v>
                </c:pt>
                <c:pt idx="677">
                  <c:v>0</c:v>
                </c:pt>
                <c:pt idx="678">
                  <c:v>6.7653795505657301</c:v>
                </c:pt>
                <c:pt idx="679">
                  <c:v>9.6825591970473894</c:v>
                </c:pt>
                <c:pt idx="680">
                  <c:v>1.16652460372492</c:v>
                </c:pt>
                <c:pt idx="681">
                  <c:v>58.399045973000298</c:v>
                </c:pt>
                <c:pt idx="682">
                  <c:v>2.9850127414199998</c:v>
                </c:pt>
                <c:pt idx="683">
                  <c:v>0.770892939038608</c:v>
                </c:pt>
                <c:pt idx="684">
                  <c:v>48.403950922039499</c:v>
                </c:pt>
                <c:pt idx="685">
                  <c:v>35.188570533052598</c:v>
                </c:pt>
                <c:pt idx="686">
                  <c:v>0</c:v>
                </c:pt>
                <c:pt idx="687">
                  <c:v>0</c:v>
                </c:pt>
                <c:pt idx="688">
                  <c:v>0.89728699356956299</c:v>
                </c:pt>
                <c:pt idx="689">
                  <c:v>15.4018028033276</c:v>
                </c:pt>
                <c:pt idx="690">
                  <c:v>79.855621021128499</c:v>
                </c:pt>
                <c:pt idx="691">
                  <c:v>2.1703915683306598</c:v>
                </c:pt>
                <c:pt idx="692">
                  <c:v>6.5828032477009704E-2</c:v>
                </c:pt>
                <c:pt idx="693">
                  <c:v>0</c:v>
                </c:pt>
                <c:pt idx="694">
                  <c:v>62.0806530903414</c:v>
                </c:pt>
                <c:pt idx="695">
                  <c:v>12.9134857167513</c:v>
                </c:pt>
                <c:pt idx="696">
                  <c:v>5.9789290602875997</c:v>
                </c:pt>
                <c:pt idx="697">
                  <c:v>14.6140190148072</c:v>
                </c:pt>
                <c:pt idx="698">
                  <c:v>25.2331801113917</c:v>
                </c:pt>
                <c:pt idx="699">
                  <c:v>13.9184697133607</c:v>
                </c:pt>
                <c:pt idx="700">
                  <c:v>4.5305887917521996</c:v>
                </c:pt>
                <c:pt idx="701">
                  <c:v>59.539711849070798</c:v>
                </c:pt>
                <c:pt idx="702">
                  <c:v>1.64731848627067</c:v>
                </c:pt>
                <c:pt idx="703">
                  <c:v>18.007188360154998</c:v>
                </c:pt>
                <c:pt idx="704">
                  <c:v>8.6621161440008692</c:v>
                </c:pt>
                <c:pt idx="705">
                  <c:v>31.173452401771002</c:v>
                </c:pt>
                <c:pt idx="706">
                  <c:v>14.159155844095499</c:v>
                </c:pt>
                <c:pt idx="707">
                  <c:v>51.714504257162801</c:v>
                </c:pt>
                <c:pt idx="708">
                  <c:v>19.276146192668001</c:v>
                </c:pt>
                <c:pt idx="709">
                  <c:v>3.6966628440274301</c:v>
                </c:pt>
                <c:pt idx="710">
                  <c:v>1.98805369581267</c:v>
                </c:pt>
                <c:pt idx="711">
                  <c:v>0</c:v>
                </c:pt>
                <c:pt idx="712">
                  <c:v>6.4397339509854001</c:v>
                </c:pt>
                <c:pt idx="713">
                  <c:v>5.0126780633390898E-2</c:v>
                </c:pt>
                <c:pt idx="714">
                  <c:v>7.92459658757977E-2</c:v>
                </c:pt>
                <c:pt idx="715">
                  <c:v>0.27246591129479703</c:v>
                </c:pt>
                <c:pt idx="716">
                  <c:v>2.4431641059173699</c:v>
                </c:pt>
                <c:pt idx="717">
                  <c:v>0</c:v>
                </c:pt>
                <c:pt idx="718">
                  <c:v>6.0455992999445298</c:v>
                </c:pt>
                <c:pt idx="719">
                  <c:v>60.4700004828602</c:v>
                </c:pt>
                <c:pt idx="720">
                  <c:v>5.36466648843657</c:v>
                </c:pt>
                <c:pt idx="721">
                  <c:v>24.0174755837097</c:v>
                </c:pt>
                <c:pt idx="722">
                  <c:v>35.207643859538699</c:v>
                </c:pt>
                <c:pt idx="723">
                  <c:v>11.426588071428601</c:v>
                </c:pt>
                <c:pt idx="724">
                  <c:v>7.2064478129169496</c:v>
                </c:pt>
                <c:pt idx="725">
                  <c:v>3.5075718015236599</c:v>
                </c:pt>
                <c:pt idx="726">
                  <c:v>0.59537173282035105</c:v>
                </c:pt>
                <c:pt idx="727">
                  <c:v>37.446777494417702</c:v>
                </c:pt>
                <c:pt idx="728">
                  <c:v>52.471228338869899</c:v>
                </c:pt>
                <c:pt idx="729">
                  <c:v>14.5234820651383</c:v>
                </c:pt>
                <c:pt idx="730">
                  <c:v>5.1461060151361702</c:v>
                </c:pt>
                <c:pt idx="731">
                  <c:v>30.477369048483801</c:v>
                </c:pt>
                <c:pt idx="732">
                  <c:v>4.0828311722169097</c:v>
                </c:pt>
                <c:pt idx="733">
                  <c:v>29.299935226231799</c:v>
                </c:pt>
                <c:pt idx="734">
                  <c:v>26.370732260613501</c:v>
                </c:pt>
                <c:pt idx="735">
                  <c:v>13.299539333434</c:v>
                </c:pt>
                <c:pt idx="736">
                  <c:v>13.760532174278</c:v>
                </c:pt>
                <c:pt idx="737">
                  <c:v>20.3125051661222</c:v>
                </c:pt>
                <c:pt idx="738">
                  <c:v>7.7856042421513703</c:v>
                </c:pt>
                <c:pt idx="739">
                  <c:v>3.07777159075752</c:v>
                </c:pt>
                <c:pt idx="740">
                  <c:v>0.45987476443328101</c:v>
                </c:pt>
                <c:pt idx="741">
                  <c:v>14.499426886914099</c:v>
                </c:pt>
                <c:pt idx="742">
                  <c:v>1.78080605615179</c:v>
                </c:pt>
                <c:pt idx="743">
                  <c:v>20.145867727108001</c:v>
                </c:pt>
                <c:pt idx="744">
                  <c:v>2.14733539380385</c:v>
                </c:pt>
                <c:pt idx="745">
                  <c:v>0.55616944987302497</c:v>
                </c:pt>
                <c:pt idx="746">
                  <c:v>25.0067197916071</c:v>
                </c:pt>
                <c:pt idx="747">
                  <c:v>2.9830969674868002</c:v>
                </c:pt>
                <c:pt idx="748">
                  <c:v>6.0536119086326696</c:v>
                </c:pt>
                <c:pt idx="749">
                  <c:v>80.731852804916599</c:v>
                </c:pt>
                <c:pt idx="750">
                  <c:v>14.6998759164858</c:v>
                </c:pt>
                <c:pt idx="751">
                  <c:v>0.51380911227064896</c:v>
                </c:pt>
                <c:pt idx="752">
                  <c:v>4.4875336470334704</c:v>
                </c:pt>
                <c:pt idx="753">
                  <c:v>42.605911155091697</c:v>
                </c:pt>
                <c:pt idx="754">
                  <c:v>11.381662647740299</c:v>
                </c:pt>
                <c:pt idx="755">
                  <c:v>0.97439848125803097</c:v>
                </c:pt>
                <c:pt idx="756">
                  <c:v>0.165707746838783</c:v>
                </c:pt>
                <c:pt idx="757">
                  <c:v>11.943578960784301</c:v>
                </c:pt>
                <c:pt idx="758">
                  <c:v>0.68978361061034998</c:v>
                </c:pt>
                <c:pt idx="759">
                  <c:v>2.7268672142172399</c:v>
                </c:pt>
                <c:pt idx="760">
                  <c:v>2.9775824446896202</c:v>
                </c:pt>
                <c:pt idx="761">
                  <c:v>31.846892706960901</c:v>
                </c:pt>
                <c:pt idx="762">
                  <c:v>1.52075026795223</c:v>
                </c:pt>
                <c:pt idx="763">
                  <c:v>0</c:v>
                </c:pt>
                <c:pt idx="764">
                  <c:v>19.959020898903301</c:v>
                </c:pt>
                <c:pt idx="765">
                  <c:v>1.2110591626212699</c:v>
                </c:pt>
                <c:pt idx="766">
                  <c:v>14.4428261026505</c:v>
                </c:pt>
                <c:pt idx="767">
                  <c:v>44.518682762707101</c:v>
                </c:pt>
                <c:pt idx="768">
                  <c:v>26.6675133505417</c:v>
                </c:pt>
                <c:pt idx="769">
                  <c:v>13.325985534007099</c:v>
                </c:pt>
                <c:pt idx="770">
                  <c:v>6.9263253052216198</c:v>
                </c:pt>
                <c:pt idx="771">
                  <c:v>21.6627720436137</c:v>
                </c:pt>
                <c:pt idx="772">
                  <c:v>5.6290798828174298</c:v>
                </c:pt>
                <c:pt idx="773">
                  <c:v>0</c:v>
                </c:pt>
                <c:pt idx="774">
                  <c:v>42.149456977142897</c:v>
                </c:pt>
                <c:pt idx="775">
                  <c:v>63.686209170164403</c:v>
                </c:pt>
                <c:pt idx="776">
                  <c:v>0.337908701950344</c:v>
                </c:pt>
                <c:pt idx="777">
                  <c:v>21.6312895724604</c:v>
                </c:pt>
                <c:pt idx="778">
                  <c:v>12.2704246613831</c:v>
                </c:pt>
                <c:pt idx="779">
                  <c:v>2.9795710803797699</c:v>
                </c:pt>
                <c:pt idx="780">
                  <c:v>32.929003001568198</c:v>
                </c:pt>
                <c:pt idx="781">
                  <c:v>17.973158292038399</c:v>
                </c:pt>
                <c:pt idx="782">
                  <c:v>2.24238831031888</c:v>
                </c:pt>
                <c:pt idx="783">
                  <c:v>26.372899843851201</c:v>
                </c:pt>
                <c:pt idx="784">
                  <c:v>0</c:v>
                </c:pt>
                <c:pt idx="785">
                  <c:v>0</c:v>
                </c:pt>
                <c:pt idx="786">
                  <c:v>9.5160302476154293</c:v>
                </c:pt>
                <c:pt idx="787">
                  <c:v>0.56000317824388901</c:v>
                </c:pt>
                <c:pt idx="788">
                  <c:v>29.3777647199848</c:v>
                </c:pt>
                <c:pt idx="789">
                  <c:v>65.707074419238197</c:v>
                </c:pt>
                <c:pt idx="790">
                  <c:v>2.82273753262074</c:v>
                </c:pt>
                <c:pt idx="791">
                  <c:v>13.674945248225599</c:v>
                </c:pt>
                <c:pt idx="792">
                  <c:v>29.714286624483801</c:v>
                </c:pt>
                <c:pt idx="793">
                  <c:v>0.20208247947378699</c:v>
                </c:pt>
                <c:pt idx="794">
                  <c:v>40.899957159685698</c:v>
                </c:pt>
                <c:pt idx="795">
                  <c:v>32.228939556905701</c:v>
                </c:pt>
                <c:pt idx="796">
                  <c:v>36.4011659494181</c:v>
                </c:pt>
                <c:pt idx="797">
                  <c:v>21.921180048689401</c:v>
                </c:pt>
                <c:pt idx="798">
                  <c:v>50.229547555762302</c:v>
                </c:pt>
                <c:pt idx="799">
                  <c:v>28.455804215771298</c:v>
                </c:pt>
                <c:pt idx="800">
                  <c:v>32.419889084971899</c:v>
                </c:pt>
                <c:pt idx="801">
                  <c:v>31.066896363979801</c:v>
                </c:pt>
                <c:pt idx="802">
                  <c:v>0</c:v>
                </c:pt>
                <c:pt idx="803">
                  <c:v>11.164065594499901</c:v>
                </c:pt>
                <c:pt idx="804">
                  <c:v>1.1177330563068599</c:v>
                </c:pt>
                <c:pt idx="805">
                  <c:v>4.4213056554416799</c:v>
                </c:pt>
                <c:pt idx="806">
                  <c:v>24.3763981386744</c:v>
                </c:pt>
                <c:pt idx="807">
                  <c:v>1.67897184853367</c:v>
                </c:pt>
                <c:pt idx="808">
                  <c:v>6.6114157294222098</c:v>
                </c:pt>
                <c:pt idx="809">
                  <c:v>2.2764483192665699</c:v>
                </c:pt>
                <c:pt idx="810">
                  <c:v>17.336805138648302</c:v>
                </c:pt>
                <c:pt idx="811">
                  <c:v>0</c:v>
                </c:pt>
                <c:pt idx="812">
                  <c:v>22.617328038614399</c:v>
                </c:pt>
                <c:pt idx="813">
                  <c:v>31.631995932412401</c:v>
                </c:pt>
                <c:pt idx="814">
                  <c:v>10.541265475755599</c:v>
                </c:pt>
                <c:pt idx="815">
                  <c:v>19.3196743441876</c:v>
                </c:pt>
                <c:pt idx="816">
                  <c:v>0.86059067709549597</c:v>
                </c:pt>
                <c:pt idx="817">
                  <c:v>0.74522621938437605</c:v>
                </c:pt>
                <c:pt idx="818">
                  <c:v>2.2855051017351999</c:v>
                </c:pt>
                <c:pt idx="819" formatCode="0.00E+00">
                  <c:v>4.7732583372771802E-6</c:v>
                </c:pt>
                <c:pt idx="820">
                  <c:v>1.11003272565522</c:v>
                </c:pt>
                <c:pt idx="821">
                  <c:v>16.7110513750252</c:v>
                </c:pt>
                <c:pt idx="822">
                  <c:v>0.21298530003877</c:v>
                </c:pt>
                <c:pt idx="823">
                  <c:v>21.809316711915201</c:v>
                </c:pt>
                <c:pt idx="824">
                  <c:v>0</c:v>
                </c:pt>
                <c:pt idx="825">
                  <c:v>33.501722738015502</c:v>
                </c:pt>
                <c:pt idx="826">
                  <c:v>5.5600655401160299</c:v>
                </c:pt>
                <c:pt idx="827">
                  <c:v>0.249932646977685</c:v>
                </c:pt>
                <c:pt idx="828">
                  <c:v>44.549642646461599</c:v>
                </c:pt>
                <c:pt idx="829">
                  <c:v>2.9957211679356699</c:v>
                </c:pt>
                <c:pt idx="830">
                  <c:v>0</c:v>
                </c:pt>
                <c:pt idx="831">
                  <c:v>12.7353982287816</c:v>
                </c:pt>
                <c:pt idx="832">
                  <c:v>82.989688762087994</c:v>
                </c:pt>
                <c:pt idx="833">
                  <c:v>42.282698504331897</c:v>
                </c:pt>
                <c:pt idx="834">
                  <c:v>4.0830695803653301</c:v>
                </c:pt>
                <c:pt idx="835">
                  <c:v>24.543677776710101</c:v>
                </c:pt>
                <c:pt idx="836">
                  <c:v>65.664551342648394</c:v>
                </c:pt>
                <c:pt idx="837">
                  <c:v>0.54039160958990595</c:v>
                </c:pt>
                <c:pt idx="838">
                  <c:v>4.2856095379999997E-3</c:v>
                </c:pt>
                <c:pt idx="839">
                  <c:v>11.600822957194501</c:v>
                </c:pt>
                <c:pt idx="840">
                  <c:v>0</c:v>
                </c:pt>
                <c:pt idx="841">
                  <c:v>11.1326553095272</c:v>
                </c:pt>
                <c:pt idx="842">
                  <c:v>16.1856482063492</c:v>
                </c:pt>
                <c:pt idx="843">
                  <c:v>11.8825296154652</c:v>
                </c:pt>
                <c:pt idx="844">
                  <c:v>25.357495486178902</c:v>
                </c:pt>
                <c:pt idx="845">
                  <c:v>0.42079858498712802</c:v>
                </c:pt>
                <c:pt idx="846">
                  <c:v>0.22940547500241301</c:v>
                </c:pt>
                <c:pt idx="847">
                  <c:v>15.370618448549701</c:v>
                </c:pt>
                <c:pt idx="848">
                  <c:v>47.542511223717398</c:v>
                </c:pt>
                <c:pt idx="849">
                  <c:v>9.2742803806336607</c:v>
                </c:pt>
                <c:pt idx="850">
                  <c:v>1.7673966531160801</c:v>
                </c:pt>
                <c:pt idx="851">
                  <c:v>29.505989044247801</c:v>
                </c:pt>
                <c:pt idx="852">
                  <c:v>24.5764918947187</c:v>
                </c:pt>
                <c:pt idx="853">
                  <c:v>8.1699191213378608</c:v>
                </c:pt>
                <c:pt idx="854">
                  <c:v>0</c:v>
                </c:pt>
                <c:pt idx="855">
                  <c:v>37.139666784141298</c:v>
                </c:pt>
                <c:pt idx="856">
                  <c:v>52.529587163247697</c:v>
                </c:pt>
                <c:pt idx="857">
                  <c:v>0</c:v>
                </c:pt>
                <c:pt idx="858">
                  <c:v>6.0678258825956499</c:v>
                </c:pt>
                <c:pt idx="859">
                  <c:v>2.4743475596422702</c:v>
                </c:pt>
                <c:pt idx="860">
                  <c:v>3.9725946013862501</c:v>
                </c:pt>
                <c:pt idx="861">
                  <c:v>19.345140550980101</c:v>
                </c:pt>
                <c:pt idx="862">
                  <c:v>0</c:v>
                </c:pt>
                <c:pt idx="863">
                  <c:v>0.769336982745492</c:v>
                </c:pt>
                <c:pt idx="864">
                  <c:v>0</c:v>
                </c:pt>
                <c:pt idx="865">
                  <c:v>0</c:v>
                </c:pt>
                <c:pt idx="866">
                  <c:v>26.869747695331601</c:v>
                </c:pt>
                <c:pt idx="867">
                  <c:v>4.3851723888885701</c:v>
                </c:pt>
                <c:pt idx="868">
                  <c:v>15.659496536810799</c:v>
                </c:pt>
                <c:pt idx="869">
                  <c:v>84.092647421573204</c:v>
                </c:pt>
                <c:pt idx="870">
                  <c:v>15.2010237521647</c:v>
                </c:pt>
                <c:pt idx="871">
                  <c:v>0.28802608552638997</c:v>
                </c:pt>
                <c:pt idx="872">
                  <c:v>1.19484355227396</c:v>
                </c:pt>
                <c:pt idx="873">
                  <c:v>13.1996583355263</c:v>
                </c:pt>
                <c:pt idx="874">
                  <c:v>80.959379169600695</c:v>
                </c:pt>
                <c:pt idx="875">
                  <c:v>0.37944253929161598</c:v>
                </c:pt>
                <c:pt idx="876">
                  <c:v>0</c:v>
                </c:pt>
                <c:pt idx="877">
                  <c:v>4.0510130079806501</c:v>
                </c:pt>
                <c:pt idx="878">
                  <c:v>32.903422559124699</c:v>
                </c:pt>
                <c:pt idx="879">
                  <c:v>63.026007488047597</c:v>
                </c:pt>
                <c:pt idx="880">
                  <c:v>32.118154164437598</c:v>
                </c:pt>
                <c:pt idx="881">
                  <c:v>3.2441043280525301</c:v>
                </c:pt>
                <c:pt idx="882">
                  <c:v>2.7950423194698901</c:v>
                </c:pt>
                <c:pt idx="883">
                  <c:v>4.11365516425629</c:v>
                </c:pt>
                <c:pt idx="884">
                  <c:v>37.719998542699003</c:v>
                </c:pt>
                <c:pt idx="885">
                  <c:v>19.896715271119898</c:v>
                </c:pt>
                <c:pt idx="886">
                  <c:v>5.0967754317576404</c:v>
                </c:pt>
                <c:pt idx="887">
                  <c:v>0.460350945555141</c:v>
                </c:pt>
                <c:pt idx="888">
                  <c:v>5.2864861287731699</c:v>
                </c:pt>
                <c:pt idx="889">
                  <c:v>2.97904898824806</c:v>
                </c:pt>
                <c:pt idx="890">
                  <c:v>0</c:v>
                </c:pt>
                <c:pt idx="891">
                  <c:v>48.442043777403498</c:v>
                </c:pt>
                <c:pt idx="892">
                  <c:v>0</c:v>
                </c:pt>
                <c:pt idx="893">
                  <c:v>47.161058886826702</c:v>
                </c:pt>
                <c:pt idx="894">
                  <c:v>32.527152685594999</c:v>
                </c:pt>
                <c:pt idx="895">
                  <c:v>19.4680793157167</c:v>
                </c:pt>
                <c:pt idx="896">
                  <c:v>24.4821141391987</c:v>
                </c:pt>
                <c:pt idx="897">
                  <c:v>49.4087767194845</c:v>
                </c:pt>
                <c:pt idx="898">
                  <c:v>7.3669269415329897</c:v>
                </c:pt>
                <c:pt idx="899">
                  <c:v>1.20041080876623</c:v>
                </c:pt>
                <c:pt idx="900">
                  <c:v>3.0838984201706001</c:v>
                </c:pt>
                <c:pt idx="901">
                  <c:v>20.0203179653681</c:v>
                </c:pt>
                <c:pt idx="902">
                  <c:v>0</c:v>
                </c:pt>
                <c:pt idx="903">
                  <c:v>0</c:v>
                </c:pt>
                <c:pt idx="904">
                  <c:v>8.7747846297422392</c:v>
                </c:pt>
                <c:pt idx="905">
                  <c:v>34.629756195554499</c:v>
                </c:pt>
                <c:pt idx="906">
                  <c:v>1.63559316343978</c:v>
                </c:pt>
                <c:pt idx="907">
                  <c:v>1.0415748881498601</c:v>
                </c:pt>
                <c:pt idx="908">
                  <c:v>1.59154939521931</c:v>
                </c:pt>
                <c:pt idx="909">
                  <c:v>53.181646526315802</c:v>
                </c:pt>
                <c:pt idx="910">
                  <c:v>24.476054121052599</c:v>
                </c:pt>
                <c:pt idx="911">
                  <c:v>79.155735754365196</c:v>
                </c:pt>
                <c:pt idx="912">
                  <c:v>45.977011494252899</c:v>
                </c:pt>
                <c:pt idx="913">
                  <c:v>9.5645618785809194</c:v>
                </c:pt>
                <c:pt idx="914">
                  <c:v>0</c:v>
                </c:pt>
                <c:pt idx="915">
                  <c:v>0</c:v>
                </c:pt>
                <c:pt idx="916">
                  <c:v>0.92648018331620596</c:v>
                </c:pt>
                <c:pt idx="917">
                  <c:v>21.8001638611928</c:v>
                </c:pt>
                <c:pt idx="918">
                  <c:v>0</c:v>
                </c:pt>
                <c:pt idx="919">
                  <c:v>18.932588027105702</c:v>
                </c:pt>
                <c:pt idx="920">
                  <c:v>0.30572177685318103</c:v>
                </c:pt>
                <c:pt idx="921">
                  <c:v>15.301589968253101</c:v>
                </c:pt>
                <c:pt idx="922">
                  <c:v>1.2013785494809801</c:v>
                </c:pt>
                <c:pt idx="923">
                  <c:v>24.0140184400429</c:v>
                </c:pt>
                <c:pt idx="924">
                  <c:v>0</c:v>
                </c:pt>
                <c:pt idx="925">
                  <c:v>18.723137024871999</c:v>
                </c:pt>
                <c:pt idx="926">
                  <c:v>0.107658448828829</c:v>
                </c:pt>
                <c:pt idx="927">
                  <c:v>2.2208530715978601</c:v>
                </c:pt>
                <c:pt idx="928">
                  <c:v>18.5510155998202</c:v>
                </c:pt>
                <c:pt idx="929">
                  <c:v>18.141417920030801</c:v>
                </c:pt>
                <c:pt idx="930">
                  <c:v>0</c:v>
                </c:pt>
                <c:pt idx="931">
                  <c:v>43.461441635594397</c:v>
                </c:pt>
                <c:pt idx="932">
                  <c:v>2.47747386338312E-2</c:v>
                </c:pt>
                <c:pt idx="933">
                  <c:v>3.7124960011272798</c:v>
                </c:pt>
                <c:pt idx="934">
                  <c:v>15.0061956550253</c:v>
                </c:pt>
                <c:pt idx="935">
                  <c:v>0</c:v>
                </c:pt>
                <c:pt idx="936">
                  <c:v>53.439170222387901</c:v>
                </c:pt>
                <c:pt idx="937">
                  <c:v>14.428601573776101</c:v>
                </c:pt>
                <c:pt idx="938">
                  <c:v>41.924119955223603</c:v>
                </c:pt>
                <c:pt idx="939">
                  <c:v>37.915637870101399</c:v>
                </c:pt>
                <c:pt idx="940">
                  <c:v>78.620956422096299</c:v>
                </c:pt>
                <c:pt idx="941">
                  <c:v>8.9603788947878407</c:v>
                </c:pt>
                <c:pt idx="942">
                  <c:v>2.2759755116399698</c:v>
                </c:pt>
                <c:pt idx="943">
                  <c:v>0.49489948410595702</c:v>
                </c:pt>
                <c:pt idx="944">
                  <c:v>67.128696856714299</c:v>
                </c:pt>
                <c:pt idx="945">
                  <c:v>0.30394629144465302</c:v>
                </c:pt>
                <c:pt idx="946">
                  <c:v>12.4027856768537</c:v>
                </c:pt>
                <c:pt idx="947">
                  <c:v>25.654376379904502</c:v>
                </c:pt>
                <c:pt idx="948">
                  <c:v>81.346121492348601</c:v>
                </c:pt>
                <c:pt idx="949">
                  <c:v>9.4093544585365905</c:v>
                </c:pt>
                <c:pt idx="950">
                  <c:v>48.154117957523198</c:v>
                </c:pt>
                <c:pt idx="951">
                  <c:v>33.791343318103998</c:v>
                </c:pt>
                <c:pt idx="952">
                  <c:v>32.731076995273099</c:v>
                </c:pt>
                <c:pt idx="953">
                  <c:v>15.9072333347107</c:v>
                </c:pt>
                <c:pt idx="954">
                  <c:v>0.74255794202129199</c:v>
                </c:pt>
                <c:pt idx="955">
                  <c:v>0</c:v>
                </c:pt>
                <c:pt idx="956">
                  <c:v>1.10226305205264</c:v>
                </c:pt>
                <c:pt idx="957">
                  <c:v>9.2224318425083496</c:v>
                </c:pt>
                <c:pt idx="958">
                  <c:v>0.57814306483761602</c:v>
                </c:pt>
                <c:pt idx="959">
                  <c:v>0.80015411397587899</c:v>
                </c:pt>
                <c:pt idx="960">
                  <c:v>45.3105545824261</c:v>
                </c:pt>
                <c:pt idx="961">
                  <c:v>39.7305109185845</c:v>
                </c:pt>
                <c:pt idx="962">
                  <c:v>8.9165873898644605</c:v>
                </c:pt>
                <c:pt idx="963">
                  <c:v>37.939316778159103</c:v>
                </c:pt>
                <c:pt idx="964">
                  <c:v>32.034883638546397</c:v>
                </c:pt>
                <c:pt idx="965">
                  <c:v>1.4555191308090101</c:v>
                </c:pt>
                <c:pt idx="966">
                  <c:v>80.818977510280604</c:v>
                </c:pt>
                <c:pt idx="967">
                  <c:v>38.803377855136901</c:v>
                </c:pt>
                <c:pt idx="968">
                  <c:v>4.7190680719674402E-2</c:v>
                </c:pt>
                <c:pt idx="969">
                  <c:v>47.546355133189302</c:v>
                </c:pt>
                <c:pt idx="970">
                  <c:v>25.2712012630289</c:v>
                </c:pt>
                <c:pt idx="971">
                  <c:v>34.762959874870901</c:v>
                </c:pt>
                <c:pt idx="972">
                  <c:v>16.381705675124401</c:v>
                </c:pt>
                <c:pt idx="973">
                  <c:v>53.172149573720603</c:v>
                </c:pt>
                <c:pt idx="974">
                  <c:v>14.0263175643276</c:v>
                </c:pt>
                <c:pt idx="975">
                  <c:v>9.1707388168746504E-2</c:v>
                </c:pt>
                <c:pt idx="976">
                  <c:v>6.79828671917475</c:v>
                </c:pt>
                <c:pt idx="977">
                  <c:v>25.847350082185301</c:v>
                </c:pt>
                <c:pt idx="978">
                  <c:v>28.9340091769085</c:v>
                </c:pt>
                <c:pt idx="979">
                  <c:v>42.127751884005598</c:v>
                </c:pt>
                <c:pt idx="980">
                  <c:v>48.8120950906427</c:v>
                </c:pt>
                <c:pt idx="981">
                  <c:v>36.495492925564299</c:v>
                </c:pt>
                <c:pt idx="982">
                  <c:v>2.5219213698897298</c:v>
                </c:pt>
                <c:pt idx="983">
                  <c:v>10.612806152269</c:v>
                </c:pt>
                <c:pt idx="984">
                  <c:v>16.015977548352101</c:v>
                </c:pt>
                <c:pt idx="985">
                  <c:v>0.76181493510297005</c:v>
                </c:pt>
                <c:pt idx="986">
                  <c:v>49.659995746083602</c:v>
                </c:pt>
                <c:pt idx="987">
                  <c:v>0</c:v>
                </c:pt>
                <c:pt idx="988">
                  <c:v>2.4871963074766401</c:v>
                </c:pt>
                <c:pt idx="989">
                  <c:v>50.028055364148599</c:v>
                </c:pt>
                <c:pt idx="990">
                  <c:v>0.68392956704200303</c:v>
                </c:pt>
                <c:pt idx="991">
                  <c:v>6.4275925631578995E-2</c:v>
                </c:pt>
                <c:pt idx="992">
                  <c:v>67.111119947872396</c:v>
                </c:pt>
                <c:pt idx="993">
                  <c:v>21.0110549297201</c:v>
                </c:pt>
                <c:pt idx="994">
                  <c:v>30.219569011369099</c:v>
                </c:pt>
                <c:pt idx="995">
                  <c:v>27.372719583320801</c:v>
                </c:pt>
                <c:pt idx="996">
                  <c:v>16.262359652491401</c:v>
                </c:pt>
                <c:pt idx="997">
                  <c:v>33.793220982456099</c:v>
                </c:pt>
                <c:pt idx="998">
                  <c:v>0</c:v>
                </c:pt>
                <c:pt idx="999">
                  <c:v>57.619355499185701</c:v>
                </c:pt>
                <c:pt idx="1000">
                  <c:v>71.741189787966903</c:v>
                </c:pt>
                <c:pt idx="1001">
                  <c:v>0.22209849675847701</c:v>
                </c:pt>
                <c:pt idx="1002">
                  <c:v>10.937305367917499</c:v>
                </c:pt>
                <c:pt idx="1003">
                  <c:v>52.755344347467698</c:v>
                </c:pt>
                <c:pt idx="1004">
                  <c:v>1.2897055407642599</c:v>
                </c:pt>
                <c:pt idx="1005">
                  <c:v>51.563045801828501</c:v>
                </c:pt>
                <c:pt idx="1006">
                  <c:v>12.9575729098596</c:v>
                </c:pt>
                <c:pt idx="1007">
                  <c:v>0</c:v>
                </c:pt>
                <c:pt idx="1008">
                  <c:v>45.877551331737699</c:v>
                </c:pt>
                <c:pt idx="1009">
                  <c:v>22.5087583487031</c:v>
                </c:pt>
                <c:pt idx="1010">
                  <c:v>43.9245518840128</c:v>
                </c:pt>
                <c:pt idx="1011">
                  <c:v>12.7536572824432</c:v>
                </c:pt>
                <c:pt idx="1012">
                  <c:v>0</c:v>
                </c:pt>
                <c:pt idx="1013">
                  <c:v>27.961382602626198</c:v>
                </c:pt>
                <c:pt idx="1014">
                  <c:v>3.3980994062764802</c:v>
                </c:pt>
                <c:pt idx="1015">
                  <c:v>18.5426631482738</c:v>
                </c:pt>
                <c:pt idx="1016">
                  <c:v>12.249922116671501</c:v>
                </c:pt>
                <c:pt idx="1017">
                  <c:v>15.8680203161035</c:v>
                </c:pt>
                <c:pt idx="1018">
                  <c:v>23.6177670942544</c:v>
                </c:pt>
                <c:pt idx="1019">
                  <c:v>0.67509730421782799</c:v>
                </c:pt>
                <c:pt idx="1020">
                  <c:v>1.16028866719799</c:v>
                </c:pt>
                <c:pt idx="1021">
                  <c:v>11.752779285558001</c:v>
                </c:pt>
                <c:pt idx="1022">
                  <c:v>28.063786982499</c:v>
                </c:pt>
                <c:pt idx="1023">
                  <c:v>28.535977568775898</c:v>
                </c:pt>
                <c:pt idx="1024">
                  <c:v>6.6771781032258097</c:v>
                </c:pt>
                <c:pt idx="1025">
                  <c:v>0.98465178071306403</c:v>
                </c:pt>
                <c:pt idx="1026">
                  <c:v>12.4364575754045</c:v>
                </c:pt>
                <c:pt idx="1027">
                  <c:v>21.493351642757101</c:v>
                </c:pt>
                <c:pt idx="1028">
                  <c:v>0</c:v>
                </c:pt>
                <c:pt idx="1029">
                  <c:v>25.812728926829301</c:v>
                </c:pt>
                <c:pt idx="1030">
                  <c:v>17.4113324388323</c:v>
                </c:pt>
                <c:pt idx="1031">
                  <c:v>86.394307859903407</c:v>
                </c:pt>
                <c:pt idx="1032">
                  <c:v>0</c:v>
                </c:pt>
                <c:pt idx="1033">
                  <c:v>48.835346194965801</c:v>
                </c:pt>
                <c:pt idx="1034">
                  <c:v>18.503887572902801</c:v>
                </c:pt>
                <c:pt idx="1035">
                  <c:v>35.178980495079102</c:v>
                </c:pt>
                <c:pt idx="1036">
                  <c:v>62.346242312765</c:v>
                </c:pt>
                <c:pt idx="1037">
                  <c:v>17.007605244234401</c:v>
                </c:pt>
                <c:pt idx="1038">
                  <c:v>9.7895067634080901E-2</c:v>
                </c:pt>
                <c:pt idx="1039">
                  <c:v>10.5003958263047</c:v>
                </c:pt>
                <c:pt idx="1040">
                  <c:v>47.525303766694499</c:v>
                </c:pt>
                <c:pt idx="1041">
                  <c:v>86.325977229876202</c:v>
                </c:pt>
                <c:pt idx="1042">
                  <c:v>7.1219293449809697</c:v>
                </c:pt>
                <c:pt idx="1043">
                  <c:v>52.301276205253899</c:v>
                </c:pt>
                <c:pt idx="1044">
                  <c:v>31.9275599557471</c:v>
                </c:pt>
                <c:pt idx="1045">
                  <c:v>0.15913454693204299</c:v>
                </c:pt>
                <c:pt idx="1046">
                  <c:v>2.4678956829841701E-2</c:v>
                </c:pt>
                <c:pt idx="1047">
                  <c:v>2.6619256746130402</c:v>
                </c:pt>
                <c:pt idx="1048">
                  <c:v>84.690330252039502</c:v>
                </c:pt>
                <c:pt idx="1049">
                  <c:v>0.11092903097477901</c:v>
                </c:pt>
                <c:pt idx="1050">
                  <c:v>0</c:v>
                </c:pt>
                <c:pt idx="1051">
                  <c:v>2.1029186922293102</c:v>
                </c:pt>
                <c:pt idx="1052">
                  <c:v>70.112673942511506</c:v>
                </c:pt>
                <c:pt idx="1053">
                  <c:v>17.760489798143801</c:v>
                </c:pt>
                <c:pt idx="1054">
                  <c:v>34.721328905697597</c:v>
                </c:pt>
                <c:pt idx="1055">
                  <c:v>8.1340494481896304</c:v>
                </c:pt>
                <c:pt idx="1056">
                  <c:v>46.585803663157201</c:v>
                </c:pt>
                <c:pt idx="1057">
                  <c:v>0.26159618340615998</c:v>
                </c:pt>
                <c:pt idx="1058">
                  <c:v>9.4499174854485606</c:v>
                </c:pt>
                <c:pt idx="1059">
                  <c:v>4.3001067776909299</c:v>
                </c:pt>
                <c:pt idx="1060">
                  <c:v>41.331522977997203</c:v>
                </c:pt>
                <c:pt idx="1061">
                  <c:v>18.5101493771372</c:v>
                </c:pt>
                <c:pt idx="1062">
                  <c:v>15.4918036454835</c:v>
                </c:pt>
                <c:pt idx="1063">
                  <c:v>0.70545321168297104</c:v>
                </c:pt>
                <c:pt idx="1064">
                  <c:v>52.777008711161102</c:v>
                </c:pt>
                <c:pt idx="1065">
                  <c:v>13.228037764100501</c:v>
                </c:pt>
                <c:pt idx="1066">
                  <c:v>42.974818148381601</c:v>
                </c:pt>
                <c:pt idx="1067">
                  <c:v>66.749633084438202</c:v>
                </c:pt>
                <c:pt idx="1068">
                  <c:v>15.3757435448659</c:v>
                </c:pt>
                <c:pt idx="1069">
                  <c:v>45.6074040735705</c:v>
                </c:pt>
                <c:pt idx="1070">
                  <c:v>74.083022671796002</c:v>
                </c:pt>
                <c:pt idx="1071">
                  <c:v>31.270257401256099</c:v>
                </c:pt>
                <c:pt idx="1072">
                  <c:v>89.508978133531102</c:v>
                </c:pt>
                <c:pt idx="1073">
                  <c:v>30.153485396267101</c:v>
                </c:pt>
                <c:pt idx="1074">
                  <c:v>10.8600173264405</c:v>
                </c:pt>
                <c:pt idx="1075">
                  <c:v>7.3555146776421001</c:v>
                </c:pt>
                <c:pt idx="1076">
                  <c:v>2.33300330371023</c:v>
                </c:pt>
                <c:pt idx="1077">
                  <c:v>10.6324848426418</c:v>
                </c:pt>
                <c:pt idx="1078">
                  <c:v>7.7311086461890204</c:v>
                </c:pt>
                <c:pt idx="1079">
                  <c:v>53.683731949701603</c:v>
                </c:pt>
                <c:pt idx="1080">
                  <c:v>24.0931680341101</c:v>
                </c:pt>
                <c:pt idx="1081">
                  <c:v>0</c:v>
                </c:pt>
                <c:pt idx="1082">
                  <c:v>8.0175373945680004</c:v>
                </c:pt>
                <c:pt idx="1083">
                  <c:v>1.7214693778061101</c:v>
                </c:pt>
                <c:pt idx="1084">
                  <c:v>54.512285126643</c:v>
                </c:pt>
                <c:pt idx="1085">
                  <c:v>22.179719596874801</c:v>
                </c:pt>
                <c:pt idx="1086">
                  <c:v>31.0423522379993</c:v>
                </c:pt>
                <c:pt idx="1087">
                  <c:v>32.795693567047202</c:v>
                </c:pt>
                <c:pt idx="1088">
                  <c:v>67.563338408604096</c:v>
                </c:pt>
                <c:pt idx="1089">
                  <c:v>0</c:v>
                </c:pt>
                <c:pt idx="1090">
                  <c:v>6.0082091302817897</c:v>
                </c:pt>
                <c:pt idx="1091">
                  <c:v>22.183144178811201</c:v>
                </c:pt>
                <c:pt idx="1092">
                  <c:v>16.121369696039299</c:v>
                </c:pt>
                <c:pt idx="1093">
                  <c:v>16.532417875474401</c:v>
                </c:pt>
                <c:pt idx="1094">
                  <c:v>32.612784207744603</c:v>
                </c:pt>
                <c:pt idx="1095">
                  <c:v>51.431471250475099</c:v>
                </c:pt>
                <c:pt idx="1096">
                  <c:v>0.16665795109935799</c:v>
                </c:pt>
                <c:pt idx="1097">
                  <c:v>17.359656597407898</c:v>
                </c:pt>
                <c:pt idx="1098">
                  <c:v>22.8030436551911</c:v>
                </c:pt>
                <c:pt idx="1099">
                  <c:v>21.107669318113398</c:v>
                </c:pt>
                <c:pt idx="1100">
                  <c:v>1.49702667045569</c:v>
                </c:pt>
                <c:pt idx="1101">
                  <c:v>16.2354347486291</c:v>
                </c:pt>
                <c:pt idx="1102">
                  <c:v>5.9175611510263497</c:v>
                </c:pt>
                <c:pt idx="1103">
                  <c:v>12.1576452700546</c:v>
                </c:pt>
                <c:pt idx="1104">
                  <c:v>13.0259147689833</c:v>
                </c:pt>
                <c:pt idx="1105">
                  <c:v>16.494945889445599</c:v>
                </c:pt>
                <c:pt idx="1106">
                  <c:v>0</c:v>
                </c:pt>
                <c:pt idx="1107">
                  <c:v>4.4485424954050901</c:v>
                </c:pt>
                <c:pt idx="1108">
                  <c:v>22.924515778455199</c:v>
                </c:pt>
                <c:pt idx="1109">
                  <c:v>37.428092191664597</c:v>
                </c:pt>
                <c:pt idx="1110">
                  <c:v>4.0238204228279102</c:v>
                </c:pt>
                <c:pt idx="1111">
                  <c:v>48.884157131377897</c:v>
                </c:pt>
                <c:pt idx="1112">
                  <c:v>8.6381026614173198E-2</c:v>
                </c:pt>
                <c:pt idx="1113">
                  <c:v>0</c:v>
                </c:pt>
                <c:pt idx="1114">
                  <c:v>2.8457746714593299</c:v>
                </c:pt>
                <c:pt idx="1115">
                  <c:v>64.6419957379415</c:v>
                </c:pt>
                <c:pt idx="1116">
                  <c:v>2.0262681518406902</c:v>
                </c:pt>
                <c:pt idx="1117">
                  <c:v>40.866617110892498</c:v>
                </c:pt>
                <c:pt idx="1118">
                  <c:v>0.151961757979512</c:v>
                </c:pt>
                <c:pt idx="1119">
                  <c:v>2.5483035235494498</c:v>
                </c:pt>
                <c:pt idx="1120">
                  <c:v>23.250518636374601</c:v>
                </c:pt>
                <c:pt idx="1121">
                  <c:v>7.8919902715237802</c:v>
                </c:pt>
                <c:pt idx="1122">
                  <c:v>42.338603290714502</c:v>
                </c:pt>
                <c:pt idx="1123">
                  <c:v>33.8205974959453</c:v>
                </c:pt>
                <c:pt idx="1124">
                  <c:v>30.756269263216399</c:v>
                </c:pt>
                <c:pt idx="1125">
                  <c:v>36.685164647215601</c:v>
                </c:pt>
                <c:pt idx="1126">
                  <c:v>0.55293663212147603</c:v>
                </c:pt>
                <c:pt idx="1127">
                  <c:v>50.954544499863403</c:v>
                </c:pt>
                <c:pt idx="1128">
                  <c:v>71.5930505173081</c:v>
                </c:pt>
                <c:pt idx="1129">
                  <c:v>47.809316377899897</c:v>
                </c:pt>
                <c:pt idx="1130">
                  <c:v>48.379645181753098</c:v>
                </c:pt>
                <c:pt idx="1131">
                  <c:v>57.991212280803097</c:v>
                </c:pt>
                <c:pt idx="1132">
                  <c:v>4.9362194081887099E-2</c:v>
                </c:pt>
                <c:pt idx="1133">
                  <c:v>9.5291097728433396</c:v>
                </c:pt>
                <c:pt idx="1134">
                  <c:v>8.0241334732950094</c:v>
                </c:pt>
                <c:pt idx="1135">
                  <c:v>17.841902454529301</c:v>
                </c:pt>
                <c:pt idx="1136">
                  <c:v>30.829694104989301</c:v>
                </c:pt>
                <c:pt idx="1137">
                  <c:v>15.9872677213305</c:v>
                </c:pt>
                <c:pt idx="1138">
                  <c:v>0.98679763768538797</c:v>
                </c:pt>
                <c:pt idx="1139">
                  <c:v>55.7227757920976</c:v>
                </c:pt>
                <c:pt idx="1140">
                  <c:v>0.97609621901470001</c:v>
                </c:pt>
                <c:pt idx="1141">
                  <c:v>11.4289033871397</c:v>
                </c:pt>
                <c:pt idx="1142">
                  <c:v>64.901852781845704</c:v>
                </c:pt>
                <c:pt idx="1143">
                  <c:v>4.4280248328330396</c:v>
                </c:pt>
                <c:pt idx="1144">
                  <c:v>52.233213303576797</c:v>
                </c:pt>
                <c:pt idx="1145">
                  <c:v>41.480133168081998</c:v>
                </c:pt>
                <c:pt idx="1146">
                  <c:v>41.778087096541597</c:v>
                </c:pt>
                <c:pt idx="1147">
                  <c:v>10.515481200479799</c:v>
                </c:pt>
                <c:pt idx="1148">
                  <c:v>28.506026030110899</c:v>
                </c:pt>
                <c:pt idx="1149">
                  <c:v>12.052107838610899</c:v>
                </c:pt>
                <c:pt idx="1150">
                  <c:v>40.620347714787201</c:v>
                </c:pt>
                <c:pt idx="1151">
                  <c:v>55.139855820559902</c:v>
                </c:pt>
                <c:pt idx="1152">
                  <c:v>33.359774177387401</c:v>
                </c:pt>
                <c:pt idx="1153">
                  <c:v>1.36856684140868</c:v>
                </c:pt>
                <c:pt idx="1154">
                  <c:v>0</c:v>
                </c:pt>
                <c:pt idx="1155">
                  <c:v>47.341994002644299</c:v>
                </c:pt>
                <c:pt idx="1156">
                  <c:v>19.7628458498024</c:v>
                </c:pt>
                <c:pt idx="1157">
                  <c:v>0</c:v>
                </c:pt>
                <c:pt idx="1158">
                  <c:v>64.473817536801207</c:v>
                </c:pt>
                <c:pt idx="1159">
                  <c:v>33.820737593978102</c:v>
                </c:pt>
                <c:pt idx="1160">
                  <c:v>0</c:v>
                </c:pt>
                <c:pt idx="1161">
                  <c:v>18.805973801074199</c:v>
                </c:pt>
                <c:pt idx="1162">
                  <c:v>34.991735108204601</c:v>
                </c:pt>
                <c:pt idx="1163">
                  <c:v>3.3396654145431999</c:v>
                </c:pt>
                <c:pt idx="1164">
                  <c:v>2.18334305635697</c:v>
                </c:pt>
                <c:pt idx="1165">
                  <c:v>10.2868320098691</c:v>
                </c:pt>
                <c:pt idx="1166">
                  <c:v>4.0908264945446096</c:v>
                </c:pt>
                <c:pt idx="1167">
                  <c:v>0</c:v>
                </c:pt>
                <c:pt idx="1168">
                  <c:v>17.540107114219001</c:v>
                </c:pt>
                <c:pt idx="1169">
                  <c:v>18.840906348026699</c:v>
                </c:pt>
                <c:pt idx="1170">
                  <c:v>54.116705594300498</c:v>
                </c:pt>
                <c:pt idx="1171">
                  <c:v>0.66031258424629502</c:v>
                </c:pt>
                <c:pt idx="1172">
                  <c:v>0.59341082631943898</c:v>
                </c:pt>
                <c:pt idx="1173">
                  <c:v>16.279038277005501</c:v>
                </c:pt>
                <c:pt idx="1174">
                  <c:v>24.977488429388799</c:v>
                </c:pt>
                <c:pt idx="1175">
                  <c:v>11.3684076107496</c:v>
                </c:pt>
                <c:pt idx="1176">
                  <c:v>69.265182695599506</c:v>
                </c:pt>
                <c:pt idx="1177">
                  <c:v>5.3768120427270398</c:v>
                </c:pt>
                <c:pt idx="1178">
                  <c:v>69.212335757470797</c:v>
                </c:pt>
                <c:pt idx="1179">
                  <c:v>11.9568363135394</c:v>
                </c:pt>
                <c:pt idx="1180">
                  <c:v>9.3086784942012599E-2</c:v>
                </c:pt>
                <c:pt idx="1181">
                  <c:v>3.2804983047563998</c:v>
                </c:pt>
                <c:pt idx="1182">
                  <c:v>15.226775868466699</c:v>
                </c:pt>
                <c:pt idx="1183">
                  <c:v>30.287331702007901</c:v>
                </c:pt>
                <c:pt idx="1184">
                  <c:v>30.7885164073734</c:v>
                </c:pt>
                <c:pt idx="1185">
                  <c:v>33.298443839494297</c:v>
                </c:pt>
                <c:pt idx="1186">
                  <c:v>37.6694430540147</c:v>
                </c:pt>
                <c:pt idx="1187">
                  <c:v>0.55183717709700197</c:v>
                </c:pt>
                <c:pt idx="1188">
                  <c:v>17.947067121862101</c:v>
                </c:pt>
                <c:pt idx="1189">
                  <c:v>2.3684300921778499E-2</c:v>
                </c:pt>
                <c:pt idx="1190">
                  <c:v>12.2888108118579</c:v>
                </c:pt>
                <c:pt idx="1191">
                  <c:v>24.578928529617802</c:v>
                </c:pt>
                <c:pt idx="1192">
                  <c:v>2.74736969707602</c:v>
                </c:pt>
                <c:pt idx="1193">
                  <c:v>17.5255641272134</c:v>
                </c:pt>
                <c:pt idx="1194">
                  <c:v>85.116992275034505</c:v>
                </c:pt>
                <c:pt idx="1195">
                  <c:v>1.6477042957265001E-2</c:v>
                </c:pt>
                <c:pt idx="1196">
                  <c:v>65.461703542570007</c:v>
                </c:pt>
                <c:pt idx="1197">
                  <c:v>0</c:v>
                </c:pt>
                <c:pt idx="1198">
                  <c:v>39.713168130877001</c:v>
                </c:pt>
                <c:pt idx="1199">
                  <c:v>2.9832307574490602</c:v>
                </c:pt>
                <c:pt idx="1200">
                  <c:v>63.103855933642997</c:v>
                </c:pt>
                <c:pt idx="1201">
                  <c:v>1.19231635500744</c:v>
                </c:pt>
                <c:pt idx="1202">
                  <c:v>13.2243373054415</c:v>
                </c:pt>
                <c:pt idx="1203">
                  <c:v>37.869653914088502</c:v>
                </c:pt>
                <c:pt idx="1204">
                  <c:v>0.57490049635562801</c:v>
                </c:pt>
                <c:pt idx="1205">
                  <c:v>4.6962026195794397</c:v>
                </c:pt>
                <c:pt idx="1206">
                  <c:v>17.990246763057701</c:v>
                </c:pt>
                <c:pt idx="1207">
                  <c:v>17.0940121393186</c:v>
                </c:pt>
                <c:pt idx="1208">
                  <c:v>7.0090122055289701</c:v>
                </c:pt>
                <c:pt idx="1209">
                  <c:v>31.6090877343558</c:v>
                </c:pt>
                <c:pt idx="1210">
                  <c:v>34.413868168239901</c:v>
                </c:pt>
                <c:pt idx="1211">
                  <c:v>34.408660924665703</c:v>
                </c:pt>
                <c:pt idx="1212">
                  <c:v>50.251062532963402</c:v>
                </c:pt>
                <c:pt idx="1213">
                  <c:v>62.571428571428598</c:v>
                </c:pt>
                <c:pt idx="1214">
                  <c:v>36.720769818690101</c:v>
                </c:pt>
                <c:pt idx="1215">
                  <c:v>24.780755742721801</c:v>
                </c:pt>
                <c:pt idx="1216">
                  <c:v>28.644930234294701</c:v>
                </c:pt>
                <c:pt idx="1217">
                  <c:v>0.79410148334558905</c:v>
                </c:pt>
                <c:pt idx="1218">
                  <c:v>8.6048800841416799</c:v>
                </c:pt>
                <c:pt idx="1219">
                  <c:v>17.0029420757831</c:v>
                </c:pt>
                <c:pt idx="1220">
                  <c:v>13.0063377083373</c:v>
                </c:pt>
                <c:pt idx="1221">
                  <c:v>4.7657619228996904</c:v>
                </c:pt>
                <c:pt idx="1222">
                  <c:v>35.244795797123999</c:v>
                </c:pt>
                <c:pt idx="1223">
                  <c:v>24.849579818693702</c:v>
                </c:pt>
                <c:pt idx="1224">
                  <c:v>42.776034644851201</c:v>
                </c:pt>
                <c:pt idx="1225">
                  <c:v>9.8009982611282496</c:v>
                </c:pt>
                <c:pt idx="1226">
                  <c:v>5.8001965233799</c:v>
                </c:pt>
                <c:pt idx="1227">
                  <c:v>18.245928836560299</c:v>
                </c:pt>
                <c:pt idx="1228">
                  <c:v>65.817236061928497</c:v>
                </c:pt>
                <c:pt idx="1229">
                  <c:v>5.30788692600954</c:v>
                </c:pt>
                <c:pt idx="1230">
                  <c:v>6.7230011397641096</c:v>
                </c:pt>
                <c:pt idx="1231">
                  <c:v>0</c:v>
                </c:pt>
                <c:pt idx="1232">
                  <c:v>2.9078347501631501</c:v>
                </c:pt>
                <c:pt idx="1233">
                  <c:v>42.265389028164599</c:v>
                </c:pt>
                <c:pt idx="1234">
                  <c:v>5.7259211017951603</c:v>
                </c:pt>
                <c:pt idx="1235">
                  <c:v>30.942374102176899</c:v>
                </c:pt>
                <c:pt idx="1236">
                  <c:v>25.705520201671</c:v>
                </c:pt>
                <c:pt idx="1237">
                  <c:v>51.189121384219398</c:v>
                </c:pt>
                <c:pt idx="1238">
                  <c:v>36.786938132956003</c:v>
                </c:pt>
                <c:pt idx="1239">
                  <c:v>1.10836112112297</c:v>
                </c:pt>
                <c:pt idx="1240">
                  <c:v>70.544580221612804</c:v>
                </c:pt>
                <c:pt idx="1241">
                  <c:v>39.197276863833302</c:v>
                </c:pt>
                <c:pt idx="1242">
                  <c:v>90.6910724511811</c:v>
                </c:pt>
                <c:pt idx="1243">
                  <c:v>9.7596045602348802</c:v>
                </c:pt>
                <c:pt idx="1244">
                  <c:v>11.6350316744357</c:v>
                </c:pt>
                <c:pt idx="1245">
                  <c:v>0</c:v>
                </c:pt>
                <c:pt idx="1246">
                  <c:v>0.94780125879425203</c:v>
                </c:pt>
                <c:pt idx="1247">
                  <c:v>5.3514380803060098</c:v>
                </c:pt>
                <c:pt idx="1248">
                  <c:v>32.390852177879196</c:v>
                </c:pt>
                <c:pt idx="1249">
                  <c:v>30.141084384175699</c:v>
                </c:pt>
                <c:pt idx="1250">
                  <c:v>25.4631929639344</c:v>
                </c:pt>
                <c:pt idx="1251">
                  <c:v>0.65100948356074495</c:v>
                </c:pt>
                <c:pt idx="1252">
                  <c:v>21.3924800267542</c:v>
                </c:pt>
                <c:pt idx="1253">
                  <c:v>42.254219067187599</c:v>
                </c:pt>
                <c:pt idx="1254">
                  <c:v>13.405298069521701</c:v>
                </c:pt>
                <c:pt idx="1255">
                  <c:v>15.0206463817459</c:v>
                </c:pt>
                <c:pt idx="1256">
                  <c:v>33.478713799233802</c:v>
                </c:pt>
                <c:pt idx="1257">
                  <c:v>35.371670913494</c:v>
                </c:pt>
                <c:pt idx="1258">
                  <c:v>20.7290110742689</c:v>
                </c:pt>
                <c:pt idx="1259">
                  <c:v>29.3186779588988</c:v>
                </c:pt>
                <c:pt idx="1260">
                  <c:v>46.184854213962801</c:v>
                </c:pt>
                <c:pt idx="1261">
                  <c:v>11.158532999443601</c:v>
                </c:pt>
                <c:pt idx="1262">
                  <c:v>8.3600924934192005</c:v>
                </c:pt>
                <c:pt idx="1263">
                  <c:v>8.9507080919844508</c:v>
                </c:pt>
                <c:pt idx="1264">
                  <c:v>63.204843866608002</c:v>
                </c:pt>
                <c:pt idx="1265">
                  <c:v>38.238089702994102</c:v>
                </c:pt>
                <c:pt idx="1266">
                  <c:v>29.925915151828399</c:v>
                </c:pt>
                <c:pt idx="1267">
                  <c:v>10.8145121690763</c:v>
                </c:pt>
                <c:pt idx="1268">
                  <c:v>3.0746030532272899</c:v>
                </c:pt>
                <c:pt idx="1269">
                  <c:v>15.499788283014</c:v>
                </c:pt>
                <c:pt idx="1270">
                  <c:v>10.720362063555299</c:v>
                </c:pt>
                <c:pt idx="1271">
                  <c:v>48.290704189414001</c:v>
                </c:pt>
                <c:pt idx="1272">
                  <c:v>15.4549827634086</c:v>
                </c:pt>
                <c:pt idx="1273">
                  <c:v>44.364449832296998</c:v>
                </c:pt>
                <c:pt idx="1274">
                  <c:v>29.4962056247162</c:v>
                </c:pt>
                <c:pt idx="1275">
                  <c:v>29.326528408414401</c:v>
                </c:pt>
                <c:pt idx="1276">
                  <c:v>25.2445752847634</c:v>
                </c:pt>
                <c:pt idx="1277">
                  <c:v>25.366920382482299</c:v>
                </c:pt>
                <c:pt idx="1278">
                  <c:v>62.874613805582896</c:v>
                </c:pt>
                <c:pt idx="1279">
                  <c:v>72.521479312695504</c:v>
                </c:pt>
                <c:pt idx="1280">
                  <c:v>18.7389811756521</c:v>
                </c:pt>
                <c:pt idx="1281">
                  <c:v>30.5723688189094</c:v>
                </c:pt>
                <c:pt idx="1282">
                  <c:v>28.2645344390079</c:v>
                </c:pt>
                <c:pt idx="1283">
                  <c:v>24.736288901931399</c:v>
                </c:pt>
                <c:pt idx="1284">
                  <c:v>10.4340710691823</c:v>
                </c:pt>
                <c:pt idx="1285">
                  <c:v>11.9676006279616</c:v>
                </c:pt>
                <c:pt idx="1286">
                  <c:v>5.8733631489190099</c:v>
                </c:pt>
                <c:pt idx="1287">
                  <c:v>49.191583798751402</c:v>
                </c:pt>
                <c:pt idx="1288">
                  <c:v>9.0131425621556094</c:v>
                </c:pt>
                <c:pt idx="1289">
                  <c:v>25.001856653664198</c:v>
                </c:pt>
                <c:pt idx="1290">
                  <c:v>2.9137317947192698</c:v>
                </c:pt>
                <c:pt idx="1291">
                  <c:v>0</c:v>
                </c:pt>
                <c:pt idx="1292">
                  <c:v>52.715187738255402</c:v>
                </c:pt>
                <c:pt idx="1293">
                  <c:v>14.499975987034301</c:v>
                </c:pt>
                <c:pt idx="1294">
                  <c:v>44.959892249844799</c:v>
                </c:pt>
                <c:pt idx="1295">
                  <c:v>17.535339700982401</c:v>
                </c:pt>
                <c:pt idx="1296">
                  <c:v>1.9780340230345901</c:v>
                </c:pt>
                <c:pt idx="1297">
                  <c:v>50.929478402988799</c:v>
                </c:pt>
                <c:pt idx="1298">
                  <c:v>4.0281569976698801</c:v>
                </c:pt>
                <c:pt idx="1299">
                  <c:v>23.152973524018599</c:v>
                </c:pt>
                <c:pt idx="1300">
                  <c:v>13.130399448685599</c:v>
                </c:pt>
                <c:pt idx="1301">
                  <c:v>1.5027798157179799</c:v>
                </c:pt>
                <c:pt idx="1302">
                  <c:v>22.1633871651945</c:v>
                </c:pt>
                <c:pt idx="1303">
                  <c:v>5.9495173000557999</c:v>
                </c:pt>
                <c:pt idx="1304">
                  <c:v>41.716953054096798</c:v>
                </c:pt>
                <c:pt idx="1305">
                  <c:v>1.6701380174076501</c:v>
                </c:pt>
                <c:pt idx="1306">
                  <c:v>14.170331764921</c:v>
                </c:pt>
                <c:pt idx="1307">
                  <c:v>47.536792853571498</c:v>
                </c:pt>
                <c:pt idx="1308">
                  <c:v>18.052798060869598</c:v>
                </c:pt>
                <c:pt idx="1309">
                  <c:v>49.120063172955902</c:v>
                </c:pt>
                <c:pt idx="1310">
                  <c:v>75.439825320261605</c:v>
                </c:pt>
                <c:pt idx="1311">
                  <c:v>40.595234068765201</c:v>
                </c:pt>
                <c:pt idx="1312">
                  <c:v>14.0315494250871</c:v>
                </c:pt>
                <c:pt idx="1313">
                  <c:v>18.193938350752202</c:v>
                </c:pt>
                <c:pt idx="1314">
                  <c:v>9.2794114661654099</c:v>
                </c:pt>
                <c:pt idx="1315">
                  <c:v>52.446127085736201</c:v>
                </c:pt>
                <c:pt idx="1316">
                  <c:v>4.6925516015914503</c:v>
                </c:pt>
                <c:pt idx="1317">
                  <c:v>29.7836878530882</c:v>
                </c:pt>
                <c:pt idx="1318">
                  <c:v>15.7462121595872</c:v>
                </c:pt>
                <c:pt idx="1319">
                  <c:v>60.545055740574703</c:v>
                </c:pt>
                <c:pt idx="1320">
                  <c:v>1.93993623969075</c:v>
                </c:pt>
                <c:pt idx="1321">
                  <c:v>3.2930910476502802</c:v>
                </c:pt>
                <c:pt idx="1322">
                  <c:v>28.658341460825898</c:v>
                </c:pt>
                <c:pt idx="1323">
                  <c:v>1.2301978167790499</c:v>
                </c:pt>
                <c:pt idx="1324">
                  <c:v>8.8071742764480307E-2</c:v>
                </c:pt>
                <c:pt idx="1325">
                  <c:v>26.1416847408283</c:v>
                </c:pt>
                <c:pt idx="1326">
                  <c:v>1.9702819209922</c:v>
                </c:pt>
                <c:pt idx="1327">
                  <c:v>8.0993067100159895</c:v>
                </c:pt>
                <c:pt idx="1328">
                  <c:v>53.644318685594797</c:v>
                </c:pt>
                <c:pt idx="1329">
                  <c:v>80.707089943639701</c:v>
                </c:pt>
                <c:pt idx="1330">
                  <c:v>38.9476598459595</c:v>
                </c:pt>
                <c:pt idx="1331">
                  <c:v>26.901069867738801</c:v>
                </c:pt>
                <c:pt idx="1332">
                  <c:v>48.307374015543999</c:v>
                </c:pt>
                <c:pt idx="1333">
                  <c:v>0</c:v>
                </c:pt>
                <c:pt idx="1334">
                  <c:v>55.281462661225802</c:v>
                </c:pt>
                <c:pt idx="1335">
                  <c:v>8.4763378751985297</c:v>
                </c:pt>
                <c:pt idx="1336">
                  <c:v>39.236934559260902</c:v>
                </c:pt>
                <c:pt idx="1337">
                  <c:v>15.1112595100095</c:v>
                </c:pt>
                <c:pt idx="1338">
                  <c:v>2.5320510894551398</c:v>
                </c:pt>
                <c:pt idx="1339">
                  <c:v>48.633529253675597</c:v>
                </c:pt>
                <c:pt idx="1340">
                  <c:v>28.687971638344699</c:v>
                </c:pt>
                <c:pt idx="1341">
                  <c:v>72.036637396169397</c:v>
                </c:pt>
                <c:pt idx="1342">
                  <c:v>0</c:v>
                </c:pt>
                <c:pt idx="1343">
                  <c:v>52.091932423931098</c:v>
                </c:pt>
                <c:pt idx="1344">
                  <c:v>22.970635011495599</c:v>
                </c:pt>
                <c:pt idx="1345">
                  <c:v>59.941919629264497</c:v>
                </c:pt>
                <c:pt idx="1346">
                  <c:v>4.6181293225187101</c:v>
                </c:pt>
                <c:pt idx="1347">
                  <c:v>34.423858721194897</c:v>
                </c:pt>
                <c:pt idx="1348">
                  <c:v>5.6097722678274602</c:v>
                </c:pt>
                <c:pt idx="1349">
                  <c:v>37.221059016741698</c:v>
                </c:pt>
                <c:pt idx="1350">
                  <c:v>43.939750308306401</c:v>
                </c:pt>
                <c:pt idx="1351">
                  <c:v>10.4391389113924</c:v>
                </c:pt>
                <c:pt idx="1352">
                  <c:v>2.6391944760164501</c:v>
                </c:pt>
                <c:pt idx="1353">
                  <c:v>27.9268316730391</c:v>
                </c:pt>
                <c:pt idx="1354">
                  <c:v>35.950815815043299</c:v>
                </c:pt>
                <c:pt idx="1355">
                  <c:v>19.333937266261401</c:v>
                </c:pt>
                <c:pt idx="1356">
                  <c:v>17.895530273344999</c:v>
                </c:pt>
                <c:pt idx="1357">
                  <c:v>20.220819845066401</c:v>
                </c:pt>
                <c:pt idx="1358">
                  <c:v>27.179008648532701</c:v>
                </c:pt>
                <c:pt idx="1359">
                  <c:v>3.9570975110523201</c:v>
                </c:pt>
                <c:pt idx="1360">
                  <c:v>21.3190457048963</c:v>
                </c:pt>
                <c:pt idx="1361">
                  <c:v>59.2854745769231</c:v>
                </c:pt>
                <c:pt idx="1362">
                  <c:v>7.2246051428596498</c:v>
                </c:pt>
                <c:pt idx="1363">
                  <c:v>0.31285191930093498</c:v>
                </c:pt>
                <c:pt idx="1364">
                  <c:v>17.102441194242299</c:v>
                </c:pt>
                <c:pt idx="1365">
                  <c:v>2.2730634356215802</c:v>
                </c:pt>
                <c:pt idx="1366">
                  <c:v>51.772690143599398</c:v>
                </c:pt>
                <c:pt idx="1367">
                  <c:v>16.999894165855199</c:v>
                </c:pt>
                <c:pt idx="1368">
                  <c:v>44.937720989037203</c:v>
                </c:pt>
                <c:pt idx="1369">
                  <c:v>25.0533496563908</c:v>
                </c:pt>
                <c:pt idx="1370">
                  <c:v>36.215723932796202</c:v>
                </c:pt>
                <c:pt idx="1371">
                  <c:v>0.22952512276251799</c:v>
                </c:pt>
                <c:pt idx="1372">
                  <c:v>51.0765209524005</c:v>
                </c:pt>
                <c:pt idx="1373">
                  <c:v>58.171467444524502</c:v>
                </c:pt>
                <c:pt idx="1374">
                  <c:v>64.878295507464102</c:v>
                </c:pt>
                <c:pt idx="1375">
                  <c:v>38.737991852712703</c:v>
                </c:pt>
                <c:pt idx="1376">
                  <c:v>5.5513731456864104</c:v>
                </c:pt>
                <c:pt idx="1377">
                  <c:v>5.5729001098800603</c:v>
                </c:pt>
                <c:pt idx="1378">
                  <c:v>67.783198847581005</c:v>
                </c:pt>
                <c:pt idx="1379">
                  <c:v>0.29011747381980002</c:v>
                </c:pt>
                <c:pt idx="1380">
                  <c:v>2.0558455646552298</c:v>
                </c:pt>
                <c:pt idx="1381">
                  <c:v>30.345400472051502</c:v>
                </c:pt>
                <c:pt idx="1382">
                  <c:v>89.116983137614696</c:v>
                </c:pt>
                <c:pt idx="1383">
                  <c:v>38.224518894597097</c:v>
                </c:pt>
                <c:pt idx="1384">
                  <c:v>52.106710806479803</c:v>
                </c:pt>
                <c:pt idx="1385">
                  <c:v>28.5889688064848</c:v>
                </c:pt>
                <c:pt idx="1386">
                  <c:v>95.955462123515503</c:v>
                </c:pt>
                <c:pt idx="1387">
                  <c:v>38.811264605723998</c:v>
                </c:pt>
                <c:pt idx="1388">
                  <c:v>1.0213728025255999</c:v>
                </c:pt>
                <c:pt idx="1389">
                  <c:v>57.764410404327201</c:v>
                </c:pt>
                <c:pt idx="1390">
                  <c:v>7.4331348501918706E-2</c:v>
                </c:pt>
                <c:pt idx="1391">
                  <c:v>10.133807225002901</c:v>
                </c:pt>
                <c:pt idx="1392">
                  <c:v>1.8553244595015399</c:v>
                </c:pt>
                <c:pt idx="1393">
                  <c:v>25.057644337904701</c:v>
                </c:pt>
                <c:pt idx="1394">
                  <c:v>61.573304637560199</c:v>
                </c:pt>
                <c:pt idx="1395">
                  <c:v>0.53332902261621395</c:v>
                </c:pt>
                <c:pt idx="1396">
                  <c:v>5.66661221131179</c:v>
                </c:pt>
                <c:pt idx="1397">
                  <c:v>6.1045678090752702</c:v>
                </c:pt>
                <c:pt idx="1398">
                  <c:v>76.599685343448996</c:v>
                </c:pt>
                <c:pt idx="1399">
                  <c:v>4.17556408999629</c:v>
                </c:pt>
                <c:pt idx="1400">
                  <c:v>1.9726876722246101</c:v>
                </c:pt>
                <c:pt idx="1401">
                  <c:v>41.293050070171702</c:v>
                </c:pt>
                <c:pt idx="1402">
                  <c:v>22.751553067462801</c:v>
                </c:pt>
                <c:pt idx="1403">
                  <c:v>38.555685165094999</c:v>
                </c:pt>
                <c:pt idx="1404">
                  <c:v>6.9405985477390004</c:v>
                </c:pt>
                <c:pt idx="1405">
                  <c:v>0</c:v>
                </c:pt>
                <c:pt idx="1406">
                  <c:v>0.145702084991466</c:v>
                </c:pt>
                <c:pt idx="1407">
                  <c:v>2.1866103411276101</c:v>
                </c:pt>
                <c:pt idx="1408">
                  <c:v>5.5537902079892598</c:v>
                </c:pt>
                <c:pt idx="1409">
                  <c:v>8.8709320432934007</c:v>
                </c:pt>
                <c:pt idx="1410">
                  <c:v>16.229611430984001</c:v>
                </c:pt>
                <c:pt idx="1411">
                  <c:v>14.207258276914301</c:v>
                </c:pt>
                <c:pt idx="1412">
                  <c:v>10.5044209569482</c:v>
                </c:pt>
                <c:pt idx="1413">
                  <c:v>10.701099521354401</c:v>
                </c:pt>
                <c:pt idx="1414">
                  <c:v>75.720969025360304</c:v>
                </c:pt>
                <c:pt idx="1415">
                  <c:v>0</c:v>
                </c:pt>
                <c:pt idx="1416">
                  <c:v>2.7940721149511898</c:v>
                </c:pt>
                <c:pt idx="1417">
                  <c:v>4.63202500156941</c:v>
                </c:pt>
                <c:pt idx="1418">
                  <c:v>39.2062613681031</c:v>
                </c:pt>
                <c:pt idx="1419">
                  <c:v>1.08271030891397</c:v>
                </c:pt>
                <c:pt idx="1420">
                  <c:v>20.751561911464201</c:v>
                </c:pt>
                <c:pt idx="1421">
                  <c:v>69.200938204219597</c:v>
                </c:pt>
                <c:pt idx="1422">
                  <c:v>15.200911627427599</c:v>
                </c:pt>
                <c:pt idx="1423">
                  <c:v>4.0953979620370404</c:v>
                </c:pt>
                <c:pt idx="1424">
                  <c:v>1.3148414179251799</c:v>
                </c:pt>
                <c:pt idx="1425">
                  <c:v>42.436253201237001</c:v>
                </c:pt>
                <c:pt idx="1426">
                  <c:v>12.2300380770243</c:v>
                </c:pt>
                <c:pt idx="1427">
                  <c:v>18.7243470362572</c:v>
                </c:pt>
                <c:pt idx="1428">
                  <c:v>0.41725246826241702</c:v>
                </c:pt>
                <c:pt idx="1429">
                  <c:v>0</c:v>
                </c:pt>
                <c:pt idx="1430">
                  <c:v>22.210594751265202</c:v>
                </c:pt>
                <c:pt idx="1431">
                  <c:v>0</c:v>
                </c:pt>
                <c:pt idx="1432">
                  <c:v>0.48590389361138298</c:v>
                </c:pt>
                <c:pt idx="1433">
                  <c:v>0.504375862030496</c:v>
                </c:pt>
                <c:pt idx="1434">
                  <c:v>0</c:v>
                </c:pt>
                <c:pt idx="1435">
                  <c:v>13.7555269471179</c:v>
                </c:pt>
                <c:pt idx="1436">
                  <c:v>3.64007788618619</c:v>
                </c:pt>
                <c:pt idx="1437">
                  <c:v>84.021675727082197</c:v>
                </c:pt>
                <c:pt idx="1438">
                  <c:v>3.9982704295368698</c:v>
                </c:pt>
                <c:pt idx="1439">
                  <c:v>0.75522419565912002</c:v>
                </c:pt>
                <c:pt idx="1440">
                  <c:v>54.753351646372998</c:v>
                </c:pt>
                <c:pt idx="1441">
                  <c:v>34.111402035491103</c:v>
                </c:pt>
                <c:pt idx="1442">
                  <c:v>22.519883802531201</c:v>
                </c:pt>
                <c:pt idx="1443">
                  <c:v>10.7156114579992</c:v>
                </c:pt>
                <c:pt idx="1444">
                  <c:v>10.588895154147099</c:v>
                </c:pt>
                <c:pt idx="1445">
                  <c:v>21.765216869197499</c:v>
                </c:pt>
                <c:pt idx="1446">
                  <c:v>22.315755028578</c:v>
                </c:pt>
                <c:pt idx="1447">
                  <c:v>36.286375686309398</c:v>
                </c:pt>
                <c:pt idx="1448">
                  <c:v>32.039710324533999</c:v>
                </c:pt>
                <c:pt idx="1449">
                  <c:v>23.978905441767399</c:v>
                </c:pt>
                <c:pt idx="1450">
                  <c:v>16.999894925731901</c:v>
                </c:pt>
                <c:pt idx="1451">
                  <c:v>67.825356920839496</c:v>
                </c:pt>
                <c:pt idx="1452">
                  <c:v>21.497859124709301</c:v>
                </c:pt>
                <c:pt idx="1453">
                  <c:v>38.255947944432599</c:v>
                </c:pt>
                <c:pt idx="1454">
                  <c:v>47.710334730649102</c:v>
                </c:pt>
                <c:pt idx="1455">
                  <c:v>83.056190857387605</c:v>
                </c:pt>
                <c:pt idx="1456">
                  <c:v>2.538594668145</c:v>
                </c:pt>
                <c:pt idx="1457">
                  <c:v>5.6739095182044101</c:v>
                </c:pt>
                <c:pt idx="1458">
                  <c:v>58.744271967798397</c:v>
                </c:pt>
                <c:pt idx="1459">
                  <c:v>27.8293646686909</c:v>
                </c:pt>
                <c:pt idx="1460">
                  <c:v>8.2911328756800593</c:v>
                </c:pt>
                <c:pt idx="1461">
                  <c:v>3.3966011577820301</c:v>
                </c:pt>
                <c:pt idx="1462">
                  <c:v>11.4869294744857</c:v>
                </c:pt>
                <c:pt idx="1463">
                  <c:v>42.777779656393001</c:v>
                </c:pt>
                <c:pt idx="1464">
                  <c:v>43.268600526781597</c:v>
                </c:pt>
                <c:pt idx="1465">
                  <c:v>57.896714385805502</c:v>
                </c:pt>
                <c:pt idx="1466">
                  <c:v>9.8042735447771996</c:v>
                </c:pt>
                <c:pt idx="1467">
                  <c:v>6.6923434907063206E-2</c:v>
                </c:pt>
                <c:pt idx="1468">
                  <c:v>22.0707554763638</c:v>
                </c:pt>
                <c:pt idx="1469">
                  <c:v>88.507522186520106</c:v>
                </c:pt>
                <c:pt idx="1470">
                  <c:v>21.995322237218101</c:v>
                </c:pt>
                <c:pt idx="1471">
                  <c:v>66.058684537313397</c:v>
                </c:pt>
                <c:pt idx="1472">
                  <c:v>3.4099314311165099</c:v>
                </c:pt>
                <c:pt idx="1473">
                  <c:v>6.2761802858906597</c:v>
                </c:pt>
                <c:pt idx="1474">
                  <c:v>19.5166415232075</c:v>
                </c:pt>
                <c:pt idx="1475">
                  <c:v>47.822709710444698</c:v>
                </c:pt>
                <c:pt idx="1476">
                  <c:v>19.787359952774501</c:v>
                </c:pt>
                <c:pt idx="1477">
                  <c:v>12.4860870435847</c:v>
                </c:pt>
                <c:pt idx="1478">
                  <c:v>24.0768965600633</c:v>
                </c:pt>
                <c:pt idx="1479">
                  <c:v>14.7043884769109</c:v>
                </c:pt>
                <c:pt idx="1480">
                  <c:v>38.896523132642798</c:v>
                </c:pt>
                <c:pt idx="1481">
                  <c:v>0.47569616974905798</c:v>
                </c:pt>
                <c:pt idx="1482">
                  <c:v>32.600550460346</c:v>
                </c:pt>
                <c:pt idx="1483">
                  <c:v>67.901118119306403</c:v>
                </c:pt>
                <c:pt idx="1484">
                  <c:v>1.25452114240191</c:v>
                </c:pt>
                <c:pt idx="1485">
                  <c:v>1.7659782943712301</c:v>
                </c:pt>
                <c:pt idx="1486">
                  <c:v>44.963098695585799</c:v>
                </c:pt>
                <c:pt idx="1487">
                  <c:v>20.989552409098799</c:v>
                </c:pt>
                <c:pt idx="1488">
                  <c:v>4.39949665870716</c:v>
                </c:pt>
                <c:pt idx="1489">
                  <c:v>2.94360993458724</c:v>
                </c:pt>
                <c:pt idx="1490">
                  <c:v>10.769387229368499</c:v>
                </c:pt>
                <c:pt idx="1491">
                  <c:v>46.783776159206099</c:v>
                </c:pt>
                <c:pt idx="1492">
                  <c:v>60.116452828151601</c:v>
                </c:pt>
                <c:pt idx="1493">
                  <c:v>14.827223688364899</c:v>
                </c:pt>
                <c:pt idx="1494">
                  <c:v>12.8521124971583</c:v>
                </c:pt>
                <c:pt idx="1495">
                  <c:v>64.459320957225103</c:v>
                </c:pt>
                <c:pt idx="1496">
                  <c:v>33.381894453541101</c:v>
                </c:pt>
                <c:pt idx="1497">
                  <c:v>0.299704711369989</c:v>
                </c:pt>
                <c:pt idx="1498">
                  <c:v>82.772867966892903</c:v>
                </c:pt>
                <c:pt idx="1499">
                  <c:v>8.16298641656069E-2</c:v>
                </c:pt>
                <c:pt idx="1500">
                  <c:v>4.8574426417530701</c:v>
                </c:pt>
                <c:pt idx="1501">
                  <c:v>91.191197616763503</c:v>
                </c:pt>
                <c:pt idx="1502">
                  <c:v>5.9943544669982103</c:v>
                </c:pt>
                <c:pt idx="1503">
                  <c:v>8.5153652707546907</c:v>
                </c:pt>
                <c:pt idx="1504">
                  <c:v>12.281151989517801</c:v>
                </c:pt>
                <c:pt idx="1505">
                  <c:v>6.2995375204226001</c:v>
                </c:pt>
                <c:pt idx="1506">
                  <c:v>32.953583777084603</c:v>
                </c:pt>
                <c:pt idx="1507">
                  <c:v>49.688292180868899</c:v>
                </c:pt>
                <c:pt idx="1508">
                  <c:v>11.749529871527301</c:v>
                </c:pt>
                <c:pt idx="1509">
                  <c:v>2.1423557490979901</c:v>
                </c:pt>
                <c:pt idx="1510">
                  <c:v>34.9377469183652</c:v>
                </c:pt>
                <c:pt idx="1511">
                  <c:v>43.372353817655203</c:v>
                </c:pt>
                <c:pt idx="1512">
                  <c:v>74.691061160096595</c:v>
                </c:pt>
                <c:pt idx="1513">
                  <c:v>0.85643974380738397</c:v>
                </c:pt>
                <c:pt idx="1514">
                  <c:v>12.872213833975501</c:v>
                </c:pt>
                <c:pt idx="1515">
                  <c:v>3.8739631882402299</c:v>
                </c:pt>
                <c:pt idx="1516">
                  <c:v>61.040779136305297</c:v>
                </c:pt>
                <c:pt idx="1517">
                  <c:v>8.3423675099384198</c:v>
                </c:pt>
                <c:pt idx="1518">
                  <c:v>5.9885218213655396</c:v>
                </c:pt>
                <c:pt idx="1519">
                  <c:v>20.4346665866865</c:v>
                </c:pt>
                <c:pt idx="1520">
                  <c:v>2.7729249122680799</c:v>
                </c:pt>
                <c:pt idx="1521">
                  <c:v>9.1936990681281792</c:v>
                </c:pt>
                <c:pt idx="1522">
                  <c:v>7.69566318201485</c:v>
                </c:pt>
                <c:pt idx="1523">
                  <c:v>2.7807362762421501</c:v>
                </c:pt>
                <c:pt idx="1524">
                  <c:v>13.1075083077695</c:v>
                </c:pt>
                <c:pt idx="1525">
                  <c:v>0.24448261573316801</c:v>
                </c:pt>
                <c:pt idx="1526">
                  <c:v>10.8818883223772</c:v>
                </c:pt>
                <c:pt idx="1527">
                  <c:v>5.1001113867672903</c:v>
                </c:pt>
                <c:pt idx="1528">
                  <c:v>94.418256822074397</c:v>
                </c:pt>
                <c:pt idx="1529">
                  <c:v>12.4283233878155</c:v>
                </c:pt>
                <c:pt idx="1530">
                  <c:v>58.612281571403898</c:v>
                </c:pt>
                <c:pt idx="1531">
                  <c:v>0</c:v>
                </c:pt>
                <c:pt idx="1532">
                  <c:v>84.426837260636105</c:v>
                </c:pt>
                <c:pt idx="1533">
                  <c:v>12.1904855686474</c:v>
                </c:pt>
                <c:pt idx="1534">
                  <c:v>74.674384998545605</c:v>
                </c:pt>
                <c:pt idx="1535">
                  <c:v>39.7065569809115</c:v>
                </c:pt>
                <c:pt idx="1536">
                  <c:v>61.799431277283297</c:v>
                </c:pt>
                <c:pt idx="1537">
                  <c:v>17.051851398822102</c:v>
                </c:pt>
                <c:pt idx="1538">
                  <c:v>33.1390874127625</c:v>
                </c:pt>
                <c:pt idx="1539">
                  <c:v>0.87974319105830601</c:v>
                </c:pt>
                <c:pt idx="1540">
                  <c:v>54.278911028275601</c:v>
                </c:pt>
                <c:pt idx="1541">
                  <c:v>69.7411239263607</c:v>
                </c:pt>
                <c:pt idx="1542">
                  <c:v>2.72292663864138</c:v>
                </c:pt>
                <c:pt idx="1543">
                  <c:v>11.1861419004859</c:v>
                </c:pt>
                <c:pt idx="1544">
                  <c:v>2.6168199810236699</c:v>
                </c:pt>
                <c:pt idx="1545">
                  <c:v>51.8775435242569</c:v>
                </c:pt>
                <c:pt idx="1546">
                  <c:v>10.728444697580899</c:v>
                </c:pt>
                <c:pt idx="1547">
                  <c:v>38.243223271045601</c:v>
                </c:pt>
                <c:pt idx="1548">
                  <c:v>47.119807748070201</c:v>
                </c:pt>
                <c:pt idx="1549">
                  <c:v>52.4222777296877</c:v>
                </c:pt>
                <c:pt idx="1550">
                  <c:v>70.713443943471802</c:v>
                </c:pt>
                <c:pt idx="1551">
                  <c:v>55.182077765283402</c:v>
                </c:pt>
                <c:pt idx="1552">
                  <c:v>69.270242756914897</c:v>
                </c:pt>
                <c:pt idx="1553">
                  <c:v>68.154602918345105</c:v>
                </c:pt>
                <c:pt idx="1554">
                  <c:v>5.7983159873422698</c:v>
                </c:pt>
                <c:pt idx="1555">
                  <c:v>66.352378572366405</c:v>
                </c:pt>
                <c:pt idx="1556">
                  <c:v>50.448338262125397</c:v>
                </c:pt>
                <c:pt idx="1557">
                  <c:v>0.989525285948192</c:v>
                </c:pt>
                <c:pt idx="1558">
                  <c:v>76.092146275047895</c:v>
                </c:pt>
                <c:pt idx="1559">
                  <c:v>54.388026069938398</c:v>
                </c:pt>
                <c:pt idx="1560">
                  <c:v>80.867914495900806</c:v>
                </c:pt>
                <c:pt idx="1561">
                  <c:v>40.006183051277503</c:v>
                </c:pt>
                <c:pt idx="1562">
                  <c:v>55.859421098828903</c:v>
                </c:pt>
                <c:pt idx="1563">
                  <c:v>61.886182007796101</c:v>
                </c:pt>
                <c:pt idx="1564">
                  <c:v>1.90000954477123</c:v>
                </c:pt>
                <c:pt idx="1565">
                  <c:v>4.3689194426976501</c:v>
                </c:pt>
                <c:pt idx="1566">
                  <c:v>20.692412375449202</c:v>
                </c:pt>
                <c:pt idx="1567">
                  <c:v>5.3503547442935098</c:v>
                </c:pt>
                <c:pt idx="1568">
                  <c:v>53.071980013415299</c:v>
                </c:pt>
                <c:pt idx="1569">
                  <c:v>5.8929047241992398</c:v>
                </c:pt>
                <c:pt idx="1570">
                  <c:v>16.4691986802701</c:v>
                </c:pt>
                <c:pt idx="1571">
                  <c:v>28.013886749138202</c:v>
                </c:pt>
                <c:pt idx="1572">
                  <c:v>8.8672508486864192</c:v>
                </c:pt>
                <c:pt idx="1573">
                  <c:v>11.454248236747601</c:v>
                </c:pt>
                <c:pt idx="1574">
                  <c:v>72.105049115010004</c:v>
                </c:pt>
                <c:pt idx="1575">
                  <c:v>19.616491853141302</c:v>
                </c:pt>
                <c:pt idx="1576">
                  <c:v>66.259738835412804</c:v>
                </c:pt>
                <c:pt idx="1577">
                  <c:v>1.61625413686865</c:v>
                </c:pt>
                <c:pt idx="1578">
                  <c:v>10.8039166546116</c:v>
                </c:pt>
                <c:pt idx="1579">
                  <c:v>2.4684948993889999</c:v>
                </c:pt>
                <c:pt idx="1580">
                  <c:v>8.0952044444593501</c:v>
                </c:pt>
                <c:pt idx="1581">
                  <c:v>5.5374598271538202</c:v>
                </c:pt>
                <c:pt idx="1582">
                  <c:v>62.187463382854503</c:v>
                </c:pt>
                <c:pt idx="1583">
                  <c:v>75.505421367770495</c:v>
                </c:pt>
                <c:pt idx="1584">
                  <c:v>31.283282942366299</c:v>
                </c:pt>
                <c:pt idx="1585">
                  <c:v>0.63732311721158597</c:v>
                </c:pt>
                <c:pt idx="1586">
                  <c:v>60.281727789630096</c:v>
                </c:pt>
                <c:pt idx="1587">
                  <c:v>71.914888423727902</c:v>
                </c:pt>
                <c:pt idx="1588">
                  <c:v>69.517428584994505</c:v>
                </c:pt>
                <c:pt idx="1589">
                  <c:v>13.689159598145</c:v>
                </c:pt>
                <c:pt idx="1590">
                  <c:v>27.5155578880013</c:v>
                </c:pt>
                <c:pt idx="1591">
                  <c:v>65.279136594490097</c:v>
                </c:pt>
                <c:pt idx="1592">
                  <c:v>37.095408208696497</c:v>
                </c:pt>
                <c:pt idx="1593">
                  <c:v>30.150163221648398</c:v>
                </c:pt>
                <c:pt idx="1594">
                  <c:v>42.642477908709203</c:v>
                </c:pt>
                <c:pt idx="1595">
                  <c:v>12.3224427910438</c:v>
                </c:pt>
                <c:pt idx="1596">
                  <c:v>2.7491748642195502</c:v>
                </c:pt>
                <c:pt idx="1597">
                  <c:v>50.3864353393625</c:v>
                </c:pt>
                <c:pt idx="1598">
                  <c:v>62.214478395877997</c:v>
                </c:pt>
                <c:pt idx="1599">
                  <c:v>19.4424706444231</c:v>
                </c:pt>
                <c:pt idx="1600">
                  <c:v>3.6763485374678999</c:v>
                </c:pt>
                <c:pt idx="1601">
                  <c:v>67.256154669385793</c:v>
                </c:pt>
                <c:pt idx="1602">
                  <c:v>14.6503999886025</c:v>
                </c:pt>
                <c:pt idx="1603">
                  <c:v>67.971497552964394</c:v>
                </c:pt>
                <c:pt idx="1604">
                  <c:v>78.577335123691597</c:v>
                </c:pt>
                <c:pt idx="1605">
                  <c:v>53.305785123966899</c:v>
                </c:pt>
                <c:pt idx="1606">
                  <c:v>6.5847851641925503</c:v>
                </c:pt>
                <c:pt idx="1607">
                  <c:v>58.445088571457802</c:v>
                </c:pt>
                <c:pt idx="1608">
                  <c:v>66.182094349108695</c:v>
                </c:pt>
                <c:pt idx="1609">
                  <c:v>50.874499703558698</c:v>
                </c:pt>
                <c:pt idx="1610">
                  <c:v>2.9852766852291102</c:v>
                </c:pt>
                <c:pt idx="1611">
                  <c:v>0</c:v>
                </c:pt>
                <c:pt idx="1612">
                  <c:v>77.439893790639303</c:v>
                </c:pt>
                <c:pt idx="1613">
                  <c:v>22.706272723368102</c:v>
                </c:pt>
                <c:pt idx="1614">
                  <c:v>12.0984333090798</c:v>
                </c:pt>
                <c:pt idx="1615">
                  <c:v>4.92018347896538</c:v>
                </c:pt>
                <c:pt idx="1616">
                  <c:v>20.068694153292601</c:v>
                </c:pt>
                <c:pt idx="1617">
                  <c:v>3.0154225882281298</c:v>
                </c:pt>
                <c:pt idx="1618">
                  <c:v>5.8825633086502496</c:v>
                </c:pt>
                <c:pt idx="1619">
                  <c:v>67.484975433438194</c:v>
                </c:pt>
                <c:pt idx="1620">
                  <c:v>83.349006783520096</c:v>
                </c:pt>
                <c:pt idx="1621">
                  <c:v>95.5491651200077</c:v>
                </c:pt>
                <c:pt idx="1622">
                  <c:v>26.615942918874499</c:v>
                </c:pt>
                <c:pt idx="1623">
                  <c:v>4.5901544627058497</c:v>
                </c:pt>
                <c:pt idx="1624">
                  <c:v>28.117545150229301</c:v>
                </c:pt>
                <c:pt idx="1625">
                  <c:v>17.734711940116501</c:v>
                </c:pt>
                <c:pt idx="1626">
                  <c:v>11.821199833366199</c:v>
                </c:pt>
                <c:pt idx="1627">
                  <c:v>37.448426552017601</c:v>
                </c:pt>
                <c:pt idx="1628">
                  <c:v>33.831495576142402</c:v>
                </c:pt>
                <c:pt idx="1629">
                  <c:v>30.278387698376399</c:v>
                </c:pt>
                <c:pt idx="1630">
                  <c:v>85.929097798346305</c:v>
                </c:pt>
                <c:pt idx="1631">
                  <c:v>7.6651052821279597</c:v>
                </c:pt>
                <c:pt idx="1632">
                  <c:v>59.338679770440798</c:v>
                </c:pt>
                <c:pt idx="1633">
                  <c:v>50.3806696333357</c:v>
                </c:pt>
                <c:pt idx="1634">
                  <c:v>76.355433681015697</c:v>
                </c:pt>
                <c:pt idx="1635">
                  <c:v>1.80019052414529</c:v>
                </c:pt>
                <c:pt idx="1636">
                  <c:v>5.9980021870252997</c:v>
                </c:pt>
                <c:pt idx="1637">
                  <c:v>53.675197964193103</c:v>
                </c:pt>
                <c:pt idx="1638">
                  <c:v>33.0131103633626</c:v>
                </c:pt>
                <c:pt idx="1639">
                  <c:v>56.2802872640857</c:v>
                </c:pt>
                <c:pt idx="1640">
                  <c:v>22.3917673464728</c:v>
                </c:pt>
                <c:pt idx="1641">
                  <c:v>93.397265900639198</c:v>
                </c:pt>
                <c:pt idx="1642">
                  <c:v>57.584344382551002</c:v>
                </c:pt>
                <c:pt idx="1643">
                  <c:v>27.932792872605798</c:v>
                </c:pt>
                <c:pt idx="1644">
                  <c:v>47.928045935841801</c:v>
                </c:pt>
                <c:pt idx="1645">
                  <c:v>5.2543951794464796</c:v>
                </c:pt>
                <c:pt idx="1646">
                  <c:v>69.090621300324699</c:v>
                </c:pt>
                <c:pt idx="1647">
                  <c:v>77.644024135461194</c:v>
                </c:pt>
                <c:pt idx="1648">
                  <c:v>9.5424004854936104</c:v>
                </c:pt>
                <c:pt idx="1649">
                  <c:v>84.248707073741102</c:v>
                </c:pt>
                <c:pt idx="1650">
                  <c:v>22.056968409829398</c:v>
                </c:pt>
                <c:pt idx="1651">
                  <c:v>1.2792295295845</c:v>
                </c:pt>
                <c:pt idx="1652">
                  <c:v>1.2312661279991199</c:v>
                </c:pt>
                <c:pt idx="1653">
                  <c:v>74.609002306098205</c:v>
                </c:pt>
                <c:pt idx="1654">
                  <c:v>10.2641281606815</c:v>
                </c:pt>
                <c:pt idx="1655">
                  <c:v>75.659132813450199</c:v>
                </c:pt>
                <c:pt idx="1656">
                  <c:v>0</c:v>
                </c:pt>
                <c:pt idx="1657">
                  <c:v>66.864112273457195</c:v>
                </c:pt>
                <c:pt idx="1658">
                  <c:v>9.8684472101657494</c:v>
                </c:pt>
                <c:pt idx="1659">
                  <c:v>55.121454409230097</c:v>
                </c:pt>
                <c:pt idx="1660">
                  <c:v>3.11589104078947</c:v>
                </c:pt>
                <c:pt idx="1661">
                  <c:v>42.076640984219402</c:v>
                </c:pt>
                <c:pt idx="1662">
                  <c:v>59.0560303522984</c:v>
                </c:pt>
                <c:pt idx="1663">
                  <c:v>14.028889206908399</c:v>
                </c:pt>
                <c:pt idx="1664">
                  <c:v>23.8632820842641</c:v>
                </c:pt>
                <c:pt idx="1665">
                  <c:v>3.6367144035524102</c:v>
                </c:pt>
                <c:pt idx="1666">
                  <c:v>11.148556317902299</c:v>
                </c:pt>
                <c:pt idx="1667">
                  <c:v>31.129527901420399</c:v>
                </c:pt>
                <c:pt idx="1668">
                  <c:v>76.130915590483596</c:v>
                </c:pt>
                <c:pt idx="1669">
                  <c:v>14.6295542106045</c:v>
                </c:pt>
                <c:pt idx="1670">
                  <c:v>17.747862960856999</c:v>
                </c:pt>
                <c:pt idx="1671">
                  <c:v>84.028525203653601</c:v>
                </c:pt>
                <c:pt idx="1672">
                  <c:v>15.0246994776322</c:v>
                </c:pt>
                <c:pt idx="1673">
                  <c:v>32.372334574080497</c:v>
                </c:pt>
                <c:pt idx="1674">
                  <c:v>86.791198649331093</c:v>
                </c:pt>
                <c:pt idx="1675">
                  <c:v>13.5127492424675</c:v>
                </c:pt>
                <c:pt idx="1676">
                  <c:v>7.80311100163481</c:v>
                </c:pt>
                <c:pt idx="1677">
                  <c:v>5.4788735453512896</c:v>
                </c:pt>
                <c:pt idx="1678">
                  <c:v>4.5410947487715596</c:v>
                </c:pt>
                <c:pt idx="1679">
                  <c:v>90.247084830894494</c:v>
                </c:pt>
                <c:pt idx="1680">
                  <c:v>78.664929376815195</c:v>
                </c:pt>
                <c:pt idx="1681">
                  <c:v>78.160581138349599</c:v>
                </c:pt>
                <c:pt idx="1682">
                  <c:v>78.557299954065101</c:v>
                </c:pt>
                <c:pt idx="1683">
                  <c:v>8.6287535424427695</c:v>
                </c:pt>
                <c:pt idx="1684">
                  <c:v>10.0199753305888</c:v>
                </c:pt>
                <c:pt idx="1685">
                  <c:v>6.73435570757497</c:v>
                </c:pt>
                <c:pt idx="1686">
                  <c:v>9.5674513060530408</c:v>
                </c:pt>
                <c:pt idx="1687">
                  <c:v>43.635782005042799</c:v>
                </c:pt>
                <c:pt idx="1688">
                  <c:v>36.977986214783698</c:v>
                </c:pt>
                <c:pt idx="1689">
                  <c:v>0</c:v>
                </c:pt>
                <c:pt idx="1690">
                  <c:v>17.921359587594299</c:v>
                </c:pt>
                <c:pt idx="1691">
                  <c:v>45.428453442363001</c:v>
                </c:pt>
                <c:pt idx="1692">
                  <c:v>12.4140335661089</c:v>
                </c:pt>
                <c:pt idx="1693">
                  <c:v>12.6472755141171</c:v>
                </c:pt>
                <c:pt idx="1694">
                  <c:v>13.5948272095851</c:v>
                </c:pt>
                <c:pt idx="1695">
                  <c:v>81.586702867490501</c:v>
                </c:pt>
                <c:pt idx="1696">
                  <c:v>25.712300339110101</c:v>
                </c:pt>
                <c:pt idx="1697">
                  <c:v>91.516834261759996</c:v>
                </c:pt>
                <c:pt idx="1698">
                  <c:v>11.5404425256545</c:v>
                </c:pt>
                <c:pt idx="1699">
                  <c:v>6.8854022511810999</c:v>
                </c:pt>
                <c:pt idx="1700">
                  <c:v>13.840623135840101</c:v>
                </c:pt>
                <c:pt idx="1701">
                  <c:v>44.639690168745098</c:v>
                </c:pt>
                <c:pt idx="1702">
                  <c:v>0.81371929312927804</c:v>
                </c:pt>
                <c:pt idx="1703">
                  <c:v>66.087933128214004</c:v>
                </c:pt>
                <c:pt idx="1704">
                  <c:v>7.1854483731832604</c:v>
                </c:pt>
                <c:pt idx="1705">
                  <c:v>3.12548016487372</c:v>
                </c:pt>
                <c:pt idx="1706">
                  <c:v>67.744495235839395</c:v>
                </c:pt>
                <c:pt idx="1707">
                  <c:v>4.3943265114827099</c:v>
                </c:pt>
                <c:pt idx="1708">
                  <c:v>16.903201034961299</c:v>
                </c:pt>
                <c:pt idx="1709">
                  <c:v>39.042266397093698</c:v>
                </c:pt>
                <c:pt idx="1710">
                  <c:v>20.952241164625601</c:v>
                </c:pt>
                <c:pt idx="1711">
                  <c:v>80.831198958925299</c:v>
                </c:pt>
                <c:pt idx="1712">
                  <c:v>11.1581605965391</c:v>
                </c:pt>
                <c:pt idx="1713">
                  <c:v>2.1293623228856702</c:v>
                </c:pt>
                <c:pt idx="1714">
                  <c:v>11.2479038399941</c:v>
                </c:pt>
                <c:pt idx="1715">
                  <c:v>21.304858475748102</c:v>
                </c:pt>
                <c:pt idx="1716">
                  <c:v>94.140982768536503</c:v>
                </c:pt>
                <c:pt idx="1717">
                  <c:v>10.223204309824901</c:v>
                </c:pt>
                <c:pt idx="1718">
                  <c:v>33.2460326317455</c:v>
                </c:pt>
                <c:pt idx="1719">
                  <c:v>47.574502286278602</c:v>
                </c:pt>
                <c:pt idx="1720">
                  <c:v>15.0751477236663</c:v>
                </c:pt>
                <c:pt idx="1721">
                  <c:v>15.730104806785301</c:v>
                </c:pt>
                <c:pt idx="1722">
                  <c:v>91.514720803852398</c:v>
                </c:pt>
                <c:pt idx="1723">
                  <c:v>88.382702123382003</c:v>
                </c:pt>
                <c:pt idx="1724">
                  <c:v>22.2212083214948</c:v>
                </c:pt>
                <c:pt idx="1725">
                  <c:v>82.934733972802803</c:v>
                </c:pt>
                <c:pt idx="1726">
                  <c:v>24.915350595328199</c:v>
                </c:pt>
                <c:pt idx="1727">
                  <c:v>73.990322942313298</c:v>
                </c:pt>
                <c:pt idx="1728">
                  <c:v>14.326097691515001</c:v>
                </c:pt>
                <c:pt idx="1729">
                  <c:v>0.183229636711947</c:v>
                </c:pt>
                <c:pt idx="1730">
                  <c:v>44.784582072570998</c:v>
                </c:pt>
                <c:pt idx="1731">
                  <c:v>88.019469259926396</c:v>
                </c:pt>
                <c:pt idx="1732">
                  <c:v>7.4368250154673099</c:v>
                </c:pt>
                <c:pt idx="1733">
                  <c:v>9.9283490617549308</c:v>
                </c:pt>
                <c:pt idx="1734">
                  <c:v>1.4852824284550901</c:v>
                </c:pt>
                <c:pt idx="1735">
                  <c:v>21.491382084022199</c:v>
                </c:pt>
                <c:pt idx="1736">
                  <c:v>1.5372992680926101</c:v>
                </c:pt>
                <c:pt idx="1737">
                  <c:v>11.200403375273901</c:v>
                </c:pt>
                <c:pt idx="1738">
                  <c:v>34.205391631325298</c:v>
                </c:pt>
                <c:pt idx="1739">
                  <c:v>15.3992847084915</c:v>
                </c:pt>
                <c:pt idx="1740">
                  <c:v>7.7558660729833404</c:v>
                </c:pt>
                <c:pt idx="1741">
                  <c:v>6.4926286011066798</c:v>
                </c:pt>
                <c:pt idx="1742">
                  <c:v>2.8229166130801402</c:v>
                </c:pt>
                <c:pt idx="1743">
                  <c:v>81.918856720305598</c:v>
                </c:pt>
                <c:pt idx="1744">
                  <c:v>20.334070751013002</c:v>
                </c:pt>
                <c:pt idx="1745">
                  <c:v>22.914894637466801</c:v>
                </c:pt>
                <c:pt idx="1746">
                  <c:v>6.5566423048118798</c:v>
                </c:pt>
                <c:pt idx="1747">
                  <c:v>56.379812638965603</c:v>
                </c:pt>
                <c:pt idx="1748">
                  <c:v>51.105337505100202</c:v>
                </c:pt>
                <c:pt idx="1749">
                  <c:v>70.533967988436601</c:v>
                </c:pt>
                <c:pt idx="1750">
                  <c:v>3.0053977856495702</c:v>
                </c:pt>
                <c:pt idx="1751">
                  <c:v>91.352975208461899</c:v>
                </c:pt>
                <c:pt idx="1752">
                  <c:v>70.707978959753206</c:v>
                </c:pt>
                <c:pt idx="1753">
                  <c:v>80.497677957229698</c:v>
                </c:pt>
                <c:pt idx="1754">
                  <c:v>15.4069194946354</c:v>
                </c:pt>
                <c:pt idx="1755">
                  <c:v>40.9579525922287</c:v>
                </c:pt>
                <c:pt idx="1756">
                  <c:v>32.785340977150298</c:v>
                </c:pt>
                <c:pt idx="1757">
                  <c:v>75.906417299682701</c:v>
                </c:pt>
                <c:pt idx="1758">
                  <c:v>33.843153505957602</c:v>
                </c:pt>
                <c:pt idx="1759">
                  <c:v>14.8868461072142</c:v>
                </c:pt>
                <c:pt idx="1760">
                  <c:v>88.675088678951894</c:v>
                </c:pt>
                <c:pt idx="1761">
                  <c:v>25.763437541922201</c:v>
                </c:pt>
                <c:pt idx="1762">
                  <c:v>88.7045656529708</c:v>
                </c:pt>
                <c:pt idx="1763">
                  <c:v>59.517032275751802</c:v>
                </c:pt>
                <c:pt idx="1764">
                  <c:v>29.780197059333101</c:v>
                </c:pt>
                <c:pt idx="1765">
                  <c:v>0</c:v>
                </c:pt>
                <c:pt idx="1766">
                  <c:v>6.2466541325784499</c:v>
                </c:pt>
                <c:pt idx="1767">
                  <c:v>73.267546451967604</c:v>
                </c:pt>
                <c:pt idx="1768">
                  <c:v>46.637481942902703</c:v>
                </c:pt>
                <c:pt idx="1769">
                  <c:v>52.526132889054999</c:v>
                </c:pt>
                <c:pt idx="1770">
                  <c:v>29.059683198922102</c:v>
                </c:pt>
                <c:pt idx="1771">
                  <c:v>41.059570413979898</c:v>
                </c:pt>
                <c:pt idx="1772">
                  <c:v>77.272615727222302</c:v>
                </c:pt>
                <c:pt idx="1773">
                  <c:v>57.233106209412902</c:v>
                </c:pt>
                <c:pt idx="1774">
                  <c:v>12.3294435869257</c:v>
                </c:pt>
                <c:pt idx="1775">
                  <c:v>81.963098717018298</c:v>
                </c:pt>
                <c:pt idx="1776">
                  <c:v>60.393555846083203</c:v>
                </c:pt>
                <c:pt idx="1777">
                  <c:v>70.732704449928093</c:v>
                </c:pt>
                <c:pt idx="1778">
                  <c:v>12.562538182714601</c:v>
                </c:pt>
                <c:pt idx="1779">
                  <c:v>1.7337088290446601</c:v>
                </c:pt>
                <c:pt idx="1780">
                  <c:v>62.303740949283899</c:v>
                </c:pt>
                <c:pt idx="1781">
                  <c:v>4.1926067831724696</c:v>
                </c:pt>
                <c:pt idx="1782">
                  <c:v>54.9726342208197</c:v>
                </c:pt>
                <c:pt idx="1783">
                  <c:v>82.967982003729503</c:v>
                </c:pt>
                <c:pt idx="1784">
                  <c:v>86.764705882352899</c:v>
                </c:pt>
                <c:pt idx="1785">
                  <c:v>39.180333135245903</c:v>
                </c:pt>
                <c:pt idx="1786">
                  <c:v>2.4211726019891899</c:v>
                </c:pt>
                <c:pt idx="1787">
                  <c:v>74.0064775592801</c:v>
                </c:pt>
                <c:pt idx="1788">
                  <c:v>80.564081050135002</c:v>
                </c:pt>
                <c:pt idx="1789">
                  <c:v>72.593861242857898</c:v>
                </c:pt>
                <c:pt idx="1790">
                  <c:v>85.558778788666999</c:v>
                </c:pt>
                <c:pt idx="1791">
                  <c:v>47.901117207022203</c:v>
                </c:pt>
                <c:pt idx="1792">
                  <c:v>88.373924269687507</c:v>
                </c:pt>
                <c:pt idx="1793">
                  <c:v>17.4256432798216</c:v>
                </c:pt>
                <c:pt idx="1794">
                  <c:v>85.842687837223295</c:v>
                </c:pt>
                <c:pt idx="1795">
                  <c:v>86.712019605237003</c:v>
                </c:pt>
                <c:pt idx="1796">
                  <c:v>66.840540416570505</c:v>
                </c:pt>
                <c:pt idx="1797">
                  <c:v>55.272695719935797</c:v>
                </c:pt>
                <c:pt idx="1798">
                  <c:v>25.4997798350926</c:v>
                </c:pt>
                <c:pt idx="1799">
                  <c:v>25.496404415162399</c:v>
                </c:pt>
                <c:pt idx="1800">
                  <c:v>90.608237787498098</c:v>
                </c:pt>
                <c:pt idx="1801">
                  <c:v>27.692858051463499</c:v>
                </c:pt>
                <c:pt idx="1802">
                  <c:v>29.657453367671199</c:v>
                </c:pt>
                <c:pt idx="1803">
                  <c:v>46.1827095687932</c:v>
                </c:pt>
                <c:pt idx="1804">
                  <c:v>36.631264478069802</c:v>
                </c:pt>
                <c:pt idx="1805">
                  <c:v>51.891844866670901</c:v>
                </c:pt>
                <c:pt idx="1806">
                  <c:v>31.9903380046417</c:v>
                </c:pt>
                <c:pt idx="1807">
                  <c:v>16.1725761461372</c:v>
                </c:pt>
                <c:pt idx="1808">
                  <c:v>23.582586147379299</c:v>
                </c:pt>
                <c:pt idx="1809">
                  <c:v>11.3231341498005</c:v>
                </c:pt>
                <c:pt idx="1810">
                  <c:v>16.677676315679999</c:v>
                </c:pt>
                <c:pt idx="1811">
                  <c:v>3.5633784137263902</c:v>
                </c:pt>
                <c:pt idx="1812">
                  <c:v>87.582425140392502</c:v>
                </c:pt>
                <c:pt idx="1813">
                  <c:v>84.525197715508099</c:v>
                </c:pt>
                <c:pt idx="1814">
                  <c:v>0</c:v>
                </c:pt>
                <c:pt idx="1815">
                  <c:v>78.2099167596228</c:v>
                </c:pt>
                <c:pt idx="1816">
                  <c:v>2.91320990339152</c:v>
                </c:pt>
                <c:pt idx="1817">
                  <c:v>5.8041266451390303</c:v>
                </c:pt>
                <c:pt idx="1818">
                  <c:v>19.545028803513802</c:v>
                </c:pt>
                <c:pt idx="1819">
                  <c:v>69.055653451506998</c:v>
                </c:pt>
                <c:pt idx="1820">
                  <c:v>16.540050724773302</c:v>
                </c:pt>
                <c:pt idx="1821">
                  <c:v>8.2975216735208992</c:v>
                </c:pt>
                <c:pt idx="1822">
                  <c:v>0</c:v>
                </c:pt>
                <c:pt idx="1823">
                  <c:v>21.554621840869999</c:v>
                </c:pt>
                <c:pt idx="1824">
                  <c:v>14.828482894736799</c:v>
                </c:pt>
                <c:pt idx="1825">
                  <c:v>0</c:v>
                </c:pt>
                <c:pt idx="1826">
                  <c:v>40.567764652805003</c:v>
                </c:pt>
                <c:pt idx="1827">
                  <c:v>82.417416790160303</c:v>
                </c:pt>
                <c:pt idx="1828">
                  <c:v>65.550747221140995</c:v>
                </c:pt>
                <c:pt idx="1829">
                  <c:v>32.879942593942403</c:v>
                </c:pt>
                <c:pt idx="1830">
                  <c:v>50.533417872546003</c:v>
                </c:pt>
                <c:pt idx="1831">
                  <c:v>69.735984503943598</c:v>
                </c:pt>
                <c:pt idx="1832">
                  <c:v>44.143689342043402</c:v>
                </c:pt>
                <c:pt idx="1833">
                  <c:v>87.028884278953598</c:v>
                </c:pt>
                <c:pt idx="1834">
                  <c:v>43.917499971186402</c:v>
                </c:pt>
                <c:pt idx="1835">
                  <c:v>4.6255253853976299</c:v>
                </c:pt>
                <c:pt idx="1836">
                  <c:v>46.314643745806997</c:v>
                </c:pt>
                <c:pt idx="1837">
                  <c:v>62.5421539224076</c:v>
                </c:pt>
                <c:pt idx="1838">
                  <c:v>15.3308979803281</c:v>
                </c:pt>
                <c:pt idx="1839">
                  <c:v>47.306037081187199</c:v>
                </c:pt>
                <c:pt idx="1840">
                  <c:v>4.3764408435110402</c:v>
                </c:pt>
                <c:pt idx="1841">
                  <c:v>81.137800413048296</c:v>
                </c:pt>
                <c:pt idx="1842">
                  <c:v>34.334348172470499</c:v>
                </c:pt>
                <c:pt idx="1843">
                  <c:v>13.574638676185099</c:v>
                </c:pt>
                <c:pt idx="1844">
                  <c:v>4.2632690249320397</c:v>
                </c:pt>
                <c:pt idx="1845">
                  <c:v>54.139931934247102</c:v>
                </c:pt>
                <c:pt idx="1846">
                  <c:v>89.612873415094299</c:v>
                </c:pt>
                <c:pt idx="1847">
                  <c:v>0.79082883124733905</c:v>
                </c:pt>
                <c:pt idx="1848">
                  <c:v>82.174906785020099</c:v>
                </c:pt>
                <c:pt idx="1849">
                  <c:v>7.1406398435605398</c:v>
                </c:pt>
                <c:pt idx="1850">
                  <c:v>32.681079228595301</c:v>
                </c:pt>
                <c:pt idx="1851">
                  <c:v>7.3014326300857997</c:v>
                </c:pt>
                <c:pt idx="1852">
                  <c:v>78.495940014608607</c:v>
                </c:pt>
                <c:pt idx="1853">
                  <c:v>11.8392813729072</c:v>
                </c:pt>
                <c:pt idx="1854">
                  <c:v>44.261871997898702</c:v>
                </c:pt>
                <c:pt idx="1855">
                  <c:v>7.89963370460507</c:v>
                </c:pt>
                <c:pt idx="1856">
                  <c:v>4.0824887743273903</c:v>
                </c:pt>
                <c:pt idx="1857">
                  <c:v>51.859415371274899</c:v>
                </c:pt>
                <c:pt idx="1858">
                  <c:v>73.312101943730596</c:v>
                </c:pt>
                <c:pt idx="1859">
                  <c:v>85.788609465077201</c:v>
                </c:pt>
                <c:pt idx="1860">
                  <c:v>31.8778966205203</c:v>
                </c:pt>
                <c:pt idx="1861">
                  <c:v>3.64690801356149</c:v>
                </c:pt>
                <c:pt idx="1862">
                  <c:v>84.486018314775194</c:v>
                </c:pt>
                <c:pt idx="1863">
                  <c:v>85.940213556669306</c:v>
                </c:pt>
                <c:pt idx="1864">
                  <c:v>16.958956837813101</c:v>
                </c:pt>
                <c:pt idx="1865">
                  <c:v>17.944845018524699</c:v>
                </c:pt>
                <c:pt idx="1866">
                  <c:v>32.315850532180598</c:v>
                </c:pt>
                <c:pt idx="1867">
                  <c:v>23.946436518772099</c:v>
                </c:pt>
                <c:pt idx="1868">
                  <c:v>89.381329510677006</c:v>
                </c:pt>
                <c:pt idx="1869">
                  <c:v>37.1465468804059</c:v>
                </c:pt>
                <c:pt idx="1870">
                  <c:v>16.776830829717099</c:v>
                </c:pt>
                <c:pt idx="1871">
                  <c:v>70.032231144517098</c:v>
                </c:pt>
                <c:pt idx="1872">
                  <c:v>75.945824548709993</c:v>
                </c:pt>
                <c:pt idx="1873">
                  <c:v>59.946099315176397</c:v>
                </c:pt>
                <c:pt idx="1874">
                  <c:v>23.908955337414</c:v>
                </c:pt>
                <c:pt idx="1875">
                  <c:v>23.522733854634101</c:v>
                </c:pt>
                <c:pt idx="1876">
                  <c:v>1.5424252535865901</c:v>
                </c:pt>
                <c:pt idx="1877">
                  <c:v>5.0518578258108198</c:v>
                </c:pt>
                <c:pt idx="1878">
                  <c:v>11.9010820613658</c:v>
                </c:pt>
                <c:pt idx="1879">
                  <c:v>50.0842238863885</c:v>
                </c:pt>
                <c:pt idx="1880">
                  <c:v>88.582141661090503</c:v>
                </c:pt>
                <c:pt idx="1881">
                  <c:v>69.509896774449103</c:v>
                </c:pt>
                <c:pt idx="1882">
                  <c:v>18.615558054872999</c:v>
                </c:pt>
                <c:pt idx="1883">
                  <c:v>13.853552807746601</c:v>
                </c:pt>
                <c:pt idx="1884">
                  <c:v>9.7618368255569692</c:v>
                </c:pt>
                <c:pt idx="1885">
                  <c:v>10.340602284128</c:v>
                </c:pt>
                <c:pt idx="1886">
                  <c:v>14.965598063558099</c:v>
                </c:pt>
                <c:pt idx="1887">
                  <c:v>1.2181835691104701</c:v>
                </c:pt>
                <c:pt idx="1888">
                  <c:v>23.123692237799901</c:v>
                </c:pt>
                <c:pt idx="1889">
                  <c:v>82.245454569535696</c:v>
                </c:pt>
                <c:pt idx="1890">
                  <c:v>14.068815726205299</c:v>
                </c:pt>
                <c:pt idx="1891">
                  <c:v>74.6389126607679</c:v>
                </c:pt>
                <c:pt idx="1892">
                  <c:v>55.097482841300497</c:v>
                </c:pt>
                <c:pt idx="1893">
                  <c:v>4.1959108529856497</c:v>
                </c:pt>
                <c:pt idx="1894">
                  <c:v>90.161646826351202</c:v>
                </c:pt>
                <c:pt idx="1895">
                  <c:v>15.500499704181101</c:v>
                </c:pt>
                <c:pt idx="1896">
                  <c:v>80.895403108763702</c:v>
                </c:pt>
                <c:pt idx="1897">
                  <c:v>16.5904377277691</c:v>
                </c:pt>
                <c:pt idx="1898">
                  <c:v>83.899484358967896</c:v>
                </c:pt>
                <c:pt idx="1899">
                  <c:v>5.0496991851794304</c:v>
                </c:pt>
                <c:pt idx="1900">
                  <c:v>62.082651153155098</c:v>
                </c:pt>
                <c:pt idx="1901">
                  <c:v>24.4682017328767</c:v>
                </c:pt>
                <c:pt idx="1902">
                  <c:v>65.308724264139897</c:v>
                </c:pt>
                <c:pt idx="1903">
                  <c:v>8.0454433488372102E-3</c:v>
                </c:pt>
                <c:pt idx="1904">
                  <c:v>43.253517174794702</c:v>
                </c:pt>
                <c:pt idx="1905">
                  <c:v>62.928222813726002</c:v>
                </c:pt>
                <c:pt idx="1906">
                  <c:v>16.075854189953301</c:v>
                </c:pt>
                <c:pt idx="1907">
                  <c:v>1.39091432719129</c:v>
                </c:pt>
                <c:pt idx="1908">
                  <c:v>44.207669099902702</c:v>
                </c:pt>
                <c:pt idx="1909">
                  <c:v>26.678784905579501</c:v>
                </c:pt>
                <c:pt idx="1910">
                  <c:v>1.5045633699968599</c:v>
                </c:pt>
                <c:pt idx="1911">
                  <c:v>17.9645156578448</c:v>
                </c:pt>
                <c:pt idx="1912">
                  <c:v>19.5208278233454</c:v>
                </c:pt>
                <c:pt idx="1913">
                  <c:v>23.105792909281</c:v>
                </c:pt>
                <c:pt idx="1914">
                  <c:v>34.713595212562304</c:v>
                </c:pt>
                <c:pt idx="1915">
                  <c:v>32.831941340207798</c:v>
                </c:pt>
                <c:pt idx="1916">
                  <c:v>2.00489539913583</c:v>
                </c:pt>
                <c:pt idx="1917">
                  <c:v>8.3090295136647292</c:v>
                </c:pt>
                <c:pt idx="1918">
                  <c:v>53.841577102860597</c:v>
                </c:pt>
                <c:pt idx="1919">
                  <c:v>9.7304283591243692</c:v>
                </c:pt>
                <c:pt idx="1920">
                  <c:v>85.7764363690236</c:v>
                </c:pt>
                <c:pt idx="1921">
                  <c:v>7.1369654379621199</c:v>
                </c:pt>
                <c:pt idx="1922">
                  <c:v>41.209923003893799</c:v>
                </c:pt>
                <c:pt idx="1923">
                  <c:v>56.480918238590299</c:v>
                </c:pt>
                <c:pt idx="1924">
                  <c:v>83.551882079263706</c:v>
                </c:pt>
                <c:pt idx="1925">
                  <c:v>73.775657875670504</c:v>
                </c:pt>
                <c:pt idx="1926">
                  <c:v>22.993391243569601</c:v>
                </c:pt>
                <c:pt idx="1927">
                  <c:v>33.774272247764102</c:v>
                </c:pt>
                <c:pt idx="1928">
                  <c:v>33.336291219703597</c:v>
                </c:pt>
                <c:pt idx="1929">
                  <c:v>72.793924777284005</c:v>
                </c:pt>
                <c:pt idx="1930">
                  <c:v>2.35115405987976</c:v>
                </c:pt>
                <c:pt idx="1931">
                  <c:v>3.6423186710715099</c:v>
                </c:pt>
                <c:pt idx="1932">
                  <c:v>41.3147023302568</c:v>
                </c:pt>
                <c:pt idx="1933">
                  <c:v>78.822431327866397</c:v>
                </c:pt>
                <c:pt idx="1934">
                  <c:v>81.393314355117596</c:v>
                </c:pt>
                <c:pt idx="1935">
                  <c:v>32.079008526918699</c:v>
                </c:pt>
                <c:pt idx="1936">
                  <c:v>32.073559321769302</c:v>
                </c:pt>
                <c:pt idx="1937">
                  <c:v>38.919338482095398</c:v>
                </c:pt>
                <c:pt idx="1938">
                  <c:v>77.056196112899499</c:v>
                </c:pt>
                <c:pt idx="1939">
                  <c:v>23.604489547510202</c:v>
                </c:pt>
                <c:pt idx="1940">
                  <c:v>86.423986557165605</c:v>
                </c:pt>
                <c:pt idx="1941">
                  <c:v>86.810514765860106</c:v>
                </c:pt>
                <c:pt idx="1942">
                  <c:v>42.778481375634101</c:v>
                </c:pt>
                <c:pt idx="1943">
                  <c:v>7.3112007049485204</c:v>
                </c:pt>
                <c:pt idx="1944">
                  <c:v>0</c:v>
                </c:pt>
                <c:pt idx="1945">
                  <c:v>62.283684519202403</c:v>
                </c:pt>
                <c:pt idx="1946">
                  <c:v>42.176200577945401</c:v>
                </c:pt>
                <c:pt idx="1947">
                  <c:v>1.8949735875541101</c:v>
                </c:pt>
                <c:pt idx="1948">
                  <c:v>34.834792988572097</c:v>
                </c:pt>
                <c:pt idx="1949">
                  <c:v>95.570917908294007</c:v>
                </c:pt>
                <c:pt idx="1950">
                  <c:v>88.297072527598104</c:v>
                </c:pt>
                <c:pt idx="1951">
                  <c:v>78.744737961423397</c:v>
                </c:pt>
                <c:pt idx="1952">
                  <c:v>20.646478390130799</c:v>
                </c:pt>
                <c:pt idx="1953">
                  <c:v>29.2442069719324</c:v>
                </c:pt>
                <c:pt idx="1954">
                  <c:v>0</c:v>
                </c:pt>
                <c:pt idx="1955">
                  <c:v>18.7141149276653</c:v>
                </c:pt>
                <c:pt idx="1956">
                  <c:v>36.172029621502297</c:v>
                </c:pt>
                <c:pt idx="1957">
                  <c:v>52.152976110489703</c:v>
                </c:pt>
                <c:pt idx="1958">
                  <c:v>19.133114782202099</c:v>
                </c:pt>
                <c:pt idx="1959">
                  <c:v>20.602663150345698</c:v>
                </c:pt>
                <c:pt idx="1960">
                  <c:v>89.427976502148198</c:v>
                </c:pt>
                <c:pt idx="1961">
                  <c:v>8.7185718066614992</c:v>
                </c:pt>
                <c:pt idx="1962">
                  <c:v>36.924833898178299</c:v>
                </c:pt>
                <c:pt idx="1963">
                  <c:v>47.822823134337</c:v>
                </c:pt>
                <c:pt idx="1964">
                  <c:v>8.8409183094218502</c:v>
                </c:pt>
                <c:pt idx="1965">
                  <c:v>45.1093533343183</c:v>
                </c:pt>
                <c:pt idx="1966">
                  <c:v>47.335677085813998</c:v>
                </c:pt>
                <c:pt idx="1967">
                  <c:v>0</c:v>
                </c:pt>
                <c:pt idx="1968">
                  <c:v>0.87747150812182895</c:v>
                </c:pt>
                <c:pt idx="1969">
                  <c:v>4.7567947607199903</c:v>
                </c:pt>
                <c:pt idx="1970">
                  <c:v>0</c:v>
                </c:pt>
                <c:pt idx="1971">
                  <c:v>9.2749416480671893</c:v>
                </c:pt>
                <c:pt idx="1972">
                  <c:v>0</c:v>
                </c:pt>
                <c:pt idx="1973">
                  <c:v>0.24356840123222701</c:v>
                </c:pt>
                <c:pt idx="1974">
                  <c:v>26.364045043835599</c:v>
                </c:pt>
                <c:pt idx="1975">
                  <c:v>36.941848176978702</c:v>
                </c:pt>
                <c:pt idx="1976">
                  <c:v>64.810544134463797</c:v>
                </c:pt>
                <c:pt idx="1977">
                  <c:v>30.733087050025102</c:v>
                </c:pt>
                <c:pt idx="1978">
                  <c:v>46.433690610488199</c:v>
                </c:pt>
                <c:pt idx="1979">
                  <c:v>11.609413711975799</c:v>
                </c:pt>
                <c:pt idx="1980">
                  <c:v>48.7244926316041</c:v>
                </c:pt>
                <c:pt idx="1981">
                  <c:v>99.205945967773204</c:v>
                </c:pt>
                <c:pt idx="1982">
                  <c:v>14.888540095365601</c:v>
                </c:pt>
                <c:pt idx="1983">
                  <c:v>52.333248016320297</c:v>
                </c:pt>
                <c:pt idx="1984">
                  <c:v>43.381293189529202</c:v>
                </c:pt>
                <c:pt idx="1985">
                  <c:v>17.279103700908902</c:v>
                </c:pt>
                <c:pt idx="1986">
                  <c:v>42.904949070405699</c:v>
                </c:pt>
                <c:pt idx="1987">
                  <c:v>0</c:v>
                </c:pt>
                <c:pt idx="1988">
                  <c:v>5.4388229828546599</c:v>
                </c:pt>
                <c:pt idx="1989">
                  <c:v>34.1486931781035</c:v>
                </c:pt>
                <c:pt idx="1990">
                  <c:v>12.0788826428671</c:v>
                </c:pt>
                <c:pt idx="1991">
                  <c:v>1.30680854756103</c:v>
                </c:pt>
                <c:pt idx="1992">
                  <c:v>45.320563041612402</c:v>
                </c:pt>
                <c:pt idx="1993">
                  <c:v>6.89773612427713</c:v>
                </c:pt>
                <c:pt idx="1994">
                  <c:v>2.99679968112184</c:v>
                </c:pt>
                <c:pt idx="1995">
                  <c:v>13.657743967164</c:v>
                </c:pt>
                <c:pt idx="1996">
                  <c:v>57.960030267134499</c:v>
                </c:pt>
                <c:pt idx="1997">
                  <c:v>39.019797168782198</c:v>
                </c:pt>
                <c:pt idx="1998">
                  <c:v>47.234939236440198</c:v>
                </c:pt>
                <c:pt idx="1999">
                  <c:v>61.756948364324103</c:v>
                </c:pt>
                <c:pt idx="2000">
                  <c:v>74.888119432491195</c:v>
                </c:pt>
                <c:pt idx="2001">
                  <c:v>15.9577505035993</c:v>
                </c:pt>
                <c:pt idx="2002">
                  <c:v>4.7623538353345296</c:v>
                </c:pt>
                <c:pt idx="2003">
                  <c:v>51.789425059251499</c:v>
                </c:pt>
                <c:pt idx="2004">
                  <c:v>38.388349550618898</c:v>
                </c:pt>
                <c:pt idx="2005">
                  <c:v>8.3365818349073404</c:v>
                </c:pt>
                <c:pt idx="2006">
                  <c:v>23.689740705684599</c:v>
                </c:pt>
                <c:pt idx="2007">
                  <c:v>62.913872370327297</c:v>
                </c:pt>
                <c:pt idx="2008">
                  <c:v>18.040613151699301</c:v>
                </c:pt>
                <c:pt idx="2009">
                  <c:v>61.982494451691899</c:v>
                </c:pt>
                <c:pt idx="2010">
                  <c:v>56.914296264236398</c:v>
                </c:pt>
                <c:pt idx="2011">
                  <c:v>24.272327782188501</c:v>
                </c:pt>
                <c:pt idx="2012">
                  <c:v>0</c:v>
                </c:pt>
                <c:pt idx="2013">
                  <c:v>18.2923445862696</c:v>
                </c:pt>
                <c:pt idx="2014">
                  <c:v>16.5922930201417</c:v>
                </c:pt>
                <c:pt idx="2015">
                  <c:v>42.034854944167797</c:v>
                </c:pt>
                <c:pt idx="2016">
                  <c:v>30.801692340683299</c:v>
                </c:pt>
                <c:pt idx="2017">
                  <c:v>63.645527874833903</c:v>
                </c:pt>
                <c:pt idx="2018">
                  <c:v>61.098408107466803</c:v>
                </c:pt>
                <c:pt idx="2019">
                  <c:v>2.5712872939468499</c:v>
                </c:pt>
                <c:pt idx="2020">
                  <c:v>47.590374495827596</c:v>
                </c:pt>
                <c:pt idx="2021">
                  <c:v>37.021114559985797</c:v>
                </c:pt>
                <c:pt idx="2022">
                  <c:v>28.176650949958699</c:v>
                </c:pt>
                <c:pt idx="2023">
                  <c:v>5.9717294065197599</c:v>
                </c:pt>
                <c:pt idx="2024">
                  <c:v>77.640299371730094</c:v>
                </c:pt>
                <c:pt idx="2025">
                  <c:v>36.003729118712599</c:v>
                </c:pt>
                <c:pt idx="2026">
                  <c:v>60.723470030105503</c:v>
                </c:pt>
                <c:pt idx="2027">
                  <c:v>65.380986298439396</c:v>
                </c:pt>
                <c:pt idx="2028">
                  <c:v>37.754285765962102</c:v>
                </c:pt>
                <c:pt idx="2029">
                  <c:v>14.7500496992468</c:v>
                </c:pt>
                <c:pt idx="2030">
                  <c:v>32.130199628292701</c:v>
                </c:pt>
                <c:pt idx="2031">
                  <c:v>52.023224444839698</c:v>
                </c:pt>
                <c:pt idx="2032">
                  <c:v>17.637144767567001</c:v>
                </c:pt>
                <c:pt idx="2033">
                  <c:v>27.104436749723</c:v>
                </c:pt>
                <c:pt idx="2034">
                  <c:v>66.966294335021303</c:v>
                </c:pt>
                <c:pt idx="2035">
                  <c:v>2.2243306349195699</c:v>
                </c:pt>
                <c:pt idx="2036">
                  <c:v>30.835033078819901</c:v>
                </c:pt>
                <c:pt idx="2037">
                  <c:v>19.044245361354299</c:v>
                </c:pt>
                <c:pt idx="2038">
                  <c:v>69.787775682025099</c:v>
                </c:pt>
                <c:pt idx="2039">
                  <c:v>37.140245021787003</c:v>
                </c:pt>
                <c:pt idx="2040">
                  <c:v>7.14758495084895</c:v>
                </c:pt>
                <c:pt idx="2041">
                  <c:v>60.131589661659198</c:v>
                </c:pt>
                <c:pt idx="2042">
                  <c:v>17.910850729841499</c:v>
                </c:pt>
                <c:pt idx="2043">
                  <c:v>53.264470540488702</c:v>
                </c:pt>
                <c:pt idx="2044">
                  <c:v>1.87948054392303</c:v>
                </c:pt>
                <c:pt idx="2045">
                  <c:v>28.9879218577255</c:v>
                </c:pt>
                <c:pt idx="2046">
                  <c:v>39.1681419659025</c:v>
                </c:pt>
                <c:pt idx="2047">
                  <c:v>71.774323770663798</c:v>
                </c:pt>
                <c:pt idx="2048">
                  <c:v>1.32616755792174</c:v>
                </c:pt>
                <c:pt idx="2049">
                  <c:v>4.1837099864643896</c:v>
                </c:pt>
                <c:pt idx="2050">
                  <c:v>6.1503314236329798</c:v>
                </c:pt>
                <c:pt idx="2051">
                  <c:v>9.1548988290494595</c:v>
                </c:pt>
                <c:pt idx="2052">
                  <c:v>16.5921394166784</c:v>
                </c:pt>
                <c:pt idx="2053">
                  <c:v>0.68815118158918998</c:v>
                </c:pt>
                <c:pt idx="2054">
                  <c:v>5.9491827948425202</c:v>
                </c:pt>
                <c:pt idx="2055">
                  <c:v>76.566224712458705</c:v>
                </c:pt>
                <c:pt idx="2056">
                  <c:v>28.4154003497354</c:v>
                </c:pt>
                <c:pt idx="2057">
                  <c:v>2.2166782818809101</c:v>
                </c:pt>
                <c:pt idx="2058">
                  <c:v>28.922910797433801</c:v>
                </c:pt>
                <c:pt idx="2059">
                  <c:v>5.3717230844529302</c:v>
                </c:pt>
                <c:pt idx="2060">
                  <c:v>7.3177946114759404E-2</c:v>
                </c:pt>
                <c:pt idx="2061">
                  <c:v>68.152184555500696</c:v>
                </c:pt>
                <c:pt idx="2062">
                  <c:v>38.437576839938401</c:v>
                </c:pt>
                <c:pt idx="2063">
                  <c:v>52.365946830356599</c:v>
                </c:pt>
                <c:pt idx="2064">
                  <c:v>12.313158723889099</c:v>
                </c:pt>
                <c:pt idx="2065">
                  <c:v>21.9887483476789</c:v>
                </c:pt>
                <c:pt idx="2066">
                  <c:v>16.289904857018801</c:v>
                </c:pt>
                <c:pt idx="2067">
                  <c:v>13.472465225097</c:v>
                </c:pt>
                <c:pt idx="2068">
                  <c:v>1.6612221002633401</c:v>
                </c:pt>
                <c:pt idx="2069">
                  <c:v>40.2484180704881</c:v>
                </c:pt>
                <c:pt idx="2070">
                  <c:v>52.127423553948503</c:v>
                </c:pt>
                <c:pt idx="2071">
                  <c:v>70.632072660644795</c:v>
                </c:pt>
                <c:pt idx="2072">
                  <c:v>53.585742820138798</c:v>
                </c:pt>
                <c:pt idx="2073">
                  <c:v>61.489375251470399</c:v>
                </c:pt>
                <c:pt idx="2074">
                  <c:v>47.407093610986003</c:v>
                </c:pt>
                <c:pt idx="2075">
                  <c:v>43.612695712832497</c:v>
                </c:pt>
                <c:pt idx="2076">
                  <c:v>50.861581103129602</c:v>
                </c:pt>
                <c:pt idx="2077">
                  <c:v>47.421327890584799</c:v>
                </c:pt>
                <c:pt idx="2078">
                  <c:v>19.288616564491502</c:v>
                </c:pt>
                <c:pt idx="2079">
                  <c:v>0.22285158633063401</c:v>
                </c:pt>
                <c:pt idx="2080">
                  <c:v>27.9414645426201</c:v>
                </c:pt>
                <c:pt idx="2081">
                  <c:v>85.498365526517404</c:v>
                </c:pt>
                <c:pt idx="2082">
                  <c:v>47.983240554054198</c:v>
                </c:pt>
                <c:pt idx="2083">
                  <c:v>61.842865426474297</c:v>
                </c:pt>
                <c:pt idx="2084">
                  <c:v>21.877835568868001</c:v>
                </c:pt>
                <c:pt idx="2085">
                  <c:v>27.197218593539102</c:v>
                </c:pt>
                <c:pt idx="2086">
                  <c:v>8.8861176541181699</c:v>
                </c:pt>
                <c:pt idx="2087">
                  <c:v>36.808692690228703</c:v>
                </c:pt>
                <c:pt idx="2088">
                  <c:v>9.79210747368057</c:v>
                </c:pt>
                <c:pt idx="2089">
                  <c:v>49.970333327491701</c:v>
                </c:pt>
                <c:pt idx="2090">
                  <c:v>23.9948018215998</c:v>
                </c:pt>
                <c:pt idx="2091">
                  <c:v>31.851517663053301</c:v>
                </c:pt>
                <c:pt idx="2092">
                  <c:v>86.450856032368193</c:v>
                </c:pt>
                <c:pt idx="2093">
                  <c:v>37.112128722587002</c:v>
                </c:pt>
                <c:pt idx="2094">
                  <c:v>67.012821069156999</c:v>
                </c:pt>
                <c:pt idx="2095">
                  <c:v>11.1523622084277</c:v>
                </c:pt>
                <c:pt idx="2096">
                  <c:v>32.036410161333698</c:v>
                </c:pt>
                <c:pt idx="2097">
                  <c:v>36.405440872749303</c:v>
                </c:pt>
                <c:pt idx="2098">
                  <c:v>56.321575796161</c:v>
                </c:pt>
                <c:pt idx="2099">
                  <c:v>25.473359402903299</c:v>
                </c:pt>
                <c:pt idx="2100">
                  <c:v>80.748485080175499</c:v>
                </c:pt>
                <c:pt idx="2101">
                  <c:v>57.644695976868299</c:v>
                </c:pt>
                <c:pt idx="2102">
                  <c:v>24.7792771610169</c:v>
                </c:pt>
                <c:pt idx="2103">
                  <c:v>15.8673949908257</c:v>
                </c:pt>
                <c:pt idx="2104">
                  <c:v>48.504408635206097</c:v>
                </c:pt>
                <c:pt idx="2105">
                  <c:v>57.575757575757599</c:v>
                </c:pt>
                <c:pt idx="2106">
                  <c:v>17.961183010357001</c:v>
                </c:pt>
                <c:pt idx="2107">
                  <c:v>58.718757375914002</c:v>
                </c:pt>
                <c:pt idx="2108">
                  <c:v>40.5259919210365</c:v>
                </c:pt>
                <c:pt idx="2109">
                  <c:v>69.062119882658806</c:v>
                </c:pt>
                <c:pt idx="2110">
                  <c:v>16.156737529150501</c:v>
                </c:pt>
                <c:pt idx="2111">
                  <c:v>51.747770627050102</c:v>
                </c:pt>
                <c:pt idx="2112">
                  <c:v>31.870851214018</c:v>
                </c:pt>
                <c:pt idx="2113">
                  <c:v>25.354274197791099</c:v>
                </c:pt>
                <c:pt idx="2114">
                  <c:v>68.815126096434298</c:v>
                </c:pt>
                <c:pt idx="2115">
                  <c:v>34.450129425939203</c:v>
                </c:pt>
                <c:pt idx="2116">
                  <c:v>80.899956033729794</c:v>
                </c:pt>
                <c:pt idx="2117">
                  <c:v>61.030184727768201</c:v>
                </c:pt>
                <c:pt idx="2118">
                  <c:v>83.304025274329305</c:v>
                </c:pt>
                <c:pt idx="2119">
                  <c:v>83.7952704054468</c:v>
                </c:pt>
                <c:pt idx="2120">
                  <c:v>67.719283715190798</c:v>
                </c:pt>
                <c:pt idx="2121">
                  <c:v>67.125645438898403</c:v>
                </c:pt>
                <c:pt idx="2122">
                  <c:v>0</c:v>
                </c:pt>
                <c:pt idx="2123">
                  <c:v>62.497342720577997</c:v>
                </c:pt>
                <c:pt idx="2124">
                  <c:v>36.401395981167298</c:v>
                </c:pt>
                <c:pt idx="2125">
                  <c:v>30.817253120104802</c:v>
                </c:pt>
                <c:pt idx="2126">
                  <c:v>44.073731377049199</c:v>
                </c:pt>
                <c:pt idx="2127">
                  <c:v>31.051772373913</c:v>
                </c:pt>
                <c:pt idx="2128">
                  <c:v>82.032981792459793</c:v>
                </c:pt>
                <c:pt idx="2129">
                  <c:v>27.1958214386215</c:v>
                </c:pt>
                <c:pt idx="2130">
                  <c:v>47.5600221941176</c:v>
                </c:pt>
                <c:pt idx="2131">
                  <c:v>50.998245916320002</c:v>
                </c:pt>
                <c:pt idx="2132">
                  <c:v>54.585089101335697</c:v>
                </c:pt>
                <c:pt idx="2133">
                  <c:v>42.159486452884103</c:v>
                </c:pt>
                <c:pt idx="2134">
                  <c:v>42.0436020862074</c:v>
                </c:pt>
                <c:pt idx="2135">
                  <c:v>37.371283415924196</c:v>
                </c:pt>
                <c:pt idx="2136">
                  <c:v>81.056430690442596</c:v>
                </c:pt>
                <c:pt idx="2137">
                  <c:v>3.82496846980293</c:v>
                </c:pt>
                <c:pt idx="2138">
                  <c:v>32.0526090544925</c:v>
                </c:pt>
                <c:pt idx="2139">
                  <c:v>9.3436983271444696</c:v>
                </c:pt>
                <c:pt idx="2140">
                  <c:v>23.861784060085601</c:v>
                </c:pt>
                <c:pt idx="2141">
                  <c:v>78.279612837699403</c:v>
                </c:pt>
                <c:pt idx="2142">
                  <c:v>38.560677307408596</c:v>
                </c:pt>
                <c:pt idx="2143">
                  <c:v>4.0336243208834599</c:v>
                </c:pt>
                <c:pt idx="2144">
                  <c:v>46.245207019900498</c:v>
                </c:pt>
                <c:pt idx="2145">
                  <c:v>63.749404831131102</c:v>
                </c:pt>
                <c:pt idx="2146">
                  <c:v>53.356323279389898</c:v>
                </c:pt>
                <c:pt idx="2147">
                  <c:v>2.0686815706228598</c:v>
                </c:pt>
                <c:pt idx="2148">
                  <c:v>0.61268634793051802</c:v>
                </c:pt>
                <c:pt idx="2149">
                  <c:v>17.179950634257501</c:v>
                </c:pt>
                <c:pt idx="2150">
                  <c:v>79.161533595845299</c:v>
                </c:pt>
                <c:pt idx="2151">
                  <c:v>34.558082633532301</c:v>
                </c:pt>
                <c:pt idx="2152">
                  <c:v>33.620756801573698</c:v>
                </c:pt>
                <c:pt idx="2153">
                  <c:v>18.063651955604001</c:v>
                </c:pt>
                <c:pt idx="2154">
                  <c:v>18.4911117707092</c:v>
                </c:pt>
                <c:pt idx="2155">
                  <c:v>37.5918591807038</c:v>
                </c:pt>
                <c:pt idx="2156">
                  <c:v>0.66107860226709902</c:v>
                </c:pt>
                <c:pt idx="2157">
                  <c:v>66.035183749116698</c:v>
                </c:pt>
                <c:pt idx="2158">
                  <c:v>48.009367681498802</c:v>
                </c:pt>
                <c:pt idx="2159">
                  <c:v>12.9899437546337</c:v>
                </c:pt>
                <c:pt idx="2160">
                  <c:v>51.343571671001698</c:v>
                </c:pt>
                <c:pt idx="2161">
                  <c:v>47.795153813753302</c:v>
                </c:pt>
                <c:pt idx="2162">
                  <c:v>50.500169221435897</c:v>
                </c:pt>
                <c:pt idx="2163">
                  <c:v>42.8747538458788</c:v>
                </c:pt>
                <c:pt idx="2164">
                  <c:v>45.801597132102302</c:v>
                </c:pt>
                <c:pt idx="2165">
                  <c:v>45.468158787892598</c:v>
                </c:pt>
                <c:pt idx="2166">
                  <c:v>43.510533730603498</c:v>
                </c:pt>
                <c:pt idx="2167">
                  <c:v>10.324723515379199</c:v>
                </c:pt>
                <c:pt idx="2168">
                  <c:v>74.939841258029602</c:v>
                </c:pt>
                <c:pt idx="2169">
                  <c:v>0.339142621586765</c:v>
                </c:pt>
                <c:pt idx="2170">
                  <c:v>76.354624016293897</c:v>
                </c:pt>
                <c:pt idx="2171">
                  <c:v>66.533864541832699</c:v>
                </c:pt>
                <c:pt idx="2172">
                  <c:v>28.354971483127802</c:v>
                </c:pt>
                <c:pt idx="2173">
                  <c:v>83.016560359176097</c:v>
                </c:pt>
                <c:pt idx="2174">
                  <c:v>57.753504722066999</c:v>
                </c:pt>
                <c:pt idx="2175">
                  <c:v>70.089285714285694</c:v>
                </c:pt>
                <c:pt idx="2176">
                  <c:v>19.345534716307299</c:v>
                </c:pt>
                <c:pt idx="2177">
                  <c:v>83.836366579436003</c:v>
                </c:pt>
                <c:pt idx="2178">
                  <c:v>23.149772303969101</c:v>
                </c:pt>
                <c:pt idx="2179">
                  <c:v>51.185631910750402</c:v>
                </c:pt>
                <c:pt idx="2180">
                  <c:v>40.948506000000002</c:v>
                </c:pt>
                <c:pt idx="2181">
                  <c:v>8.9916103065331896</c:v>
                </c:pt>
                <c:pt idx="2182">
                  <c:v>25.122926956468099</c:v>
                </c:pt>
                <c:pt idx="2183">
                  <c:v>27.862448025895102</c:v>
                </c:pt>
                <c:pt idx="2184">
                  <c:v>37.151834599693998</c:v>
                </c:pt>
                <c:pt idx="2185">
                  <c:v>34.746001997349403</c:v>
                </c:pt>
                <c:pt idx="2186">
                  <c:v>57.807653339939399</c:v>
                </c:pt>
                <c:pt idx="2187">
                  <c:v>49.625085945478403</c:v>
                </c:pt>
                <c:pt idx="2188">
                  <c:v>54.194036262060301</c:v>
                </c:pt>
                <c:pt idx="2189">
                  <c:v>81.182795698924707</c:v>
                </c:pt>
                <c:pt idx="2190">
                  <c:v>40.211321098379599</c:v>
                </c:pt>
                <c:pt idx="2191">
                  <c:v>56.950146127616499</c:v>
                </c:pt>
                <c:pt idx="2192">
                  <c:v>44.599421732249802</c:v>
                </c:pt>
                <c:pt idx="2193">
                  <c:v>0.113168566221127</c:v>
                </c:pt>
                <c:pt idx="2194">
                  <c:v>36.820741557528201</c:v>
                </c:pt>
                <c:pt idx="2195">
                  <c:v>20.229726884161899</c:v>
                </c:pt>
                <c:pt idx="2196">
                  <c:v>47.488651334206502</c:v>
                </c:pt>
                <c:pt idx="2197">
                  <c:v>50.3578598237847</c:v>
                </c:pt>
                <c:pt idx="2198">
                  <c:v>85.972569570292606</c:v>
                </c:pt>
                <c:pt idx="2199">
                  <c:v>46.023872343216297</c:v>
                </c:pt>
                <c:pt idx="2200">
                  <c:v>60.705232479084302</c:v>
                </c:pt>
                <c:pt idx="2201">
                  <c:v>66.025730529393101</c:v>
                </c:pt>
                <c:pt idx="2202">
                  <c:v>40.944000507282603</c:v>
                </c:pt>
                <c:pt idx="2203">
                  <c:v>14.094466972789601</c:v>
                </c:pt>
                <c:pt idx="2204">
                  <c:v>69.015605710861394</c:v>
                </c:pt>
                <c:pt idx="2205">
                  <c:v>50.332034065645303</c:v>
                </c:pt>
                <c:pt idx="2206">
                  <c:v>59.454061030406599</c:v>
                </c:pt>
                <c:pt idx="2207">
                  <c:v>44.534017309423803</c:v>
                </c:pt>
                <c:pt idx="2208">
                  <c:v>32.4589572231246</c:v>
                </c:pt>
                <c:pt idx="2209">
                  <c:v>79.821718019142494</c:v>
                </c:pt>
                <c:pt idx="2210">
                  <c:v>6.2966683824550103</c:v>
                </c:pt>
                <c:pt idx="2211">
                  <c:v>86.564739668772503</c:v>
                </c:pt>
                <c:pt idx="2212">
                  <c:v>6.2275859851428397</c:v>
                </c:pt>
                <c:pt idx="2213">
                  <c:v>35.224089519293997</c:v>
                </c:pt>
                <c:pt idx="2214">
                  <c:v>33.8360598512918</c:v>
                </c:pt>
                <c:pt idx="2215">
                  <c:v>56.3711001456955</c:v>
                </c:pt>
                <c:pt idx="2216">
                  <c:v>42.729826208489101</c:v>
                </c:pt>
                <c:pt idx="2217">
                  <c:v>10.9713657216315</c:v>
                </c:pt>
                <c:pt idx="2218">
                  <c:v>27.760409052003901</c:v>
                </c:pt>
                <c:pt idx="2219">
                  <c:v>30.526405370480099</c:v>
                </c:pt>
                <c:pt idx="2220">
                  <c:v>68.420110342980806</c:v>
                </c:pt>
                <c:pt idx="2221">
                  <c:v>2.05407392373422</c:v>
                </c:pt>
                <c:pt idx="2222">
                  <c:v>24.6686421719482</c:v>
                </c:pt>
                <c:pt idx="2223">
                  <c:v>44.748083491501902</c:v>
                </c:pt>
                <c:pt idx="2224">
                  <c:v>57.294961134512398</c:v>
                </c:pt>
                <c:pt idx="2225">
                  <c:v>10.2361582105263</c:v>
                </c:pt>
                <c:pt idx="2226">
                  <c:v>46.700855015200801</c:v>
                </c:pt>
                <c:pt idx="2227">
                  <c:v>55.0839812537561</c:v>
                </c:pt>
                <c:pt idx="2228">
                  <c:v>72.676614558743395</c:v>
                </c:pt>
                <c:pt idx="2229">
                  <c:v>22.968939303674802</c:v>
                </c:pt>
                <c:pt idx="2230">
                  <c:v>58.301158301158303</c:v>
                </c:pt>
                <c:pt idx="2231">
                  <c:v>9.6474325694934198</c:v>
                </c:pt>
                <c:pt idx="2232">
                  <c:v>32.069538357382797</c:v>
                </c:pt>
                <c:pt idx="2233">
                  <c:v>68.598871312399297</c:v>
                </c:pt>
                <c:pt idx="2234">
                  <c:v>65.208660332985104</c:v>
                </c:pt>
                <c:pt idx="2235">
                  <c:v>44.695479593800599</c:v>
                </c:pt>
                <c:pt idx="2236">
                  <c:v>48.725906111729302</c:v>
                </c:pt>
                <c:pt idx="2237">
                  <c:v>17.779361248132901</c:v>
                </c:pt>
                <c:pt idx="2238">
                  <c:v>28.595903594373599</c:v>
                </c:pt>
                <c:pt idx="2239">
                  <c:v>24.321775806361899</c:v>
                </c:pt>
                <c:pt idx="2240">
                  <c:v>49.064150893358999</c:v>
                </c:pt>
                <c:pt idx="2241">
                  <c:v>33.961621055051403</c:v>
                </c:pt>
                <c:pt idx="2242">
                  <c:v>8.3548854116084108</c:v>
                </c:pt>
                <c:pt idx="2243">
                  <c:v>34.011257854752301</c:v>
                </c:pt>
                <c:pt idx="2244">
                  <c:v>12.4615839003449</c:v>
                </c:pt>
                <c:pt idx="2245">
                  <c:v>38.009718002803801</c:v>
                </c:pt>
                <c:pt idx="2246">
                  <c:v>1.1675588746440799</c:v>
                </c:pt>
                <c:pt idx="2247">
                  <c:v>13.7506700501823</c:v>
                </c:pt>
                <c:pt idx="2248">
                  <c:v>24.4597080871077</c:v>
                </c:pt>
                <c:pt idx="2249">
                  <c:v>9.3677678596102201</c:v>
                </c:pt>
                <c:pt idx="2250">
                  <c:v>69.9612854762848</c:v>
                </c:pt>
                <c:pt idx="2251">
                  <c:v>23.4390506051523</c:v>
                </c:pt>
                <c:pt idx="2252">
                  <c:v>1.7897855899775601</c:v>
                </c:pt>
                <c:pt idx="2253">
                  <c:v>33.087559196547197</c:v>
                </c:pt>
                <c:pt idx="2254">
                  <c:v>66.615628821530393</c:v>
                </c:pt>
                <c:pt idx="2255">
                  <c:v>0.134822666885105</c:v>
                </c:pt>
                <c:pt idx="2256">
                  <c:v>39.853571170000002</c:v>
                </c:pt>
                <c:pt idx="2257">
                  <c:v>6.9128207833729904</c:v>
                </c:pt>
                <c:pt idx="2258">
                  <c:v>21.901635818401498</c:v>
                </c:pt>
                <c:pt idx="2259">
                  <c:v>42.308174672199598</c:v>
                </c:pt>
                <c:pt idx="2260">
                  <c:v>72.446352847843599</c:v>
                </c:pt>
                <c:pt idx="2261">
                  <c:v>50.068736931081503</c:v>
                </c:pt>
                <c:pt idx="2262">
                  <c:v>49.6799137640282</c:v>
                </c:pt>
                <c:pt idx="2263">
                  <c:v>54.913589553893601</c:v>
                </c:pt>
                <c:pt idx="2264">
                  <c:v>12.492567880449601</c:v>
                </c:pt>
                <c:pt idx="2265">
                  <c:v>17.909944446289199</c:v>
                </c:pt>
                <c:pt idx="2266">
                  <c:v>3.8716556212808801</c:v>
                </c:pt>
                <c:pt idx="2267">
                  <c:v>23.715095745545099</c:v>
                </c:pt>
                <c:pt idx="2268">
                  <c:v>14.7281242214342</c:v>
                </c:pt>
                <c:pt idx="2269">
                  <c:v>0</c:v>
                </c:pt>
                <c:pt idx="2270">
                  <c:v>77.857142857142904</c:v>
                </c:pt>
                <c:pt idx="2271">
                  <c:v>29.4165288300767</c:v>
                </c:pt>
                <c:pt idx="2272">
                  <c:v>41.3126711503132</c:v>
                </c:pt>
                <c:pt idx="2273">
                  <c:v>22.915128985892601</c:v>
                </c:pt>
                <c:pt idx="2274">
                  <c:v>2.45311273626834</c:v>
                </c:pt>
                <c:pt idx="2275">
                  <c:v>8.1054511823087605</c:v>
                </c:pt>
                <c:pt idx="2276">
                  <c:v>25.842937251662701</c:v>
                </c:pt>
                <c:pt idx="2277">
                  <c:v>50.748299618075201</c:v>
                </c:pt>
                <c:pt idx="2278">
                  <c:v>17.7491594832968</c:v>
                </c:pt>
                <c:pt idx="2279">
                  <c:v>49.803688772220902</c:v>
                </c:pt>
                <c:pt idx="2280">
                  <c:v>7.8082487779688696</c:v>
                </c:pt>
                <c:pt idx="2281">
                  <c:v>48.876976584312303</c:v>
                </c:pt>
                <c:pt idx="2282">
                  <c:v>32.981519945890298</c:v>
                </c:pt>
                <c:pt idx="2283">
                  <c:v>18.2172383243451</c:v>
                </c:pt>
                <c:pt idx="2284">
                  <c:v>11.787568650595199</c:v>
                </c:pt>
                <c:pt idx="2285">
                  <c:v>17.43210311</c:v>
                </c:pt>
                <c:pt idx="2286">
                  <c:v>3.35001164327609</c:v>
                </c:pt>
                <c:pt idx="2287">
                  <c:v>76.402450201120303</c:v>
                </c:pt>
                <c:pt idx="2288">
                  <c:v>60.082571344765199</c:v>
                </c:pt>
                <c:pt idx="2289">
                  <c:v>57.292181231316697</c:v>
                </c:pt>
                <c:pt idx="2290">
                  <c:v>64.937083321244202</c:v>
                </c:pt>
                <c:pt idx="2291">
                  <c:v>2.2711721170662802</c:v>
                </c:pt>
                <c:pt idx="2292">
                  <c:v>9.5844264998709203</c:v>
                </c:pt>
                <c:pt idx="2293">
                  <c:v>53.241325862433101</c:v>
                </c:pt>
                <c:pt idx="2294">
                  <c:v>46.504239593831002</c:v>
                </c:pt>
                <c:pt idx="2295">
                  <c:v>10.0665284518245</c:v>
                </c:pt>
                <c:pt idx="2296">
                  <c:v>49.1098203333827</c:v>
                </c:pt>
                <c:pt idx="2297">
                  <c:v>45.076271259291602</c:v>
                </c:pt>
                <c:pt idx="2298">
                  <c:v>37.779328884509503</c:v>
                </c:pt>
                <c:pt idx="2299">
                  <c:v>50.285357044969103</c:v>
                </c:pt>
                <c:pt idx="2300">
                  <c:v>49.755560238720797</c:v>
                </c:pt>
                <c:pt idx="2301">
                  <c:v>69.579485043002094</c:v>
                </c:pt>
                <c:pt idx="2302">
                  <c:v>73.540944080357207</c:v>
                </c:pt>
                <c:pt idx="2303">
                  <c:v>46.442820467699697</c:v>
                </c:pt>
                <c:pt idx="2304">
                  <c:v>37.528097498650197</c:v>
                </c:pt>
                <c:pt idx="2305">
                  <c:v>22.735537374032202</c:v>
                </c:pt>
                <c:pt idx="2306">
                  <c:v>61.369631285001503</c:v>
                </c:pt>
                <c:pt idx="2307">
                  <c:v>32.389343877255897</c:v>
                </c:pt>
                <c:pt idx="2308">
                  <c:v>33.629520964370002</c:v>
                </c:pt>
                <c:pt idx="2309">
                  <c:v>5.5161573983364596</c:v>
                </c:pt>
                <c:pt idx="2310">
                  <c:v>50.873530875934101</c:v>
                </c:pt>
                <c:pt idx="2311">
                  <c:v>1.4751547506962901</c:v>
                </c:pt>
                <c:pt idx="2312">
                  <c:v>5.9410195034437097</c:v>
                </c:pt>
                <c:pt idx="2313">
                  <c:v>42.473228652644103</c:v>
                </c:pt>
                <c:pt idx="2314">
                  <c:v>6.2986242910521097</c:v>
                </c:pt>
                <c:pt idx="2315">
                  <c:v>32.6340269301608</c:v>
                </c:pt>
                <c:pt idx="2316">
                  <c:v>26.7048049565045</c:v>
                </c:pt>
                <c:pt idx="2317">
                  <c:v>0.114905506807708</c:v>
                </c:pt>
                <c:pt idx="2318">
                  <c:v>34.386336875664398</c:v>
                </c:pt>
                <c:pt idx="2319">
                  <c:v>6.4021459079890697</c:v>
                </c:pt>
                <c:pt idx="2320">
                  <c:v>73.787454113448206</c:v>
                </c:pt>
                <c:pt idx="2321">
                  <c:v>14.628529661807599</c:v>
                </c:pt>
                <c:pt idx="2322">
                  <c:v>39.525797124872398</c:v>
                </c:pt>
                <c:pt idx="2323">
                  <c:v>29.755753166119501</c:v>
                </c:pt>
                <c:pt idx="2324">
                  <c:v>28.556649759439299</c:v>
                </c:pt>
                <c:pt idx="2325">
                  <c:v>38.892042928571399</c:v>
                </c:pt>
                <c:pt idx="2326">
                  <c:v>7.8134779991452996</c:v>
                </c:pt>
                <c:pt idx="2327">
                  <c:v>0</c:v>
                </c:pt>
                <c:pt idx="2328">
                  <c:v>31.7356390749543</c:v>
                </c:pt>
                <c:pt idx="2329">
                  <c:v>5.3107720635108402</c:v>
                </c:pt>
                <c:pt idx="2330">
                  <c:v>17.265451802291398</c:v>
                </c:pt>
                <c:pt idx="2331">
                  <c:v>52.1500218111888</c:v>
                </c:pt>
                <c:pt idx="2332">
                  <c:v>24.920744188365099</c:v>
                </c:pt>
                <c:pt idx="2333">
                  <c:v>4.8130105199202902</c:v>
                </c:pt>
                <c:pt idx="2334">
                  <c:v>4.2539812695794899</c:v>
                </c:pt>
                <c:pt idx="2335">
                  <c:v>45.209580838323397</c:v>
                </c:pt>
                <c:pt idx="2336">
                  <c:v>9.3089376000105695</c:v>
                </c:pt>
                <c:pt idx="2337">
                  <c:v>41.042725517019598</c:v>
                </c:pt>
                <c:pt idx="2338">
                  <c:v>24.944548670026201</c:v>
                </c:pt>
                <c:pt idx="2339">
                  <c:v>36.983575819472797</c:v>
                </c:pt>
                <c:pt idx="2340">
                  <c:v>1.70644042614654</c:v>
                </c:pt>
                <c:pt idx="2341">
                  <c:v>51.380432696012399</c:v>
                </c:pt>
                <c:pt idx="2342">
                  <c:v>3.2133994263265802</c:v>
                </c:pt>
                <c:pt idx="2343">
                  <c:v>61.710651308901902</c:v>
                </c:pt>
                <c:pt idx="2344">
                  <c:v>17.005547572483199</c:v>
                </c:pt>
                <c:pt idx="2345">
                  <c:v>11.954652755073599</c:v>
                </c:pt>
                <c:pt idx="2346">
                  <c:v>21.116045196508999</c:v>
                </c:pt>
                <c:pt idx="2347">
                  <c:v>20.508346231331</c:v>
                </c:pt>
                <c:pt idx="2348">
                  <c:v>41.560076390413698</c:v>
                </c:pt>
                <c:pt idx="2349">
                  <c:v>14.5640805209908</c:v>
                </c:pt>
                <c:pt idx="2350">
                  <c:v>4.1093532451058499</c:v>
                </c:pt>
                <c:pt idx="2351">
                  <c:v>73.963792048848902</c:v>
                </c:pt>
                <c:pt idx="2352">
                  <c:v>73.030922245157896</c:v>
                </c:pt>
                <c:pt idx="2353">
                  <c:v>14.1619768585477</c:v>
                </c:pt>
                <c:pt idx="2354">
                  <c:v>43.119072446110501</c:v>
                </c:pt>
                <c:pt idx="2355">
                  <c:v>44.8187503957502</c:v>
                </c:pt>
                <c:pt idx="2356">
                  <c:v>50.234741784037602</c:v>
                </c:pt>
                <c:pt idx="2357">
                  <c:v>23.211926837495799</c:v>
                </c:pt>
                <c:pt idx="2358">
                  <c:v>67.035719495495499</c:v>
                </c:pt>
                <c:pt idx="2359">
                  <c:v>57.427380646323797</c:v>
                </c:pt>
                <c:pt idx="2360">
                  <c:v>24.4541573160894</c:v>
                </c:pt>
                <c:pt idx="2361">
                  <c:v>8.3200845662312002</c:v>
                </c:pt>
                <c:pt idx="2362">
                  <c:v>40.024887213578701</c:v>
                </c:pt>
                <c:pt idx="2363">
                  <c:v>26.163940014129299</c:v>
                </c:pt>
                <c:pt idx="2364">
                  <c:v>8.4124217343900707</c:v>
                </c:pt>
                <c:pt idx="2365">
                  <c:v>15.837674622429301</c:v>
                </c:pt>
                <c:pt idx="2366">
                  <c:v>51.560102106987003</c:v>
                </c:pt>
                <c:pt idx="2367">
                  <c:v>34.986668320863899</c:v>
                </c:pt>
                <c:pt idx="2368">
                  <c:v>22.5660500912538</c:v>
                </c:pt>
                <c:pt idx="2369">
                  <c:v>4.3838786351702197</c:v>
                </c:pt>
                <c:pt idx="2370">
                  <c:v>12.159251728490799</c:v>
                </c:pt>
                <c:pt idx="2371">
                  <c:v>8.7427373862013997</c:v>
                </c:pt>
                <c:pt idx="2372">
                  <c:v>42.0294764432576</c:v>
                </c:pt>
                <c:pt idx="2373">
                  <c:v>59.555273821696197</c:v>
                </c:pt>
                <c:pt idx="2374">
                  <c:v>2.1390275364180402</c:v>
                </c:pt>
                <c:pt idx="2375">
                  <c:v>8.6756423150843496</c:v>
                </c:pt>
                <c:pt idx="2376">
                  <c:v>42.380109462204501</c:v>
                </c:pt>
                <c:pt idx="2377">
                  <c:v>41.4241160844891</c:v>
                </c:pt>
                <c:pt idx="2378">
                  <c:v>26.377059427208799</c:v>
                </c:pt>
                <c:pt idx="2379">
                  <c:v>41.366182860416799</c:v>
                </c:pt>
                <c:pt idx="2380">
                  <c:v>28.575329508860001</c:v>
                </c:pt>
                <c:pt idx="2381">
                  <c:v>1.8697095072302701</c:v>
                </c:pt>
                <c:pt idx="2382">
                  <c:v>0.16564691770912501</c:v>
                </c:pt>
                <c:pt idx="2383">
                  <c:v>29.750459189643902</c:v>
                </c:pt>
                <c:pt idx="2384">
                  <c:v>17.241991392801999</c:v>
                </c:pt>
                <c:pt idx="2385">
                  <c:v>28.274824928406701</c:v>
                </c:pt>
                <c:pt idx="2386">
                  <c:v>53.7020393678687</c:v>
                </c:pt>
                <c:pt idx="2387">
                  <c:v>67.430378893288506</c:v>
                </c:pt>
                <c:pt idx="2388">
                  <c:v>51.440512380952597</c:v>
                </c:pt>
                <c:pt idx="2389">
                  <c:v>47.849787258423099</c:v>
                </c:pt>
                <c:pt idx="2390">
                  <c:v>44.407977038778903</c:v>
                </c:pt>
                <c:pt idx="2391">
                  <c:v>62.815570719172399</c:v>
                </c:pt>
                <c:pt idx="2392">
                  <c:v>55.448706085584703</c:v>
                </c:pt>
                <c:pt idx="2393">
                  <c:v>48.3474548294665</c:v>
                </c:pt>
                <c:pt idx="2394">
                  <c:v>11.599861683894501</c:v>
                </c:pt>
                <c:pt idx="2395">
                  <c:v>24.102843911949702</c:v>
                </c:pt>
                <c:pt idx="2396">
                  <c:v>23.526306416339501</c:v>
                </c:pt>
                <c:pt idx="2397">
                  <c:v>45.671962069613301</c:v>
                </c:pt>
                <c:pt idx="2398">
                  <c:v>0.184988371559696</c:v>
                </c:pt>
                <c:pt idx="2399">
                  <c:v>56.6124198286902</c:v>
                </c:pt>
                <c:pt idx="2400">
                  <c:v>24.752672211090701</c:v>
                </c:pt>
                <c:pt idx="2401">
                  <c:v>38.751598115083702</c:v>
                </c:pt>
                <c:pt idx="2402">
                  <c:v>32.040222679938303</c:v>
                </c:pt>
                <c:pt idx="2403">
                  <c:v>41.504027603493803</c:v>
                </c:pt>
                <c:pt idx="2404">
                  <c:v>27.858425985951101</c:v>
                </c:pt>
                <c:pt idx="2405">
                  <c:v>67.131007225613502</c:v>
                </c:pt>
                <c:pt idx="2406">
                  <c:v>17.973628182907898</c:v>
                </c:pt>
                <c:pt idx="2407">
                  <c:v>19.0564366306346</c:v>
                </c:pt>
                <c:pt idx="2408">
                  <c:v>5.5167051791645401</c:v>
                </c:pt>
                <c:pt idx="2409">
                  <c:v>82.429902173672701</c:v>
                </c:pt>
                <c:pt idx="2410">
                  <c:v>0.18591539283893299</c:v>
                </c:pt>
                <c:pt idx="2411">
                  <c:v>24.561360307645302</c:v>
                </c:pt>
                <c:pt idx="2412">
                  <c:v>44.782199096877399</c:v>
                </c:pt>
                <c:pt idx="2413">
                  <c:v>4.6771367499504901</c:v>
                </c:pt>
                <c:pt idx="2414">
                  <c:v>20.193162397361899</c:v>
                </c:pt>
                <c:pt idx="2415">
                  <c:v>27.9310297949933</c:v>
                </c:pt>
                <c:pt idx="2416">
                  <c:v>74.444140943937001</c:v>
                </c:pt>
                <c:pt idx="2417">
                  <c:v>39.858101047109599</c:v>
                </c:pt>
                <c:pt idx="2418">
                  <c:v>7.7786606960895197</c:v>
                </c:pt>
                <c:pt idx="2419">
                  <c:v>60.846163279626097</c:v>
                </c:pt>
                <c:pt idx="2420">
                  <c:v>27.314819753314101</c:v>
                </c:pt>
                <c:pt idx="2421">
                  <c:v>44.855708810320799</c:v>
                </c:pt>
                <c:pt idx="2422">
                  <c:v>74.881945641205803</c:v>
                </c:pt>
                <c:pt idx="2423">
                  <c:v>0.62763827273818495</c:v>
                </c:pt>
                <c:pt idx="2424">
                  <c:v>53.3898285994158</c:v>
                </c:pt>
                <c:pt idx="2425">
                  <c:v>23.5630175371106</c:v>
                </c:pt>
                <c:pt idx="2426">
                  <c:v>72.221659842937399</c:v>
                </c:pt>
                <c:pt idx="2427">
                  <c:v>3.8548809169704898</c:v>
                </c:pt>
                <c:pt idx="2428">
                  <c:v>8.0129302173626797</c:v>
                </c:pt>
                <c:pt idx="2429">
                  <c:v>15.574585396545</c:v>
                </c:pt>
                <c:pt idx="2430">
                  <c:v>75</c:v>
                </c:pt>
                <c:pt idx="2431">
                  <c:v>30.624164995881301</c:v>
                </c:pt>
                <c:pt idx="2432">
                  <c:v>71.038828975413693</c:v>
                </c:pt>
                <c:pt idx="2433">
                  <c:v>23.400135226401201</c:v>
                </c:pt>
                <c:pt idx="2434">
                  <c:v>3.6244594841159898</c:v>
                </c:pt>
                <c:pt idx="2435">
                  <c:v>13.3144638090236</c:v>
                </c:pt>
                <c:pt idx="2436">
                  <c:v>12.9501070544746</c:v>
                </c:pt>
                <c:pt idx="2437">
                  <c:v>56.241419797619002</c:v>
                </c:pt>
                <c:pt idx="2438">
                  <c:v>51.437208732334298</c:v>
                </c:pt>
                <c:pt idx="2439">
                  <c:v>64.807578155435905</c:v>
                </c:pt>
                <c:pt idx="2440">
                  <c:v>43.594700947701298</c:v>
                </c:pt>
                <c:pt idx="2441">
                  <c:v>40.875700859068402</c:v>
                </c:pt>
                <c:pt idx="2442">
                  <c:v>32.9939041256237</c:v>
                </c:pt>
                <c:pt idx="2443">
                  <c:v>15.7264945294668</c:v>
                </c:pt>
                <c:pt idx="2444">
                  <c:v>29.301129720790801</c:v>
                </c:pt>
                <c:pt idx="2445">
                  <c:v>60.775907852890903</c:v>
                </c:pt>
                <c:pt idx="2446">
                  <c:v>1.8595159636435901</c:v>
                </c:pt>
                <c:pt idx="2447">
                  <c:v>18.394819792740002</c:v>
                </c:pt>
                <c:pt idx="2448">
                  <c:v>76.902352106375702</c:v>
                </c:pt>
                <c:pt idx="2449">
                  <c:v>42.006353015334</c:v>
                </c:pt>
                <c:pt idx="2450">
                  <c:v>12.6958449174221</c:v>
                </c:pt>
                <c:pt idx="2451">
                  <c:v>34.698433123087298</c:v>
                </c:pt>
                <c:pt idx="2452">
                  <c:v>1.37345252063683</c:v>
                </c:pt>
                <c:pt idx="2453">
                  <c:v>30.710068527002999</c:v>
                </c:pt>
                <c:pt idx="2454">
                  <c:v>69.595508065047994</c:v>
                </c:pt>
                <c:pt idx="2455">
                  <c:v>11.173649092990001</c:v>
                </c:pt>
                <c:pt idx="2456">
                  <c:v>10.1297310733442</c:v>
                </c:pt>
                <c:pt idx="2457">
                  <c:v>14.9510608700545</c:v>
                </c:pt>
                <c:pt idx="2458">
                  <c:v>57.4232775019874</c:v>
                </c:pt>
                <c:pt idx="2459">
                  <c:v>63.0841121495327</c:v>
                </c:pt>
                <c:pt idx="2460">
                  <c:v>12.115842680662899</c:v>
                </c:pt>
                <c:pt idx="2461">
                  <c:v>57.522246619281901</c:v>
                </c:pt>
                <c:pt idx="2462">
                  <c:v>36.381478152923698</c:v>
                </c:pt>
                <c:pt idx="2463">
                  <c:v>16.977540181159402</c:v>
                </c:pt>
                <c:pt idx="2464">
                  <c:v>38.7255677350132</c:v>
                </c:pt>
                <c:pt idx="2465">
                  <c:v>1.0789296182428201</c:v>
                </c:pt>
                <c:pt idx="2466">
                  <c:v>44.529854925925903</c:v>
                </c:pt>
                <c:pt idx="2467">
                  <c:v>7.30293603115107</c:v>
                </c:pt>
                <c:pt idx="2468">
                  <c:v>65.617347105427399</c:v>
                </c:pt>
                <c:pt idx="2469">
                  <c:v>7.05630049419561</c:v>
                </c:pt>
                <c:pt idx="2470">
                  <c:v>71.087669539074795</c:v>
                </c:pt>
                <c:pt idx="2471">
                  <c:v>9.8387970746786202</c:v>
                </c:pt>
                <c:pt idx="2472">
                  <c:v>35.652967011342596</c:v>
                </c:pt>
                <c:pt idx="2473">
                  <c:v>52.158391395249801</c:v>
                </c:pt>
                <c:pt idx="2474">
                  <c:v>6.0931859348461703</c:v>
                </c:pt>
                <c:pt idx="2475">
                  <c:v>55.995407079383</c:v>
                </c:pt>
                <c:pt idx="2476">
                  <c:v>84.133082963033701</c:v>
                </c:pt>
                <c:pt idx="2477">
                  <c:v>54.448453541170799</c:v>
                </c:pt>
                <c:pt idx="2478">
                  <c:v>81.364392678868597</c:v>
                </c:pt>
                <c:pt idx="2479">
                  <c:v>3.2246756495904898</c:v>
                </c:pt>
                <c:pt idx="2480">
                  <c:v>34.368765192710299</c:v>
                </c:pt>
                <c:pt idx="2481">
                  <c:v>22.5963258748938</c:v>
                </c:pt>
                <c:pt idx="2482">
                  <c:v>50.418973553191499</c:v>
                </c:pt>
                <c:pt idx="2483">
                  <c:v>60.877976500768398</c:v>
                </c:pt>
                <c:pt idx="2484">
                  <c:v>40.758529966268398</c:v>
                </c:pt>
                <c:pt idx="2485">
                  <c:v>41.165729254895901</c:v>
                </c:pt>
                <c:pt idx="2486">
                  <c:v>6.8854483384615403E-2</c:v>
                </c:pt>
                <c:pt idx="2487">
                  <c:v>1.4997871642213501</c:v>
                </c:pt>
                <c:pt idx="2488">
                  <c:v>9.4885134647098592</c:v>
                </c:pt>
                <c:pt idx="2489">
                  <c:v>24.097696272727301</c:v>
                </c:pt>
                <c:pt idx="2490">
                  <c:v>0.251742285363107</c:v>
                </c:pt>
                <c:pt idx="2491">
                  <c:v>68.360389957624307</c:v>
                </c:pt>
                <c:pt idx="2492">
                  <c:v>44.041450777202101</c:v>
                </c:pt>
                <c:pt idx="2493">
                  <c:v>61.4254380494746</c:v>
                </c:pt>
                <c:pt idx="2494">
                  <c:v>6.8761791829818302</c:v>
                </c:pt>
                <c:pt idx="2495">
                  <c:v>49.106136796874999</c:v>
                </c:pt>
                <c:pt idx="2496">
                  <c:v>38.9428486623273</c:v>
                </c:pt>
                <c:pt idx="2497">
                  <c:v>9.1869535831342901</c:v>
                </c:pt>
                <c:pt idx="2498">
                  <c:v>37.321562888392897</c:v>
                </c:pt>
                <c:pt idx="2499">
                  <c:v>18.547827296296301</c:v>
                </c:pt>
                <c:pt idx="2500">
                  <c:v>59.931735114861702</c:v>
                </c:pt>
                <c:pt idx="2501">
                  <c:v>34.295850184360702</c:v>
                </c:pt>
                <c:pt idx="2502">
                  <c:v>13.2112396775335</c:v>
                </c:pt>
                <c:pt idx="2503">
                  <c:v>44.711543953684</c:v>
                </c:pt>
                <c:pt idx="2504">
                  <c:v>15.0222522059595</c:v>
                </c:pt>
                <c:pt idx="2505">
                  <c:v>32.897290736183002</c:v>
                </c:pt>
                <c:pt idx="2506">
                  <c:v>16.473416754283999</c:v>
                </c:pt>
                <c:pt idx="2507">
                  <c:v>23.426382090660699</c:v>
                </c:pt>
                <c:pt idx="2508">
                  <c:v>4.4680978982335802</c:v>
                </c:pt>
                <c:pt idx="2509">
                  <c:v>85.465050952822693</c:v>
                </c:pt>
                <c:pt idx="2510">
                  <c:v>18.260144994027399</c:v>
                </c:pt>
                <c:pt idx="2511">
                  <c:v>3.8319498571014301</c:v>
                </c:pt>
                <c:pt idx="2512">
                  <c:v>54.131477055591297</c:v>
                </c:pt>
                <c:pt idx="2513">
                  <c:v>37.463485772891097</c:v>
                </c:pt>
                <c:pt idx="2514">
                  <c:v>33.849715096474398</c:v>
                </c:pt>
                <c:pt idx="2515">
                  <c:v>58.043420302049597</c:v>
                </c:pt>
                <c:pt idx="2516">
                  <c:v>54.4835436562147</c:v>
                </c:pt>
                <c:pt idx="2517">
                  <c:v>33.913629440702401</c:v>
                </c:pt>
                <c:pt idx="2518">
                  <c:v>27.700117630624</c:v>
                </c:pt>
                <c:pt idx="2519">
                  <c:v>3.67448995491488</c:v>
                </c:pt>
                <c:pt idx="2520">
                  <c:v>25.024095949144101</c:v>
                </c:pt>
                <c:pt idx="2521">
                  <c:v>10.1380846101546</c:v>
                </c:pt>
                <c:pt idx="2522">
                  <c:v>3.78114140418894</c:v>
                </c:pt>
                <c:pt idx="2523">
                  <c:v>72.508346297363204</c:v>
                </c:pt>
                <c:pt idx="2524">
                  <c:v>28.330542296685302</c:v>
                </c:pt>
                <c:pt idx="2525">
                  <c:v>64.088555026124993</c:v>
                </c:pt>
                <c:pt idx="2526">
                  <c:v>41.377949564299598</c:v>
                </c:pt>
                <c:pt idx="2527">
                  <c:v>28.8336347747552</c:v>
                </c:pt>
                <c:pt idx="2528">
                  <c:v>8.4169133664388198</c:v>
                </c:pt>
                <c:pt idx="2529">
                  <c:v>63.718947671707703</c:v>
                </c:pt>
                <c:pt idx="2530">
                  <c:v>34.739258938527698</c:v>
                </c:pt>
                <c:pt idx="2531">
                  <c:v>67.493796526054595</c:v>
                </c:pt>
                <c:pt idx="2532">
                  <c:v>36.044340065161599</c:v>
                </c:pt>
                <c:pt idx="2533">
                  <c:v>85.602488464777593</c:v>
                </c:pt>
                <c:pt idx="2534">
                  <c:v>61.638104686810898</c:v>
                </c:pt>
                <c:pt idx="2535">
                  <c:v>50.9995456804618</c:v>
                </c:pt>
                <c:pt idx="2536">
                  <c:v>12.145125147149299</c:v>
                </c:pt>
                <c:pt idx="2537">
                  <c:v>58.3402835265737</c:v>
                </c:pt>
                <c:pt idx="2538">
                  <c:v>22.649460986912999</c:v>
                </c:pt>
                <c:pt idx="2539">
                  <c:v>76.4931973290429</c:v>
                </c:pt>
                <c:pt idx="2540">
                  <c:v>29.856807347319201</c:v>
                </c:pt>
                <c:pt idx="2541">
                  <c:v>2.3191560457843301</c:v>
                </c:pt>
                <c:pt idx="2542">
                  <c:v>17.196212284350601</c:v>
                </c:pt>
                <c:pt idx="2543">
                  <c:v>79.763762977659297</c:v>
                </c:pt>
                <c:pt idx="2544">
                  <c:v>37.970658702970297</c:v>
                </c:pt>
                <c:pt idx="2545">
                  <c:v>18.2264403075439</c:v>
                </c:pt>
                <c:pt idx="2546">
                  <c:v>42.034989854304598</c:v>
                </c:pt>
                <c:pt idx="2547">
                  <c:v>20.574861578397002</c:v>
                </c:pt>
                <c:pt idx="2548">
                  <c:v>56.823432829102302</c:v>
                </c:pt>
                <c:pt idx="2549">
                  <c:v>19.859244623838499</c:v>
                </c:pt>
                <c:pt idx="2550">
                  <c:v>24.647470646491399</c:v>
                </c:pt>
                <c:pt idx="2551">
                  <c:v>23.8535648852116</c:v>
                </c:pt>
                <c:pt idx="2552">
                  <c:v>26.506688040497</c:v>
                </c:pt>
                <c:pt idx="2553">
                  <c:v>16.711951778622598</c:v>
                </c:pt>
                <c:pt idx="2554">
                  <c:v>17.568138586864102</c:v>
                </c:pt>
                <c:pt idx="2555">
                  <c:v>56.345783805659302</c:v>
                </c:pt>
                <c:pt idx="2556">
                  <c:v>28.438531168242999</c:v>
                </c:pt>
                <c:pt idx="2557">
                  <c:v>2.4799875826090498</c:v>
                </c:pt>
                <c:pt idx="2558">
                  <c:v>0.78652237934940905</c:v>
                </c:pt>
                <c:pt idx="2559">
                  <c:v>57.413510227517797</c:v>
                </c:pt>
                <c:pt idx="2560">
                  <c:v>1.76357367325943</c:v>
                </c:pt>
                <c:pt idx="2561">
                  <c:v>40.896088759586199</c:v>
                </c:pt>
                <c:pt idx="2562">
                  <c:v>0.11243091744903599</c:v>
                </c:pt>
                <c:pt idx="2563">
                  <c:v>36.323276042433498</c:v>
                </c:pt>
                <c:pt idx="2564">
                  <c:v>40.460494304216297</c:v>
                </c:pt>
                <c:pt idx="2565">
                  <c:v>21.437971508966399</c:v>
                </c:pt>
                <c:pt idx="2566">
                  <c:v>32.865487377769</c:v>
                </c:pt>
                <c:pt idx="2567">
                  <c:v>14.6347739690365</c:v>
                </c:pt>
                <c:pt idx="2568">
                  <c:v>30.250800711678298</c:v>
                </c:pt>
                <c:pt idx="2569">
                  <c:v>56.260695986179599</c:v>
                </c:pt>
                <c:pt idx="2570">
                  <c:v>28.046467074595501</c:v>
                </c:pt>
                <c:pt idx="2571">
                  <c:v>30.531713123814299</c:v>
                </c:pt>
                <c:pt idx="2572">
                  <c:v>56.270035710390097</c:v>
                </c:pt>
                <c:pt idx="2573">
                  <c:v>30.561846432802302</c:v>
                </c:pt>
                <c:pt idx="2574">
                  <c:v>9.6927593874341405</c:v>
                </c:pt>
                <c:pt idx="2575">
                  <c:v>49.2256125429356</c:v>
                </c:pt>
                <c:pt idx="2576">
                  <c:v>17.451806412201201</c:v>
                </c:pt>
                <c:pt idx="2577">
                  <c:v>56.392387635511902</c:v>
                </c:pt>
                <c:pt idx="2578">
                  <c:v>38.579826135609402</c:v>
                </c:pt>
                <c:pt idx="2579">
                  <c:v>30.9479378425033</c:v>
                </c:pt>
                <c:pt idx="2580">
                  <c:v>64.413804113013398</c:v>
                </c:pt>
                <c:pt idx="2581">
                  <c:v>75.583072555808997</c:v>
                </c:pt>
                <c:pt idx="2582">
                  <c:v>1.90711276337454E-2</c:v>
                </c:pt>
                <c:pt idx="2583">
                  <c:v>30.5999849838283</c:v>
                </c:pt>
                <c:pt idx="2584">
                  <c:v>66.416038656144806</c:v>
                </c:pt>
                <c:pt idx="2585">
                  <c:v>41.278847965448797</c:v>
                </c:pt>
                <c:pt idx="2586">
                  <c:v>18.7913223650995</c:v>
                </c:pt>
                <c:pt idx="2587">
                  <c:v>27.992383951388899</c:v>
                </c:pt>
                <c:pt idx="2588">
                  <c:v>57.061027147462603</c:v>
                </c:pt>
                <c:pt idx="2589">
                  <c:v>77.830498465418501</c:v>
                </c:pt>
                <c:pt idx="2590">
                  <c:v>2.1697929793229198</c:v>
                </c:pt>
                <c:pt idx="2591">
                  <c:v>2.1367514957228102</c:v>
                </c:pt>
                <c:pt idx="2592">
                  <c:v>0.85677615338297497</c:v>
                </c:pt>
                <c:pt idx="2593">
                  <c:v>20.983772551548601</c:v>
                </c:pt>
                <c:pt idx="2594">
                  <c:v>13.9872357035827</c:v>
                </c:pt>
                <c:pt idx="2595">
                  <c:v>39.814016498079702</c:v>
                </c:pt>
                <c:pt idx="2596">
                  <c:v>0.79672786099107396</c:v>
                </c:pt>
                <c:pt idx="2597">
                  <c:v>40.3326425163119</c:v>
                </c:pt>
                <c:pt idx="2598">
                  <c:v>1.50283464027541</c:v>
                </c:pt>
                <c:pt idx="2599">
                  <c:v>55.263663227642297</c:v>
                </c:pt>
                <c:pt idx="2600">
                  <c:v>9.4369582258866895</c:v>
                </c:pt>
                <c:pt idx="2601">
                  <c:v>61.834285962041598</c:v>
                </c:pt>
                <c:pt idx="2602">
                  <c:v>8.5511437770511307</c:v>
                </c:pt>
                <c:pt idx="2603">
                  <c:v>26.900169638968901</c:v>
                </c:pt>
                <c:pt idx="2604">
                  <c:v>20.0854357500581</c:v>
                </c:pt>
                <c:pt idx="2605">
                  <c:v>17.291128518518502</c:v>
                </c:pt>
                <c:pt idx="2606">
                  <c:v>20.024342766666699</c:v>
                </c:pt>
                <c:pt idx="2607">
                  <c:v>63.030303030303003</c:v>
                </c:pt>
                <c:pt idx="2608">
                  <c:v>25.245664236559101</c:v>
                </c:pt>
                <c:pt idx="2609">
                  <c:v>19.306488463350899</c:v>
                </c:pt>
                <c:pt idx="2610">
                  <c:v>0.154096797622298</c:v>
                </c:pt>
                <c:pt idx="2611">
                  <c:v>24.740703911510298</c:v>
                </c:pt>
                <c:pt idx="2612">
                  <c:v>41.576897999347402</c:v>
                </c:pt>
                <c:pt idx="2613">
                  <c:v>21.710537284504799</c:v>
                </c:pt>
                <c:pt idx="2614">
                  <c:v>58.888631677078401</c:v>
                </c:pt>
                <c:pt idx="2615">
                  <c:v>42.461244704916197</c:v>
                </c:pt>
                <c:pt idx="2616">
                  <c:v>20.000996813063001</c:v>
                </c:pt>
                <c:pt idx="2617">
                  <c:v>3.64053004765448</c:v>
                </c:pt>
                <c:pt idx="2618">
                  <c:v>68.976059004596095</c:v>
                </c:pt>
                <c:pt idx="2619">
                  <c:v>71.258023739077103</c:v>
                </c:pt>
                <c:pt idx="2620">
                  <c:v>44.125316568725502</c:v>
                </c:pt>
                <c:pt idx="2621">
                  <c:v>40.856290098065898</c:v>
                </c:pt>
                <c:pt idx="2622">
                  <c:v>15.3484940205058</c:v>
                </c:pt>
                <c:pt idx="2623">
                  <c:v>1.95103145257036</c:v>
                </c:pt>
                <c:pt idx="2624">
                  <c:v>23.1828767019643</c:v>
                </c:pt>
                <c:pt idx="2625">
                  <c:v>38.702496343174403</c:v>
                </c:pt>
                <c:pt idx="2626">
                  <c:v>7.8829649458755302</c:v>
                </c:pt>
                <c:pt idx="2627">
                  <c:v>9.4370740046922208</c:v>
                </c:pt>
                <c:pt idx="2628">
                  <c:v>32.941896516350901</c:v>
                </c:pt>
                <c:pt idx="2629">
                  <c:v>22.043895731541301</c:v>
                </c:pt>
                <c:pt idx="2630">
                  <c:v>40.395484956714299</c:v>
                </c:pt>
                <c:pt idx="2631">
                  <c:v>39.693514363636403</c:v>
                </c:pt>
                <c:pt idx="2632">
                  <c:v>37.788128109826602</c:v>
                </c:pt>
                <c:pt idx="2633">
                  <c:v>15.7667055610645</c:v>
                </c:pt>
                <c:pt idx="2634">
                  <c:v>23.960762434530199</c:v>
                </c:pt>
                <c:pt idx="2635">
                  <c:v>22.532535039999999</c:v>
                </c:pt>
                <c:pt idx="2636">
                  <c:v>73.5212798263926</c:v>
                </c:pt>
                <c:pt idx="2637">
                  <c:v>21.028254788496501</c:v>
                </c:pt>
                <c:pt idx="2638">
                  <c:v>28.8380414395061</c:v>
                </c:pt>
                <c:pt idx="2639">
                  <c:v>41.744897145604597</c:v>
                </c:pt>
                <c:pt idx="2640">
                  <c:v>17.5037829832483</c:v>
                </c:pt>
                <c:pt idx="2641">
                  <c:v>44.633311554070097</c:v>
                </c:pt>
                <c:pt idx="2642">
                  <c:v>67.270122097176497</c:v>
                </c:pt>
                <c:pt idx="2643">
                  <c:v>37.223608704800299</c:v>
                </c:pt>
                <c:pt idx="2644">
                  <c:v>28.1031082929108</c:v>
                </c:pt>
                <c:pt idx="2645">
                  <c:v>49.483643757009403</c:v>
                </c:pt>
                <c:pt idx="2646">
                  <c:v>49.356323388958202</c:v>
                </c:pt>
                <c:pt idx="2647">
                  <c:v>24.5587145445894</c:v>
                </c:pt>
                <c:pt idx="2648">
                  <c:v>62.298515297065101</c:v>
                </c:pt>
                <c:pt idx="2649">
                  <c:v>12.8066845533981</c:v>
                </c:pt>
                <c:pt idx="2650">
                  <c:v>5.6717607072393804E-3</c:v>
                </c:pt>
                <c:pt idx="2651">
                  <c:v>8.0894308462926396</c:v>
                </c:pt>
                <c:pt idx="2652">
                  <c:v>79.194630872483202</c:v>
                </c:pt>
                <c:pt idx="2653">
                  <c:v>12.1644675588943</c:v>
                </c:pt>
                <c:pt idx="2654">
                  <c:v>54.488516803091201</c:v>
                </c:pt>
                <c:pt idx="2655">
                  <c:v>3.44817962317823</c:v>
                </c:pt>
                <c:pt idx="2656">
                  <c:v>46.127193264166102</c:v>
                </c:pt>
                <c:pt idx="2657">
                  <c:v>29.912023460410602</c:v>
                </c:pt>
                <c:pt idx="2658">
                  <c:v>13.313570832040901</c:v>
                </c:pt>
                <c:pt idx="2659">
                  <c:v>44.715670720430303</c:v>
                </c:pt>
                <c:pt idx="2660">
                  <c:v>50.352709343279997</c:v>
                </c:pt>
                <c:pt idx="2661">
                  <c:v>15.9973277985411</c:v>
                </c:pt>
                <c:pt idx="2662">
                  <c:v>3.4098393111226302</c:v>
                </c:pt>
                <c:pt idx="2663">
                  <c:v>23.2607223645158</c:v>
                </c:pt>
                <c:pt idx="2664">
                  <c:v>4.8017539113413603</c:v>
                </c:pt>
                <c:pt idx="2665">
                  <c:v>17.000810468775398</c:v>
                </c:pt>
                <c:pt idx="2666">
                  <c:v>34.793119186200499</c:v>
                </c:pt>
                <c:pt idx="2667">
                  <c:v>35.087292881008203</c:v>
                </c:pt>
                <c:pt idx="2668">
                  <c:v>28.9992601436727</c:v>
                </c:pt>
                <c:pt idx="2669">
                  <c:v>54.1228754263159</c:v>
                </c:pt>
                <c:pt idx="2670">
                  <c:v>0</c:v>
                </c:pt>
                <c:pt idx="2671">
                  <c:v>78.900145034320602</c:v>
                </c:pt>
                <c:pt idx="2672">
                  <c:v>48.230625660689597</c:v>
                </c:pt>
                <c:pt idx="2673">
                  <c:v>62.769955692666201</c:v>
                </c:pt>
                <c:pt idx="2674">
                  <c:v>78.559872292941193</c:v>
                </c:pt>
                <c:pt idx="2675">
                  <c:v>27.7399980000969</c:v>
                </c:pt>
                <c:pt idx="2676">
                  <c:v>26.217382349487401</c:v>
                </c:pt>
                <c:pt idx="2677">
                  <c:v>50.262681013848699</c:v>
                </c:pt>
                <c:pt idx="2678">
                  <c:v>42.9031419817494</c:v>
                </c:pt>
                <c:pt idx="2679">
                  <c:v>14.4773305344068</c:v>
                </c:pt>
                <c:pt idx="2680">
                  <c:v>13.711308429054</c:v>
                </c:pt>
                <c:pt idx="2681">
                  <c:v>46.293256526727703</c:v>
                </c:pt>
                <c:pt idx="2682">
                  <c:v>8.6909876342412407</c:v>
                </c:pt>
                <c:pt idx="2683">
                  <c:v>37.145741020790801</c:v>
                </c:pt>
                <c:pt idx="2684">
                  <c:v>33.545828212266102</c:v>
                </c:pt>
                <c:pt idx="2685">
                  <c:v>22.058201728994799</c:v>
                </c:pt>
                <c:pt idx="2686">
                  <c:v>32.0533295513345</c:v>
                </c:pt>
                <c:pt idx="2687">
                  <c:v>9.5562418989647693</c:v>
                </c:pt>
                <c:pt idx="2688">
                  <c:v>7.7500265505488501</c:v>
                </c:pt>
                <c:pt idx="2689">
                  <c:v>0.58558892110147498</c:v>
                </c:pt>
                <c:pt idx="2690">
                  <c:v>3.4178482090730902</c:v>
                </c:pt>
                <c:pt idx="2691">
                  <c:v>26.830655112489701</c:v>
                </c:pt>
                <c:pt idx="2692">
                  <c:v>19.6272618490921</c:v>
                </c:pt>
                <c:pt idx="2693">
                  <c:v>56.558464698036303</c:v>
                </c:pt>
                <c:pt idx="2694">
                  <c:v>42.314972417375003</c:v>
                </c:pt>
                <c:pt idx="2695">
                  <c:v>35.394007865738701</c:v>
                </c:pt>
                <c:pt idx="2696">
                  <c:v>46.650917756817698</c:v>
                </c:pt>
                <c:pt idx="2697">
                  <c:v>19.446754038220099</c:v>
                </c:pt>
                <c:pt idx="2698">
                  <c:v>66.226624804620997</c:v>
                </c:pt>
                <c:pt idx="2699">
                  <c:v>27.947867369313698</c:v>
                </c:pt>
                <c:pt idx="2700">
                  <c:v>3.4410940319151502</c:v>
                </c:pt>
                <c:pt idx="2701">
                  <c:v>8.1825561581196595</c:v>
                </c:pt>
                <c:pt idx="2702">
                  <c:v>12.946182641983199</c:v>
                </c:pt>
                <c:pt idx="2703">
                  <c:v>22.050700387411698</c:v>
                </c:pt>
                <c:pt idx="2704">
                  <c:v>37.6190239462533</c:v>
                </c:pt>
                <c:pt idx="2705">
                  <c:v>91.334152677909501</c:v>
                </c:pt>
                <c:pt idx="2706">
                  <c:v>4.8237302911717501</c:v>
                </c:pt>
                <c:pt idx="2707">
                  <c:v>62.606332475140903</c:v>
                </c:pt>
                <c:pt idx="2708">
                  <c:v>4.7333996337963002</c:v>
                </c:pt>
                <c:pt idx="2709">
                  <c:v>5.23850919789591</c:v>
                </c:pt>
                <c:pt idx="2710">
                  <c:v>8.9560610582319207</c:v>
                </c:pt>
                <c:pt idx="2711">
                  <c:v>77.834911818634893</c:v>
                </c:pt>
                <c:pt idx="2712">
                  <c:v>58.287182971885599</c:v>
                </c:pt>
                <c:pt idx="2713">
                  <c:v>5.14605880526788</c:v>
                </c:pt>
                <c:pt idx="2714">
                  <c:v>46.094958880839201</c:v>
                </c:pt>
                <c:pt idx="2715">
                  <c:v>72.495687491442794</c:v>
                </c:pt>
                <c:pt idx="2716">
                  <c:v>0.23437153252750001</c:v>
                </c:pt>
                <c:pt idx="2717">
                  <c:v>74.944174877678293</c:v>
                </c:pt>
                <c:pt idx="2718">
                  <c:v>47.568550203902198</c:v>
                </c:pt>
                <c:pt idx="2719">
                  <c:v>49.7183778706816</c:v>
                </c:pt>
                <c:pt idx="2720">
                  <c:v>4.4196969764268399</c:v>
                </c:pt>
                <c:pt idx="2721">
                  <c:v>0.67624772667297905</c:v>
                </c:pt>
                <c:pt idx="2722">
                  <c:v>13.431651987461599</c:v>
                </c:pt>
                <c:pt idx="2723">
                  <c:v>0.19242742222126399</c:v>
                </c:pt>
                <c:pt idx="2724">
                  <c:v>29.034979263782201</c:v>
                </c:pt>
                <c:pt idx="2725">
                  <c:v>13.473945553959499</c:v>
                </c:pt>
                <c:pt idx="2726">
                  <c:v>16.4283095208439</c:v>
                </c:pt>
                <c:pt idx="2727">
                  <c:v>52.040579383062799</c:v>
                </c:pt>
                <c:pt idx="2728">
                  <c:v>1.38511707428152</c:v>
                </c:pt>
                <c:pt idx="2729">
                  <c:v>44.023149236228697</c:v>
                </c:pt>
                <c:pt idx="2730">
                  <c:v>30.065311367887301</c:v>
                </c:pt>
                <c:pt idx="2731">
                  <c:v>4.6692252314888503</c:v>
                </c:pt>
                <c:pt idx="2732">
                  <c:v>7.4453053012777701</c:v>
                </c:pt>
                <c:pt idx="2733">
                  <c:v>50.980392156862699</c:v>
                </c:pt>
                <c:pt idx="2734">
                  <c:v>82.165872524656095</c:v>
                </c:pt>
                <c:pt idx="2735">
                  <c:v>12.625181919786501</c:v>
                </c:pt>
                <c:pt idx="2736">
                  <c:v>39.129933807152803</c:v>
                </c:pt>
                <c:pt idx="2737">
                  <c:v>53.550395771841202</c:v>
                </c:pt>
                <c:pt idx="2738">
                  <c:v>56.348170931817798</c:v>
                </c:pt>
                <c:pt idx="2739">
                  <c:v>10.8047071642065</c:v>
                </c:pt>
                <c:pt idx="2740">
                  <c:v>25.1117125666667</c:v>
                </c:pt>
                <c:pt idx="2741">
                  <c:v>35.439489267307302</c:v>
                </c:pt>
                <c:pt idx="2742">
                  <c:v>7.0574129012097</c:v>
                </c:pt>
                <c:pt idx="2743">
                  <c:v>74.068728812630496</c:v>
                </c:pt>
                <c:pt idx="2744">
                  <c:v>5.0238680102709496</c:v>
                </c:pt>
                <c:pt idx="2745">
                  <c:v>10.1351779147145</c:v>
                </c:pt>
                <c:pt idx="2746">
                  <c:v>15.627297520684101</c:v>
                </c:pt>
                <c:pt idx="2747">
                  <c:v>66.718519105880404</c:v>
                </c:pt>
                <c:pt idx="2748">
                  <c:v>21.771358242479799</c:v>
                </c:pt>
                <c:pt idx="2749">
                  <c:v>30.249986179261001</c:v>
                </c:pt>
                <c:pt idx="2750">
                  <c:v>57.780326410809103</c:v>
                </c:pt>
                <c:pt idx="2751">
                  <c:v>6.7568487882333104</c:v>
                </c:pt>
                <c:pt idx="2752">
                  <c:v>9.8480928158805696</c:v>
                </c:pt>
                <c:pt idx="2753">
                  <c:v>87.329833272969907</c:v>
                </c:pt>
                <c:pt idx="2754">
                  <c:v>59.903968351305302</c:v>
                </c:pt>
                <c:pt idx="2755">
                  <c:v>21.050037871958299</c:v>
                </c:pt>
                <c:pt idx="2756">
                  <c:v>67.590610685176202</c:v>
                </c:pt>
                <c:pt idx="2757">
                  <c:v>45.548386243141003</c:v>
                </c:pt>
                <c:pt idx="2758">
                  <c:v>12.101158455593801</c:v>
                </c:pt>
                <c:pt idx="2759">
                  <c:v>16.262081074827901</c:v>
                </c:pt>
                <c:pt idx="2760">
                  <c:v>6.6697380789733201</c:v>
                </c:pt>
                <c:pt idx="2761">
                  <c:v>35.723060823373601</c:v>
                </c:pt>
                <c:pt idx="2762">
                  <c:v>8.6153678127407005</c:v>
                </c:pt>
                <c:pt idx="2763">
                  <c:v>0</c:v>
                </c:pt>
                <c:pt idx="2764">
                  <c:v>41.147132169576103</c:v>
                </c:pt>
                <c:pt idx="2765">
                  <c:v>0.68913937107772705</c:v>
                </c:pt>
                <c:pt idx="2766">
                  <c:v>12.9694855909807</c:v>
                </c:pt>
                <c:pt idx="2767">
                  <c:v>9.7905685942590299</c:v>
                </c:pt>
                <c:pt idx="2768">
                  <c:v>19.0027532059216</c:v>
                </c:pt>
                <c:pt idx="2769">
                  <c:v>26.280522366079399</c:v>
                </c:pt>
                <c:pt idx="2770">
                  <c:v>42.864510142131401</c:v>
                </c:pt>
                <c:pt idx="2771">
                  <c:v>12.1743617252165</c:v>
                </c:pt>
                <c:pt idx="2772">
                  <c:v>2.2066949242271501</c:v>
                </c:pt>
                <c:pt idx="2773">
                  <c:v>32.900082271922599</c:v>
                </c:pt>
                <c:pt idx="2774">
                  <c:v>21.148499832404301</c:v>
                </c:pt>
                <c:pt idx="2775">
                  <c:v>70.184557980414695</c:v>
                </c:pt>
                <c:pt idx="2776">
                  <c:v>2.50759941744092</c:v>
                </c:pt>
                <c:pt idx="2777">
                  <c:v>2.5361090466143601</c:v>
                </c:pt>
                <c:pt idx="2778">
                  <c:v>65.481220547808803</c:v>
                </c:pt>
                <c:pt idx="2779">
                  <c:v>28.147231801980201</c:v>
                </c:pt>
                <c:pt idx="2780">
                  <c:v>10.7767901230986</c:v>
                </c:pt>
                <c:pt idx="2781">
                  <c:v>71.091445427728601</c:v>
                </c:pt>
                <c:pt idx="2782">
                  <c:v>56.405595300117803</c:v>
                </c:pt>
                <c:pt idx="2783">
                  <c:v>44.313792236716701</c:v>
                </c:pt>
                <c:pt idx="2784">
                  <c:v>6.6001873761835599</c:v>
                </c:pt>
                <c:pt idx="2785">
                  <c:v>4.2113456403217402</c:v>
                </c:pt>
                <c:pt idx="2786">
                  <c:v>0</c:v>
                </c:pt>
                <c:pt idx="2787">
                  <c:v>13.3121165349169</c:v>
                </c:pt>
                <c:pt idx="2788">
                  <c:v>4.8245919586572796</c:v>
                </c:pt>
                <c:pt idx="2789">
                  <c:v>24.457725697584099</c:v>
                </c:pt>
                <c:pt idx="2790">
                  <c:v>49.804865402487202</c:v>
                </c:pt>
                <c:pt idx="2791">
                  <c:v>33.346595600091497</c:v>
                </c:pt>
                <c:pt idx="2792">
                  <c:v>1.2558306603548499</c:v>
                </c:pt>
                <c:pt idx="2793">
                  <c:v>50.693020560760502</c:v>
                </c:pt>
                <c:pt idx="2794">
                  <c:v>31.776105830998802</c:v>
                </c:pt>
                <c:pt idx="2795">
                  <c:v>34.778343130066503</c:v>
                </c:pt>
                <c:pt idx="2796">
                  <c:v>1.5849618609893299</c:v>
                </c:pt>
                <c:pt idx="2797">
                  <c:v>10.5104767983411</c:v>
                </c:pt>
                <c:pt idx="2798">
                  <c:v>36.264348665895596</c:v>
                </c:pt>
                <c:pt idx="2799">
                  <c:v>84.073226879853294</c:v>
                </c:pt>
                <c:pt idx="2800">
                  <c:v>1.6873545753697901</c:v>
                </c:pt>
                <c:pt idx="2801">
                  <c:v>29.825771502900398</c:v>
                </c:pt>
                <c:pt idx="2802">
                  <c:v>3.5435301861934199</c:v>
                </c:pt>
                <c:pt idx="2803">
                  <c:v>21.353643826050899</c:v>
                </c:pt>
                <c:pt idx="2804">
                  <c:v>47.97795563172</c:v>
                </c:pt>
                <c:pt idx="2805">
                  <c:v>1.5852607032316699</c:v>
                </c:pt>
                <c:pt idx="2806">
                  <c:v>0.56199024548701904</c:v>
                </c:pt>
                <c:pt idx="2807">
                  <c:v>7.6523600716720797</c:v>
                </c:pt>
                <c:pt idx="2808">
                  <c:v>64.199509686368799</c:v>
                </c:pt>
                <c:pt idx="2809">
                  <c:v>48.168253778725401</c:v>
                </c:pt>
                <c:pt idx="2810">
                  <c:v>16.1557642047446</c:v>
                </c:pt>
                <c:pt idx="2811">
                  <c:v>61.233322650733299</c:v>
                </c:pt>
                <c:pt idx="2812">
                  <c:v>1.9705820052032199</c:v>
                </c:pt>
                <c:pt idx="2813">
                  <c:v>6.1990212212620701</c:v>
                </c:pt>
                <c:pt idx="2814">
                  <c:v>59.229403671803901</c:v>
                </c:pt>
                <c:pt idx="2815">
                  <c:v>0</c:v>
                </c:pt>
                <c:pt idx="2816">
                  <c:v>38.009976662811098</c:v>
                </c:pt>
                <c:pt idx="2817">
                  <c:v>32.453598866999997</c:v>
                </c:pt>
                <c:pt idx="2818">
                  <c:v>7.5554613470154202</c:v>
                </c:pt>
                <c:pt idx="2819">
                  <c:v>27.298258872040801</c:v>
                </c:pt>
                <c:pt idx="2820">
                  <c:v>2.1060733176534301</c:v>
                </c:pt>
                <c:pt idx="2821">
                  <c:v>46.232906289191398</c:v>
                </c:pt>
                <c:pt idx="2822">
                  <c:v>9.1155859050840906</c:v>
                </c:pt>
                <c:pt idx="2823">
                  <c:v>60.4605514730602</c:v>
                </c:pt>
                <c:pt idx="2824">
                  <c:v>61.292735548115701</c:v>
                </c:pt>
                <c:pt idx="2825">
                  <c:v>19.150790709839601</c:v>
                </c:pt>
                <c:pt idx="2826">
                  <c:v>35.069410429437902</c:v>
                </c:pt>
                <c:pt idx="2827">
                  <c:v>63.990357355580997</c:v>
                </c:pt>
                <c:pt idx="2828">
                  <c:v>5.4198652798973104</c:v>
                </c:pt>
                <c:pt idx="2829">
                  <c:v>2.3845463938096101</c:v>
                </c:pt>
                <c:pt idx="2830">
                  <c:v>35.111439643896098</c:v>
                </c:pt>
                <c:pt idx="2831">
                  <c:v>29.020429328859102</c:v>
                </c:pt>
                <c:pt idx="2832">
                  <c:v>75.549204352190898</c:v>
                </c:pt>
                <c:pt idx="2833">
                  <c:v>9.3046926099748806</c:v>
                </c:pt>
                <c:pt idx="2834">
                  <c:v>71.482749584903502</c:v>
                </c:pt>
                <c:pt idx="2835">
                  <c:v>2.7462764906642798</c:v>
                </c:pt>
                <c:pt idx="2836">
                  <c:v>27.479389552494901</c:v>
                </c:pt>
                <c:pt idx="2837">
                  <c:v>30.549167942847799</c:v>
                </c:pt>
                <c:pt idx="2838">
                  <c:v>10.357866810395301</c:v>
                </c:pt>
                <c:pt idx="2839">
                  <c:v>55.754553758287301</c:v>
                </c:pt>
                <c:pt idx="2840">
                  <c:v>22.227339939190902</c:v>
                </c:pt>
                <c:pt idx="2841">
                  <c:v>15.569547833983</c:v>
                </c:pt>
                <c:pt idx="2842">
                  <c:v>28.2917924787535</c:v>
                </c:pt>
                <c:pt idx="2843">
                  <c:v>30.393207713502601</c:v>
                </c:pt>
                <c:pt idx="2844">
                  <c:v>47.182686513426198</c:v>
                </c:pt>
                <c:pt idx="2845">
                  <c:v>49.906241869757601</c:v>
                </c:pt>
                <c:pt idx="2846">
                  <c:v>55.6687589364602</c:v>
                </c:pt>
                <c:pt idx="2847">
                  <c:v>41.791029422017203</c:v>
                </c:pt>
                <c:pt idx="2848">
                  <c:v>45.762711864406803</c:v>
                </c:pt>
                <c:pt idx="2849">
                  <c:v>23.825120488883801</c:v>
                </c:pt>
                <c:pt idx="2850">
                  <c:v>16.396060545241401</c:v>
                </c:pt>
                <c:pt idx="2851">
                  <c:v>27.554873472778201</c:v>
                </c:pt>
                <c:pt idx="2852">
                  <c:v>1.48200162591574</c:v>
                </c:pt>
                <c:pt idx="2853">
                  <c:v>3.87412546814382</c:v>
                </c:pt>
                <c:pt idx="2854">
                  <c:v>2.0909702041486802</c:v>
                </c:pt>
                <c:pt idx="2855">
                  <c:v>58.440974500785799</c:v>
                </c:pt>
                <c:pt idx="2856">
                  <c:v>9.2583769311890904</c:v>
                </c:pt>
                <c:pt idx="2857">
                  <c:v>0</c:v>
                </c:pt>
                <c:pt idx="2858">
                  <c:v>64.727351494872394</c:v>
                </c:pt>
                <c:pt idx="2859">
                  <c:v>68.768234143106497</c:v>
                </c:pt>
                <c:pt idx="2860">
                  <c:v>22.443461184728999</c:v>
                </c:pt>
                <c:pt idx="2861">
                  <c:v>31.1610694715148</c:v>
                </c:pt>
                <c:pt idx="2862">
                  <c:v>32.063114859504097</c:v>
                </c:pt>
                <c:pt idx="2863">
                  <c:v>49.127091780471403</c:v>
                </c:pt>
                <c:pt idx="2864">
                  <c:v>0</c:v>
                </c:pt>
                <c:pt idx="2865">
                  <c:v>64.869041718076801</c:v>
                </c:pt>
                <c:pt idx="2866">
                  <c:v>17.325388910015899</c:v>
                </c:pt>
                <c:pt idx="2867">
                  <c:v>7.2186312274129403</c:v>
                </c:pt>
                <c:pt idx="2868">
                  <c:v>65.369624843819295</c:v>
                </c:pt>
                <c:pt idx="2869">
                  <c:v>7.8789913472985198</c:v>
                </c:pt>
                <c:pt idx="2870">
                  <c:v>5.7248545837673497</c:v>
                </c:pt>
                <c:pt idx="2871">
                  <c:v>78.203566259785404</c:v>
                </c:pt>
                <c:pt idx="2872">
                  <c:v>31.7561687179887</c:v>
                </c:pt>
                <c:pt idx="2873">
                  <c:v>29.310876786543801</c:v>
                </c:pt>
                <c:pt idx="2874">
                  <c:v>46.600640060586002</c:v>
                </c:pt>
                <c:pt idx="2875">
                  <c:v>25.564811343750002</c:v>
                </c:pt>
                <c:pt idx="2876">
                  <c:v>65.145028268032604</c:v>
                </c:pt>
                <c:pt idx="2877">
                  <c:v>18.75</c:v>
                </c:pt>
                <c:pt idx="2878">
                  <c:v>82.854012921253897</c:v>
                </c:pt>
                <c:pt idx="2879">
                  <c:v>41.384706540000003</c:v>
                </c:pt>
                <c:pt idx="2880">
                  <c:v>5.0598936772115302</c:v>
                </c:pt>
                <c:pt idx="2881">
                  <c:v>42.426933913108599</c:v>
                </c:pt>
                <c:pt idx="2882">
                  <c:v>12.3584149394432</c:v>
                </c:pt>
                <c:pt idx="2883">
                  <c:v>0.87942161877845404</c:v>
                </c:pt>
                <c:pt idx="2884">
                  <c:v>17.328802633943798</c:v>
                </c:pt>
                <c:pt idx="2885">
                  <c:v>72.094680950228494</c:v>
                </c:pt>
                <c:pt idx="2886">
                  <c:v>14.257653186014</c:v>
                </c:pt>
                <c:pt idx="2887">
                  <c:v>11.4876808243176</c:v>
                </c:pt>
                <c:pt idx="2888">
                  <c:v>22.003430798877499</c:v>
                </c:pt>
                <c:pt idx="2889">
                  <c:v>69.493422996400398</c:v>
                </c:pt>
                <c:pt idx="2890">
                  <c:v>15.2551504567476</c:v>
                </c:pt>
                <c:pt idx="2891">
                  <c:v>61.674667467730103</c:v>
                </c:pt>
                <c:pt idx="2892">
                  <c:v>22.838696806542</c:v>
                </c:pt>
                <c:pt idx="2893">
                  <c:v>5.6602607398552802</c:v>
                </c:pt>
                <c:pt idx="2894">
                  <c:v>47.9423863764817</c:v>
                </c:pt>
                <c:pt idx="2895">
                  <c:v>14.55024285</c:v>
                </c:pt>
                <c:pt idx="2896">
                  <c:v>46.860050222639202</c:v>
                </c:pt>
                <c:pt idx="2897">
                  <c:v>61.832464212865602</c:v>
                </c:pt>
                <c:pt idx="2898">
                  <c:v>2.8161468282194599</c:v>
                </c:pt>
                <c:pt idx="2899">
                  <c:v>42.179793792994197</c:v>
                </c:pt>
                <c:pt idx="2900">
                  <c:v>26.700828669524199</c:v>
                </c:pt>
                <c:pt idx="2901">
                  <c:v>9.5236283611279706</c:v>
                </c:pt>
                <c:pt idx="2902">
                  <c:v>4.9815154549634197</c:v>
                </c:pt>
                <c:pt idx="2903">
                  <c:v>77.684762597286095</c:v>
                </c:pt>
                <c:pt idx="2904">
                  <c:v>9.1780214115598202</c:v>
                </c:pt>
                <c:pt idx="2905">
                  <c:v>37.999910524389399</c:v>
                </c:pt>
                <c:pt idx="2906">
                  <c:v>68.103020206062894</c:v>
                </c:pt>
                <c:pt idx="2907">
                  <c:v>26.1705938995933</c:v>
                </c:pt>
                <c:pt idx="2908">
                  <c:v>8.2256416966514507</c:v>
                </c:pt>
                <c:pt idx="2909">
                  <c:v>20.376312414929199</c:v>
                </c:pt>
                <c:pt idx="2910">
                  <c:v>0.45155173149302902</c:v>
                </c:pt>
                <c:pt idx="2911">
                  <c:v>3.2114914372579899</c:v>
                </c:pt>
                <c:pt idx="2912">
                  <c:v>77.953078441239697</c:v>
                </c:pt>
                <c:pt idx="2913">
                  <c:v>47.906295741049099</c:v>
                </c:pt>
                <c:pt idx="2914">
                  <c:v>40.103659303389897</c:v>
                </c:pt>
                <c:pt idx="2915">
                  <c:v>0</c:v>
                </c:pt>
                <c:pt idx="2916">
                  <c:v>21.752804378504301</c:v>
                </c:pt>
                <c:pt idx="2917">
                  <c:v>11.6693244723643</c:v>
                </c:pt>
                <c:pt idx="2918">
                  <c:v>50.831899290727897</c:v>
                </c:pt>
                <c:pt idx="2919">
                  <c:v>73.093335371068704</c:v>
                </c:pt>
                <c:pt idx="2920">
                  <c:v>71.063242158549201</c:v>
                </c:pt>
                <c:pt idx="2921">
                  <c:v>86.890697433901593</c:v>
                </c:pt>
                <c:pt idx="2922">
                  <c:v>7.1906946447601703</c:v>
                </c:pt>
                <c:pt idx="2923">
                  <c:v>17.6218280488205</c:v>
                </c:pt>
                <c:pt idx="2924">
                  <c:v>22.357055778393899</c:v>
                </c:pt>
                <c:pt idx="2925">
                  <c:v>79.428571428571402</c:v>
                </c:pt>
                <c:pt idx="2926">
                  <c:v>8.8767189622135305</c:v>
                </c:pt>
                <c:pt idx="2927">
                  <c:v>1.5101313893402899</c:v>
                </c:pt>
                <c:pt idx="2928">
                  <c:v>11.5121605676584</c:v>
                </c:pt>
                <c:pt idx="2929">
                  <c:v>19.036028685312299</c:v>
                </c:pt>
                <c:pt idx="2930">
                  <c:v>34.633714092038097</c:v>
                </c:pt>
                <c:pt idx="2931">
                  <c:v>0</c:v>
                </c:pt>
                <c:pt idx="2932">
                  <c:v>55.122953020415501</c:v>
                </c:pt>
                <c:pt idx="2933">
                  <c:v>48.478086142518698</c:v>
                </c:pt>
                <c:pt idx="2934">
                  <c:v>73.746378086120004</c:v>
                </c:pt>
                <c:pt idx="2935">
                  <c:v>49.880382127523802</c:v>
                </c:pt>
                <c:pt idx="2936">
                  <c:v>25.608959935985698</c:v>
                </c:pt>
                <c:pt idx="2937">
                  <c:v>43.729098345341299</c:v>
                </c:pt>
                <c:pt idx="2938">
                  <c:v>10.3872661422521</c:v>
                </c:pt>
                <c:pt idx="2939">
                  <c:v>9.3126985490847698</c:v>
                </c:pt>
                <c:pt idx="2940">
                  <c:v>56.3136541543779</c:v>
                </c:pt>
                <c:pt idx="2941">
                  <c:v>13.3159302749776</c:v>
                </c:pt>
                <c:pt idx="2942">
                  <c:v>17.668095207473399</c:v>
                </c:pt>
                <c:pt idx="2943">
                  <c:v>9.7658250280226895</c:v>
                </c:pt>
                <c:pt idx="2944">
                  <c:v>30.513076177905798</c:v>
                </c:pt>
                <c:pt idx="2945">
                  <c:v>3.3799760072735698</c:v>
                </c:pt>
                <c:pt idx="2946">
                  <c:v>38.898609294812402</c:v>
                </c:pt>
                <c:pt idx="2947">
                  <c:v>0</c:v>
                </c:pt>
                <c:pt idx="2948">
                  <c:v>0</c:v>
                </c:pt>
                <c:pt idx="2949">
                  <c:v>25.7802549197899</c:v>
                </c:pt>
                <c:pt idx="2950">
                  <c:v>18.8374989408867</c:v>
                </c:pt>
                <c:pt idx="2951">
                  <c:v>20.306267050909099</c:v>
                </c:pt>
                <c:pt idx="2952">
                  <c:v>57.519497438482702</c:v>
                </c:pt>
                <c:pt idx="2953">
                  <c:v>15.2621813607714</c:v>
                </c:pt>
                <c:pt idx="2954">
                  <c:v>88.178504282294298</c:v>
                </c:pt>
                <c:pt idx="2955">
                  <c:v>24.5186731236352</c:v>
                </c:pt>
                <c:pt idx="2956">
                  <c:v>85.9154832973623</c:v>
                </c:pt>
                <c:pt idx="2957">
                  <c:v>9.9276259597820395</c:v>
                </c:pt>
                <c:pt idx="2958">
                  <c:v>14.619575525423</c:v>
                </c:pt>
                <c:pt idx="2959">
                  <c:v>0.67715105773222295</c:v>
                </c:pt>
                <c:pt idx="2960">
                  <c:v>10.4470296912785</c:v>
                </c:pt>
                <c:pt idx="2961">
                  <c:v>8.2138362701754399</c:v>
                </c:pt>
                <c:pt idx="2962">
                  <c:v>0.98729184962581895</c:v>
                </c:pt>
                <c:pt idx="2963">
                  <c:v>52.130288611101399</c:v>
                </c:pt>
                <c:pt idx="2964">
                  <c:v>13.929733390109901</c:v>
                </c:pt>
                <c:pt idx="2965">
                  <c:v>74.225877651339204</c:v>
                </c:pt>
                <c:pt idx="2966">
                  <c:v>0.51377191097355601</c:v>
                </c:pt>
                <c:pt idx="2967">
                  <c:v>20.556600883893701</c:v>
                </c:pt>
                <c:pt idx="2968">
                  <c:v>12.4388032391732</c:v>
                </c:pt>
                <c:pt idx="2969">
                  <c:v>35.653956447191703</c:v>
                </c:pt>
                <c:pt idx="2970">
                  <c:v>43.882061529469802</c:v>
                </c:pt>
                <c:pt idx="2971">
                  <c:v>0.41735062676311402</c:v>
                </c:pt>
                <c:pt idx="2972">
                  <c:v>0.55238677071836395</c:v>
                </c:pt>
                <c:pt idx="2973">
                  <c:v>37.3769620847971</c:v>
                </c:pt>
                <c:pt idx="2974">
                  <c:v>72.595774145848196</c:v>
                </c:pt>
                <c:pt idx="2975">
                  <c:v>0.68626030922798897</c:v>
                </c:pt>
                <c:pt idx="2976">
                  <c:v>59.4926438758621</c:v>
                </c:pt>
                <c:pt idx="2977">
                  <c:v>66.302702420368007</c:v>
                </c:pt>
                <c:pt idx="2978">
                  <c:v>9.8086351326536594</c:v>
                </c:pt>
                <c:pt idx="2979">
                  <c:v>31.072048148318402</c:v>
                </c:pt>
                <c:pt idx="2980">
                  <c:v>25.666677141474999</c:v>
                </c:pt>
                <c:pt idx="2981">
                  <c:v>66.043424702764298</c:v>
                </c:pt>
                <c:pt idx="2982">
                  <c:v>26.359875395177401</c:v>
                </c:pt>
                <c:pt idx="2983">
                  <c:v>29.360266727734299</c:v>
                </c:pt>
                <c:pt idx="2984">
                  <c:v>74.691783061693201</c:v>
                </c:pt>
                <c:pt idx="2985">
                  <c:v>16.755796056884101</c:v>
                </c:pt>
                <c:pt idx="2986">
                  <c:v>49.548768022780102</c:v>
                </c:pt>
                <c:pt idx="2987">
                  <c:v>21.473200537336002</c:v>
                </c:pt>
                <c:pt idx="2988">
                  <c:v>17.7807364453286</c:v>
                </c:pt>
                <c:pt idx="2989">
                  <c:v>3.7923024790592801</c:v>
                </c:pt>
                <c:pt idx="2990">
                  <c:v>46.591828630660999</c:v>
                </c:pt>
                <c:pt idx="2991">
                  <c:v>15.442424263943799</c:v>
                </c:pt>
                <c:pt idx="2992">
                  <c:v>21.0722444071063</c:v>
                </c:pt>
                <c:pt idx="2993">
                  <c:v>46.6962948955466</c:v>
                </c:pt>
                <c:pt idx="2994">
                  <c:v>0.54173909877540005</c:v>
                </c:pt>
                <c:pt idx="2995">
                  <c:v>47.223253808695603</c:v>
                </c:pt>
                <c:pt idx="2996">
                  <c:v>30.299949344094099</c:v>
                </c:pt>
                <c:pt idx="2997">
                  <c:v>9.4972632433629398E-2</c:v>
                </c:pt>
                <c:pt idx="2998">
                  <c:v>0.46184372631950599</c:v>
                </c:pt>
                <c:pt idx="2999">
                  <c:v>2.69956077009018</c:v>
                </c:pt>
                <c:pt idx="3000">
                  <c:v>45.112720854432503</c:v>
                </c:pt>
                <c:pt idx="3001">
                  <c:v>12.923775023814001</c:v>
                </c:pt>
                <c:pt idx="3002">
                  <c:v>60.382639263917298</c:v>
                </c:pt>
                <c:pt idx="3003">
                  <c:v>58.551065441206802</c:v>
                </c:pt>
                <c:pt idx="3004">
                  <c:v>36.349460064516101</c:v>
                </c:pt>
                <c:pt idx="3005">
                  <c:v>20.696796214031501</c:v>
                </c:pt>
                <c:pt idx="3006">
                  <c:v>6.92784411463645</c:v>
                </c:pt>
                <c:pt idx="3007">
                  <c:v>72.616828411576506</c:v>
                </c:pt>
                <c:pt idx="3008">
                  <c:v>15.3645844926502</c:v>
                </c:pt>
                <c:pt idx="3009">
                  <c:v>13.340996786700799</c:v>
                </c:pt>
                <c:pt idx="3010">
                  <c:v>13.055604546280099</c:v>
                </c:pt>
                <c:pt idx="3011">
                  <c:v>48.706586473317799</c:v>
                </c:pt>
                <c:pt idx="3012">
                  <c:v>3.4111060949736802E-2</c:v>
                </c:pt>
                <c:pt idx="3013">
                  <c:v>8.6812131430980696E-2</c:v>
                </c:pt>
                <c:pt idx="3014">
                  <c:v>9.4488082413637091</c:v>
                </c:pt>
                <c:pt idx="3015">
                  <c:v>54.067586925697697</c:v>
                </c:pt>
                <c:pt idx="3016">
                  <c:v>9.8134200634834095</c:v>
                </c:pt>
                <c:pt idx="3017">
                  <c:v>23.767564976456601</c:v>
                </c:pt>
                <c:pt idx="3018">
                  <c:v>17.8423448642077</c:v>
                </c:pt>
                <c:pt idx="3019">
                  <c:v>55.186001664371403</c:v>
                </c:pt>
                <c:pt idx="3020">
                  <c:v>42.481084633977602</c:v>
                </c:pt>
                <c:pt idx="3021">
                  <c:v>40.909090909090899</c:v>
                </c:pt>
                <c:pt idx="3022">
                  <c:v>54.182509505703401</c:v>
                </c:pt>
                <c:pt idx="3023">
                  <c:v>45.5097858016616</c:v>
                </c:pt>
                <c:pt idx="3024">
                  <c:v>45.7046647333298</c:v>
                </c:pt>
                <c:pt idx="3025">
                  <c:v>52.742898234332998</c:v>
                </c:pt>
                <c:pt idx="3026">
                  <c:v>39.125447426467403</c:v>
                </c:pt>
                <c:pt idx="3027">
                  <c:v>36.540858240008497</c:v>
                </c:pt>
                <c:pt idx="3028">
                  <c:v>12.884682070464301</c:v>
                </c:pt>
                <c:pt idx="3029">
                  <c:v>14.9230769230769</c:v>
                </c:pt>
                <c:pt idx="3030">
                  <c:v>56.555749370972997</c:v>
                </c:pt>
                <c:pt idx="3031">
                  <c:v>3.99452138571773</c:v>
                </c:pt>
                <c:pt idx="3032">
                  <c:v>25.8446315385163</c:v>
                </c:pt>
                <c:pt idx="3033">
                  <c:v>77.199020476764005</c:v>
                </c:pt>
                <c:pt idx="3034">
                  <c:v>7.6519844158944403</c:v>
                </c:pt>
                <c:pt idx="3035">
                  <c:v>27.222936897684999</c:v>
                </c:pt>
                <c:pt idx="3036">
                  <c:v>0.76008930712084499</c:v>
                </c:pt>
                <c:pt idx="3037">
                  <c:v>3.3279209821310798</c:v>
                </c:pt>
                <c:pt idx="3038">
                  <c:v>31.1533133245002</c:v>
                </c:pt>
                <c:pt idx="3039">
                  <c:v>8.5043877213987091</c:v>
                </c:pt>
                <c:pt idx="3040">
                  <c:v>23.632197864864899</c:v>
                </c:pt>
                <c:pt idx="3041">
                  <c:v>21.7931362391958</c:v>
                </c:pt>
                <c:pt idx="3042">
                  <c:v>2.58945107850331</c:v>
                </c:pt>
                <c:pt idx="3043">
                  <c:v>3.2243550802957301</c:v>
                </c:pt>
                <c:pt idx="3044">
                  <c:v>31.236802854467101</c:v>
                </c:pt>
                <c:pt idx="3045">
                  <c:v>5.5357181912061497</c:v>
                </c:pt>
                <c:pt idx="3046">
                  <c:v>11.543231413674</c:v>
                </c:pt>
                <c:pt idx="3047">
                  <c:v>0</c:v>
                </c:pt>
                <c:pt idx="3048">
                  <c:v>0</c:v>
                </c:pt>
                <c:pt idx="3049">
                  <c:v>35.918958893659997</c:v>
                </c:pt>
                <c:pt idx="3050">
                  <c:v>24.5386331422647</c:v>
                </c:pt>
                <c:pt idx="3051">
                  <c:v>23.741241505867599</c:v>
                </c:pt>
                <c:pt idx="3052">
                  <c:v>0.14777425118472701</c:v>
                </c:pt>
                <c:pt idx="3053">
                  <c:v>13.305294011946801</c:v>
                </c:pt>
                <c:pt idx="3054">
                  <c:v>7.9285932273024704</c:v>
                </c:pt>
                <c:pt idx="3055">
                  <c:v>0</c:v>
                </c:pt>
                <c:pt idx="3056">
                  <c:v>1.57015234077521</c:v>
                </c:pt>
                <c:pt idx="3057">
                  <c:v>88.748294077036306</c:v>
                </c:pt>
                <c:pt idx="3058">
                  <c:v>2.26984550510906</c:v>
                </c:pt>
                <c:pt idx="3059">
                  <c:v>24.273373250406902</c:v>
                </c:pt>
                <c:pt idx="3060">
                  <c:v>34.195099320895501</c:v>
                </c:pt>
                <c:pt idx="3061">
                  <c:v>20.096004188113799</c:v>
                </c:pt>
                <c:pt idx="3062">
                  <c:v>22.240889424022001</c:v>
                </c:pt>
                <c:pt idx="3063">
                  <c:v>48.933212446720702</c:v>
                </c:pt>
                <c:pt idx="3064">
                  <c:v>0.84405874804317405</c:v>
                </c:pt>
                <c:pt idx="3065">
                  <c:v>19.0858670977778</c:v>
                </c:pt>
                <c:pt idx="3066">
                  <c:v>12.339557787363299</c:v>
                </c:pt>
                <c:pt idx="3067">
                  <c:v>33.390984340288803</c:v>
                </c:pt>
                <c:pt idx="3068">
                  <c:v>26.343627482228101</c:v>
                </c:pt>
                <c:pt idx="3069">
                  <c:v>36.731745972413798</c:v>
                </c:pt>
                <c:pt idx="3070">
                  <c:v>38.032142686272003</c:v>
                </c:pt>
                <c:pt idx="3071">
                  <c:v>12.2921977896982</c:v>
                </c:pt>
                <c:pt idx="3072">
                  <c:v>1.10674874459275</c:v>
                </c:pt>
                <c:pt idx="3073">
                  <c:v>4.8205491495898999E-2</c:v>
                </c:pt>
                <c:pt idx="3074">
                  <c:v>41.502435360165201</c:v>
                </c:pt>
                <c:pt idx="3075">
                  <c:v>48.756784055632501</c:v>
                </c:pt>
                <c:pt idx="3076">
                  <c:v>2.5127044500336102</c:v>
                </c:pt>
                <c:pt idx="3077">
                  <c:v>5.4272548378899002</c:v>
                </c:pt>
                <c:pt idx="3078">
                  <c:v>12.190755577057701</c:v>
                </c:pt>
                <c:pt idx="3079">
                  <c:v>16.698767301495401</c:v>
                </c:pt>
                <c:pt idx="3080">
                  <c:v>9.0791376093469598</c:v>
                </c:pt>
                <c:pt idx="3081">
                  <c:v>6.2864167627145204E-3</c:v>
                </c:pt>
                <c:pt idx="3082">
                  <c:v>4.4273253550458698</c:v>
                </c:pt>
                <c:pt idx="3083">
                  <c:v>26.287997917848902</c:v>
                </c:pt>
                <c:pt idx="3084">
                  <c:v>80.8803582526931</c:v>
                </c:pt>
                <c:pt idx="3085">
                  <c:v>1.09200647375468</c:v>
                </c:pt>
                <c:pt idx="3086">
                  <c:v>33.629991320290998</c:v>
                </c:pt>
                <c:pt idx="3087">
                  <c:v>21.837697862112201</c:v>
                </c:pt>
                <c:pt idx="3088">
                  <c:v>0</c:v>
                </c:pt>
                <c:pt idx="3089">
                  <c:v>20.366377603674302</c:v>
                </c:pt>
                <c:pt idx="3090">
                  <c:v>58.984658245764201</c:v>
                </c:pt>
                <c:pt idx="3091">
                  <c:v>0.865519704940377</c:v>
                </c:pt>
                <c:pt idx="3092">
                  <c:v>38.025006876134398</c:v>
                </c:pt>
                <c:pt idx="3093">
                  <c:v>32.123765272157797</c:v>
                </c:pt>
                <c:pt idx="3094">
                  <c:v>18.809481299943702</c:v>
                </c:pt>
                <c:pt idx="3095">
                  <c:v>0.90285342299475901</c:v>
                </c:pt>
                <c:pt idx="3096">
                  <c:v>7.0837378548094403</c:v>
                </c:pt>
                <c:pt idx="3097">
                  <c:v>26.6956423179208</c:v>
                </c:pt>
                <c:pt idx="3098">
                  <c:v>87.218495881128305</c:v>
                </c:pt>
                <c:pt idx="3099">
                  <c:v>37.295384699783703</c:v>
                </c:pt>
                <c:pt idx="3100">
                  <c:v>0.304294911730352</c:v>
                </c:pt>
                <c:pt idx="3101">
                  <c:v>2.4235778974736699</c:v>
                </c:pt>
                <c:pt idx="3102">
                  <c:v>10.2632721546392</c:v>
                </c:pt>
                <c:pt idx="3103">
                  <c:v>0.82320696918960801</c:v>
                </c:pt>
                <c:pt idx="3104">
                  <c:v>29.251595089279</c:v>
                </c:pt>
                <c:pt idx="3105">
                  <c:v>63.823963890145698</c:v>
                </c:pt>
                <c:pt idx="3106">
                  <c:v>1.9854489631527401</c:v>
                </c:pt>
                <c:pt idx="3107">
                  <c:v>20.856040972055901</c:v>
                </c:pt>
                <c:pt idx="3108">
                  <c:v>0</c:v>
                </c:pt>
                <c:pt idx="3109">
                  <c:v>22.568258691049898</c:v>
                </c:pt>
                <c:pt idx="3110">
                  <c:v>0</c:v>
                </c:pt>
                <c:pt idx="3111">
                  <c:v>17.407407407407401</c:v>
                </c:pt>
                <c:pt idx="3112">
                  <c:v>12.4186844839943</c:v>
                </c:pt>
                <c:pt idx="3113">
                  <c:v>19.450801839475499</c:v>
                </c:pt>
                <c:pt idx="3114">
                  <c:v>1.1846822450182499</c:v>
                </c:pt>
                <c:pt idx="3115">
                  <c:v>58.784727416970703</c:v>
                </c:pt>
                <c:pt idx="3116">
                  <c:v>16.759314443144799</c:v>
                </c:pt>
                <c:pt idx="3117">
                  <c:v>25.7089052417722</c:v>
                </c:pt>
                <c:pt idx="3118">
                  <c:v>73.591108881147704</c:v>
                </c:pt>
                <c:pt idx="3119">
                  <c:v>1.5551314088902799</c:v>
                </c:pt>
                <c:pt idx="3120">
                  <c:v>76.384343233153402</c:v>
                </c:pt>
                <c:pt idx="3121">
                  <c:v>26.879419385336401</c:v>
                </c:pt>
                <c:pt idx="3122">
                  <c:v>18.003632517181401</c:v>
                </c:pt>
                <c:pt idx="3123">
                  <c:v>31.068020647720498</c:v>
                </c:pt>
                <c:pt idx="3124">
                  <c:v>12.5307784707155</c:v>
                </c:pt>
                <c:pt idx="3125">
                  <c:v>63.526769126453701</c:v>
                </c:pt>
                <c:pt idx="3126">
                  <c:v>39.147642041631997</c:v>
                </c:pt>
                <c:pt idx="3127">
                  <c:v>30.676106285651599</c:v>
                </c:pt>
                <c:pt idx="3128">
                  <c:v>60.031815224461603</c:v>
                </c:pt>
                <c:pt idx="3129">
                  <c:v>0.34050841032025803</c:v>
                </c:pt>
                <c:pt idx="3130">
                  <c:v>35.429934750121497</c:v>
                </c:pt>
                <c:pt idx="3131">
                  <c:v>69.561549682143195</c:v>
                </c:pt>
                <c:pt idx="3132">
                  <c:v>7.9867873193062104</c:v>
                </c:pt>
                <c:pt idx="3133">
                  <c:v>0</c:v>
                </c:pt>
                <c:pt idx="3134">
                  <c:v>0.87435251585551998</c:v>
                </c:pt>
                <c:pt idx="3135">
                  <c:v>20.564516129032299</c:v>
                </c:pt>
                <c:pt idx="3136">
                  <c:v>6.8698301575917604</c:v>
                </c:pt>
                <c:pt idx="3137">
                  <c:v>48.932321288875002</c:v>
                </c:pt>
                <c:pt idx="3138">
                  <c:v>0</c:v>
                </c:pt>
                <c:pt idx="3139">
                  <c:v>1.3843917209591501</c:v>
                </c:pt>
                <c:pt idx="3140">
                  <c:v>22.337120984225901</c:v>
                </c:pt>
                <c:pt idx="3141">
                  <c:v>17.2972861497162</c:v>
                </c:pt>
                <c:pt idx="3142">
                  <c:v>0</c:v>
                </c:pt>
                <c:pt idx="3143">
                  <c:v>29.6420581655481</c:v>
                </c:pt>
                <c:pt idx="3144">
                  <c:v>39.778606332119701</c:v>
                </c:pt>
                <c:pt idx="3145">
                  <c:v>42.648780024489</c:v>
                </c:pt>
                <c:pt idx="3146">
                  <c:v>0</c:v>
                </c:pt>
                <c:pt idx="3147">
                  <c:v>0</c:v>
                </c:pt>
                <c:pt idx="3148">
                  <c:v>9.6938684953926393E-2</c:v>
                </c:pt>
                <c:pt idx="3149">
                  <c:v>7.2432414048951497</c:v>
                </c:pt>
                <c:pt idx="3150">
                  <c:v>0</c:v>
                </c:pt>
                <c:pt idx="3151">
                  <c:v>26.330537716961899</c:v>
                </c:pt>
                <c:pt idx="3152">
                  <c:v>0</c:v>
                </c:pt>
                <c:pt idx="3153">
                  <c:v>38.325682433346699</c:v>
                </c:pt>
                <c:pt idx="3154">
                  <c:v>0.164578544514385</c:v>
                </c:pt>
                <c:pt idx="3155">
                  <c:v>44.5717375032646</c:v>
                </c:pt>
                <c:pt idx="3156">
                  <c:v>31.461941915682399</c:v>
                </c:pt>
                <c:pt idx="3157">
                  <c:v>12.0343330557334</c:v>
                </c:pt>
                <c:pt idx="3158">
                  <c:v>20.169119014476699</c:v>
                </c:pt>
                <c:pt idx="3159">
                  <c:v>0.13432351158101499</c:v>
                </c:pt>
                <c:pt idx="3160">
                  <c:v>26.086396171884701</c:v>
                </c:pt>
                <c:pt idx="3161">
                  <c:v>26.880665263527899</c:v>
                </c:pt>
                <c:pt idx="3162">
                  <c:v>6.1097312463097202</c:v>
                </c:pt>
                <c:pt idx="3163">
                  <c:v>0</c:v>
                </c:pt>
                <c:pt idx="3164">
                  <c:v>9.1677639051415198</c:v>
                </c:pt>
                <c:pt idx="3165">
                  <c:v>28.027903307011101</c:v>
                </c:pt>
                <c:pt idx="3166">
                  <c:v>0</c:v>
                </c:pt>
                <c:pt idx="3167">
                  <c:v>0</c:v>
                </c:pt>
                <c:pt idx="3168">
                  <c:v>0.90910816530612204</c:v>
                </c:pt>
                <c:pt idx="3169">
                  <c:v>0</c:v>
                </c:pt>
                <c:pt idx="3170">
                  <c:v>15.112689721969099</c:v>
                </c:pt>
                <c:pt idx="3171">
                  <c:v>11.768228601320899</c:v>
                </c:pt>
                <c:pt idx="3172">
                  <c:v>48.772889325155603</c:v>
                </c:pt>
                <c:pt idx="3173">
                  <c:v>46.777095460792701</c:v>
                </c:pt>
                <c:pt idx="3174">
                  <c:v>3.81991587343781</c:v>
                </c:pt>
                <c:pt idx="3175">
                  <c:v>9.9562499312382506</c:v>
                </c:pt>
                <c:pt idx="3176">
                  <c:v>0</c:v>
                </c:pt>
                <c:pt idx="3177">
                  <c:v>36.568103736331203</c:v>
                </c:pt>
                <c:pt idx="3178">
                  <c:v>0</c:v>
                </c:pt>
                <c:pt idx="3179">
                  <c:v>9.7973733288218803</c:v>
                </c:pt>
                <c:pt idx="3180">
                  <c:v>1.07072736250444</c:v>
                </c:pt>
                <c:pt idx="3181">
                  <c:v>5.3842683716465799E-2</c:v>
                </c:pt>
                <c:pt idx="3182">
                  <c:v>1.3116807970508999</c:v>
                </c:pt>
                <c:pt idx="3183">
                  <c:v>0</c:v>
                </c:pt>
                <c:pt idx="3184">
                  <c:v>0</c:v>
                </c:pt>
                <c:pt idx="3185">
                  <c:v>51.742356199852502</c:v>
                </c:pt>
                <c:pt idx="3186">
                  <c:v>0</c:v>
                </c:pt>
                <c:pt idx="3187">
                  <c:v>9.4207324630993696</c:v>
                </c:pt>
                <c:pt idx="3188">
                  <c:v>90.103321003007096</c:v>
                </c:pt>
                <c:pt idx="3189">
                  <c:v>0</c:v>
                </c:pt>
                <c:pt idx="3190">
                  <c:v>3.19768042206133</c:v>
                </c:pt>
                <c:pt idx="3191">
                  <c:v>43.407032013556702</c:v>
                </c:pt>
                <c:pt idx="3192">
                  <c:v>0.185843341855875</c:v>
                </c:pt>
                <c:pt idx="3193">
                  <c:v>11.0219460587032</c:v>
                </c:pt>
                <c:pt idx="3194">
                  <c:v>14.97532475</c:v>
                </c:pt>
                <c:pt idx="3195">
                  <c:v>1.0320020939197301</c:v>
                </c:pt>
                <c:pt idx="3196">
                  <c:v>7.0574718635854401</c:v>
                </c:pt>
                <c:pt idx="3197">
                  <c:v>0</c:v>
                </c:pt>
                <c:pt idx="3198">
                  <c:v>0</c:v>
                </c:pt>
                <c:pt idx="3199">
                  <c:v>0</c:v>
                </c:pt>
                <c:pt idx="3200">
                  <c:v>26.9288609633028</c:v>
                </c:pt>
                <c:pt idx="3201">
                  <c:v>0</c:v>
                </c:pt>
                <c:pt idx="3202">
                  <c:v>6.1188566481371498E-2</c:v>
                </c:pt>
                <c:pt idx="3203">
                  <c:v>18.254895424429002</c:v>
                </c:pt>
                <c:pt idx="3204">
                  <c:v>1.1704827806524101</c:v>
                </c:pt>
                <c:pt idx="3205">
                  <c:v>0</c:v>
                </c:pt>
                <c:pt idx="3206">
                  <c:v>21.118312259642</c:v>
                </c:pt>
                <c:pt idx="3207">
                  <c:v>0</c:v>
                </c:pt>
                <c:pt idx="3208">
                  <c:v>0.18473453516208599</c:v>
                </c:pt>
                <c:pt idx="3209">
                  <c:v>21.263206626623202</c:v>
                </c:pt>
                <c:pt idx="3210">
                  <c:v>0</c:v>
                </c:pt>
                <c:pt idx="3211">
                  <c:v>10.8149243063662</c:v>
                </c:pt>
                <c:pt idx="3212">
                  <c:v>29.003166685076799</c:v>
                </c:pt>
                <c:pt idx="3213">
                  <c:v>0</c:v>
                </c:pt>
                <c:pt idx="3214">
                  <c:v>0</c:v>
                </c:pt>
                <c:pt idx="3215">
                  <c:v>0.196143254354743</c:v>
                </c:pt>
                <c:pt idx="3216">
                  <c:v>19.785234481288999</c:v>
                </c:pt>
                <c:pt idx="3217">
                  <c:v>0.91194644113300405</c:v>
                </c:pt>
                <c:pt idx="3218">
                  <c:v>0.21083534102632401</c:v>
                </c:pt>
                <c:pt idx="3219">
                  <c:v>0.89608920000000003</c:v>
                </c:pt>
                <c:pt idx="3220">
                  <c:v>3.1468707654602701</c:v>
                </c:pt>
                <c:pt idx="3221">
                  <c:v>0</c:v>
                </c:pt>
                <c:pt idx="3222">
                  <c:v>0</c:v>
                </c:pt>
                <c:pt idx="3223">
                  <c:v>62.366011986049003</c:v>
                </c:pt>
                <c:pt idx="3224">
                  <c:v>0</c:v>
                </c:pt>
                <c:pt idx="3225">
                  <c:v>0</c:v>
                </c:pt>
                <c:pt idx="3226">
                  <c:v>0</c:v>
                </c:pt>
                <c:pt idx="3227">
                  <c:v>56.988876922638298</c:v>
                </c:pt>
                <c:pt idx="3228">
                  <c:v>0.78431954386301295</c:v>
                </c:pt>
                <c:pt idx="3229">
                  <c:v>13.9662531891112</c:v>
                </c:pt>
                <c:pt idx="3230">
                  <c:v>3.8346810868177998</c:v>
                </c:pt>
                <c:pt idx="3231">
                  <c:v>2.72533359160879</c:v>
                </c:pt>
                <c:pt idx="3232">
                  <c:v>0.64074923632643199</c:v>
                </c:pt>
                <c:pt idx="3233">
                  <c:v>0</c:v>
                </c:pt>
                <c:pt idx="3234">
                  <c:v>0</c:v>
                </c:pt>
                <c:pt idx="3235">
                  <c:v>0.77175814842691703</c:v>
                </c:pt>
                <c:pt idx="3236">
                  <c:v>0</c:v>
                </c:pt>
                <c:pt idx="3237">
                  <c:v>1.6232983538561101</c:v>
                </c:pt>
                <c:pt idx="3238">
                  <c:v>2.1263802404705099</c:v>
                </c:pt>
                <c:pt idx="3239">
                  <c:v>42.030734567984801</c:v>
                </c:pt>
                <c:pt idx="3240">
                  <c:v>35.991409745775798</c:v>
                </c:pt>
                <c:pt idx="3241">
                  <c:v>10.429093284006999</c:v>
                </c:pt>
                <c:pt idx="3242">
                  <c:v>0</c:v>
                </c:pt>
                <c:pt idx="3243">
                  <c:v>5.5621088571035003E-2</c:v>
                </c:pt>
                <c:pt idx="3244">
                  <c:v>6.7053910591283499</c:v>
                </c:pt>
                <c:pt idx="3245">
                  <c:v>0</c:v>
                </c:pt>
                <c:pt idx="3246">
                  <c:v>0</c:v>
                </c:pt>
                <c:pt idx="3247">
                  <c:v>15.2906120885366</c:v>
                </c:pt>
                <c:pt idx="3248">
                  <c:v>0</c:v>
                </c:pt>
                <c:pt idx="3249">
                  <c:v>59.137645147820002</c:v>
                </c:pt>
                <c:pt idx="3250">
                  <c:v>15.031308214719299</c:v>
                </c:pt>
                <c:pt idx="3251">
                  <c:v>10.1973795946945</c:v>
                </c:pt>
                <c:pt idx="3252">
                  <c:v>0.59045975077017199</c:v>
                </c:pt>
                <c:pt idx="3253">
                  <c:v>0</c:v>
                </c:pt>
                <c:pt idx="3254">
                  <c:v>9.5539483793677995</c:v>
                </c:pt>
                <c:pt idx="3255">
                  <c:v>0</c:v>
                </c:pt>
                <c:pt idx="3256">
                  <c:v>0</c:v>
                </c:pt>
                <c:pt idx="3257">
                  <c:v>0</c:v>
                </c:pt>
                <c:pt idx="3258">
                  <c:v>0</c:v>
                </c:pt>
                <c:pt idx="3259">
                  <c:v>0.10355486562652801</c:v>
                </c:pt>
                <c:pt idx="3260">
                  <c:v>0</c:v>
                </c:pt>
                <c:pt idx="3261">
                  <c:v>42.736011617383497</c:v>
                </c:pt>
                <c:pt idx="3262">
                  <c:v>0</c:v>
                </c:pt>
                <c:pt idx="3263">
                  <c:v>38.662866661477601</c:v>
                </c:pt>
                <c:pt idx="3264">
                  <c:v>20.193724120370401</c:v>
                </c:pt>
                <c:pt idx="3265">
                  <c:v>7.8464243009403897E-2</c:v>
                </c:pt>
                <c:pt idx="3266">
                  <c:v>13.389600981378599</c:v>
                </c:pt>
                <c:pt idx="3267">
                  <c:v>0</c:v>
                </c:pt>
                <c:pt idx="3268">
                  <c:v>0</c:v>
                </c:pt>
                <c:pt idx="3269">
                  <c:v>0</c:v>
                </c:pt>
                <c:pt idx="3270">
                  <c:v>0.16670953674151301</c:v>
                </c:pt>
                <c:pt idx="3271">
                  <c:v>63.430697005085896</c:v>
                </c:pt>
                <c:pt idx="3272">
                  <c:v>77.345938206064304</c:v>
                </c:pt>
                <c:pt idx="3273">
                  <c:v>5.3815920443170997</c:v>
                </c:pt>
                <c:pt idx="3274">
                  <c:v>0.92841847486819795</c:v>
                </c:pt>
                <c:pt idx="3275">
                  <c:v>1.1380052095475299</c:v>
                </c:pt>
                <c:pt idx="3276">
                  <c:v>82.009581269046905</c:v>
                </c:pt>
                <c:pt idx="3277">
                  <c:v>66.168112276477501</c:v>
                </c:pt>
                <c:pt idx="3278">
                  <c:v>13.674928117126001</c:v>
                </c:pt>
                <c:pt idx="3279">
                  <c:v>35.594950213105001</c:v>
                </c:pt>
                <c:pt idx="3280">
                  <c:v>48.831055092029899</c:v>
                </c:pt>
                <c:pt idx="3281">
                  <c:v>37.753158876422198</c:v>
                </c:pt>
                <c:pt idx="3282">
                  <c:v>0</c:v>
                </c:pt>
                <c:pt idx="3283">
                  <c:v>0</c:v>
                </c:pt>
                <c:pt idx="3284">
                  <c:v>46.808000726531702</c:v>
                </c:pt>
                <c:pt idx="3285">
                  <c:v>0</c:v>
                </c:pt>
                <c:pt idx="3286">
                  <c:v>34.835581186494103</c:v>
                </c:pt>
                <c:pt idx="3287">
                  <c:v>69.600390613175804</c:v>
                </c:pt>
                <c:pt idx="3288">
                  <c:v>30.010876290497499</c:v>
                </c:pt>
                <c:pt idx="3289">
                  <c:v>0</c:v>
                </c:pt>
                <c:pt idx="3290">
                  <c:v>84.918273946002202</c:v>
                </c:pt>
                <c:pt idx="3291">
                  <c:v>86.274970523760601</c:v>
                </c:pt>
                <c:pt idx="3292">
                  <c:v>32.190439350721597</c:v>
                </c:pt>
                <c:pt idx="3293">
                  <c:v>0</c:v>
                </c:pt>
                <c:pt idx="3294">
                  <c:v>57.714827309002999</c:v>
                </c:pt>
                <c:pt idx="3295">
                  <c:v>25.055604846723998</c:v>
                </c:pt>
                <c:pt idx="3296">
                  <c:v>1.61845371552206</c:v>
                </c:pt>
                <c:pt idx="3297">
                  <c:v>78.505626637313597</c:v>
                </c:pt>
                <c:pt idx="3298">
                  <c:v>19.631630145041601</c:v>
                </c:pt>
                <c:pt idx="3299">
                  <c:v>0</c:v>
                </c:pt>
                <c:pt idx="3300">
                  <c:v>54.846994285897097</c:v>
                </c:pt>
                <c:pt idx="3301">
                  <c:v>3.1387880495493001</c:v>
                </c:pt>
                <c:pt idx="3302">
                  <c:v>62.6046323381672</c:v>
                </c:pt>
                <c:pt idx="3303">
                  <c:v>17.532230563121701</c:v>
                </c:pt>
                <c:pt idx="3304">
                  <c:v>5.6731983733871001</c:v>
                </c:pt>
                <c:pt idx="3305">
                  <c:v>76.076152760240205</c:v>
                </c:pt>
                <c:pt idx="3306">
                  <c:v>0</c:v>
                </c:pt>
                <c:pt idx="3307">
                  <c:v>0</c:v>
                </c:pt>
                <c:pt idx="3308">
                  <c:v>74.090952264953302</c:v>
                </c:pt>
                <c:pt idx="3309">
                  <c:v>74.801760689372003</c:v>
                </c:pt>
                <c:pt idx="3310">
                  <c:v>52.340783027580599</c:v>
                </c:pt>
                <c:pt idx="3311">
                  <c:v>59.362212139052701</c:v>
                </c:pt>
                <c:pt idx="3312">
                  <c:v>0.13233306940551601</c:v>
                </c:pt>
                <c:pt idx="3313">
                  <c:v>46.159709291842503</c:v>
                </c:pt>
                <c:pt idx="3314">
                  <c:v>0</c:v>
                </c:pt>
                <c:pt idx="3315">
                  <c:v>0.28953756248469298</c:v>
                </c:pt>
                <c:pt idx="3316">
                  <c:v>0</c:v>
                </c:pt>
                <c:pt idx="3317">
                  <c:v>71.4929841796517</c:v>
                </c:pt>
                <c:pt idx="3318">
                  <c:v>64.752207063337295</c:v>
                </c:pt>
                <c:pt idx="3319">
                  <c:v>56.294967839387198</c:v>
                </c:pt>
                <c:pt idx="3320">
                  <c:v>63.973917424309199</c:v>
                </c:pt>
                <c:pt idx="3321">
                  <c:v>71.527275294160106</c:v>
                </c:pt>
                <c:pt idx="3322">
                  <c:v>0</c:v>
                </c:pt>
                <c:pt idx="3323">
                  <c:v>73.445651843686093</c:v>
                </c:pt>
                <c:pt idx="3324">
                  <c:v>0</c:v>
                </c:pt>
                <c:pt idx="3325">
                  <c:v>39.654777107306998</c:v>
                </c:pt>
                <c:pt idx="3326">
                  <c:v>68.462338324566304</c:v>
                </c:pt>
                <c:pt idx="3327">
                  <c:v>1.57762604888424</c:v>
                </c:pt>
                <c:pt idx="3328">
                  <c:v>9.2406219458604006</c:v>
                </c:pt>
                <c:pt idx="3329">
                  <c:v>38.915753653005801</c:v>
                </c:pt>
                <c:pt idx="3330">
                  <c:v>75.084904553076498</c:v>
                </c:pt>
                <c:pt idx="3331">
                  <c:v>73.448319727642996</c:v>
                </c:pt>
                <c:pt idx="3332">
                  <c:v>9.8087644336159308</c:v>
                </c:pt>
                <c:pt idx="3333">
                  <c:v>0</c:v>
                </c:pt>
                <c:pt idx="3334">
                  <c:v>81.7050149709859</c:v>
                </c:pt>
                <c:pt idx="3335">
                  <c:v>53.8401500872261</c:v>
                </c:pt>
                <c:pt idx="3336">
                  <c:v>49.564342260998103</c:v>
                </c:pt>
                <c:pt idx="3337">
                  <c:v>31.5587132145928</c:v>
                </c:pt>
                <c:pt idx="3338">
                  <c:v>45.2374386658365</c:v>
                </c:pt>
                <c:pt idx="3339">
                  <c:v>69.994199778161303</c:v>
                </c:pt>
                <c:pt idx="3340">
                  <c:v>36.350349346163</c:v>
                </c:pt>
                <c:pt idx="3341">
                  <c:v>40.920003848087298</c:v>
                </c:pt>
                <c:pt idx="3342">
                  <c:v>46.328516580954002</c:v>
                </c:pt>
                <c:pt idx="3343">
                  <c:v>82.9191709676535</c:v>
                </c:pt>
                <c:pt idx="3344">
                  <c:v>77.847399239453097</c:v>
                </c:pt>
                <c:pt idx="3345">
                  <c:v>71.318694966946296</c:v>
                </c:pt>
                <c:pt idx="3346">
                  <c:v>81.621766081098897</c:v>
                </c:pt>
                <c:pt idx="3347">
                  <c:v>0</c:v>
                </c:pt>
                <c:pt idx="3348">
                  <c:v>65.005112286714507</c:v>
                </c:pt>
                <c:pt idx="3349">
                  <c:v>78.389124796721106</c:v>
                </c:pt>
                <c:pt idx="3350">
                  <c:v>0</c:v>
                </c:pt>
                <c:pt idx="3351">
                  <c:v>4.2825503550312902</c:v>
                </c:pt>
                <c:pt idx="3352">
                  <c:v>0</c:v>
                </c:pt>
                <c:pt idx="3353">
                  <c:v>26.685709212350901</c:v>
                </c:pt>
                <c:pt idx="3354">
                  <c:v>3.14710074516907</c:v>
                </c:pt>
                <c:pt idx="3355">
                  <c:v>73.154435485025104</c:v>
                </c:pt>
                <c:pt idx="3356">
                  <c:v>78.239290415908499</c:v>
                </c:pt>
                <c:pt idx="3357">
                  <c:v>37.394063276170897</c:v>
                </c:pt>
                <c:pt idx="3358">
                  <c:v>57.776560187212901</c:v>
                </c:pt>
                <c:pt idx="3359">
                  <c:v>1.0685568627356401</c:v>
                </c:pt>
                <c:pt idx="3360">
                  <c:v>56.380557636009897</c:v>
                </c:pt>
                <c:pt idx="3361">
                  <c:v>9.0622043152852392</c:v>
                </c:pt>
                <c:pt idx="3362">
                  <c:v>35.7520190601374</c:v>
                </c:pt>
                <c:pt idx="3363">
                  <c:v>69.355875672298595</c:v>
                </c:pt>
                <c:pt idx="3364">
                  <c:v>18.4225865890953</c:v>
                </c:pt>
                <c:pt idx="3365">
                  <c:v>0.61036440192514796</c:v>
                </c:pt>
                <c:pt idx="3366">
                  <c:v>0</c:v>
                </c:pt>
                <c:pt idx="3367">
                  <c:v>7.5023479745368604</c:v>
                </c:pt>
                <c:pt idx="3368">
                  <c:v>65.849871473848495</c:v>
                </c:pt>
                <c:pt idx="3369">
                  <c:v>12.100335822523</c:v>
                </c:pt>
                <c:pt idx="3370">
                  <c:v>63.790727770306901</c:v>
                </c:pt>
                <c:pt idx="3371">
                  <c:v>53.4034992811848</c:v>
                </c:pt>
                <c:pt idx="3372">
                  <c:v>41.389359065205703</c:v>
                </c:pt>
                <c:pt idx="3373">
                  <c:v>10.084542763514399</c:v>
                </c:pt>
                <c:pt idx="3374">
                  <c:v>68.916420433686895</c:v>
                </c:pt>
                <c:pt idx="3375">
                  <c:v>0</c:v>
                </c:pt>
                <c:pt idx="3376">
                  <c:v>32.064591103647103</c:v>
                </c:pt>
                <c:pt idx="3377">
                  <c:v>67.176648488884197</c:v>
                </c:pt>
                <c:pt idx="3378">
                  <c:v>16.154637111295099</c:v>
                </c:pt>
                <c:pt idx="3379">
                  <c:v>51.549077615230601</c:v>
                </c:pt>
                <c:pt idx="3380">
                  <c:v>2.9758127005497998</c:v>
                </c:pt>
                <c:pt idx="3381">
                  <c:v>37.481025024767803</c:v>
                </c:pt>
                <c:pt idx="3382">
                  <c:v>86.926980233892607</c:v>
                </c:pt>
                <c:pt idx="3383">
                  <c:v>12.754219063546</c:v>
                </c:pt>
                <c:pt idx="3384">
                  <c:v>1.3614124196421299E-2</c:v>
                </c:pt>
                <c:pt idx="3385">
                  <c:v>30.160479991787501</c:v>
                </c:pt>
                <c:pt idx="3386">
                  <c:v>0</c:v>
                </c:pt>
                <c:pt idx="3387">
                  <c:v>0</c:v>
                </c:pt>
                <c:pt idx="3388">
                  <c:v>0</c:v>
                </c:pt>
                <c:pt idx="3389">
                  <c:v>75.9859582944474</c:v>
                </c:pt>
                <c:pt idx="3390">
                  <c:v>0</c:v>
                </c:pt>
                <c:pt idx="3391">
                  <c:v>0.21362871551538101</c:v>
                </c:pt>
                <c:pt idx="3392">
                  <c:v>10.665723276992299</c:v>
                </c:pt>
                <c:pt idx="3393">
                  <c:v>46.751416250315799</c:v>
                </c:pt>
                <c:pt idx="3394">
                  <c:v>77.0911427521566</c:v>
                </c:pt>
                <c:pt idx="3395">
                  <c:v>14.065281899109801</c:v>
                </c:pt>
                <c:pt idx="3396">
                  <c:v>4.7050188750739901</c:v>
                </c:pt>
                <c:pt idx="3397">
                  <c:v>0.85558113572370798</c:v>
                </c:pt>
                <c:pt idx="3398">
                  <c:v>1.0913611337137801</c:v>
                </c:pt>
                <c:pt idx="3399">
                  <c:v>38.910174103317303</c:v>
                </c:pt>
                <c:pt idx="3400">
                  <c:v>61.7330043597795</c:v>
                </c:pt>
                <c:pt idx="3401">
                  <c:v>5.5289338566769199</c:v>
                </c:pt>
                <c:pt idx="3402">
                  <c:v>49.498025332146099</c:v>
                </c:pt>
                <c:pt idx="3403">
                  <c:v>32.398824647136799</c:v>
                </c:pt>
                <c:pt idx="3404">
                  <c:v>68.200068936771302</c:v>
                </c:pt>
                <c:pt idx="3405">
                  <c:v>0</c:v>
                </c:pt>
                <c:pt idx="3406">
                  <c:v>76.035900167288304</c:v>
                </c:pt>
                <c:pt idx="3407">
                  <c:v>84.666624757804399</c:v>
                </c:pt>
                <c:pt idx="3408">
                  <c:v>64.974930294584794</c:v>
                </c:pt>
                <c:pt idx="3409">
                  <c:v>11.3628947852332</c:v>
                </c:pt>
                <c:pt idx="3410">
                  <c:v>72.392309550153598</c:v>
                </c:pt>
                <c:pt idx="3411">
                  <c:v>0.25950824466857297</c:v>
                </c:pt>
                <c:pt idx="3412">
                  <c:v>3.3698277081439301</c:v>
                </c:pt>
                <c:pt idx="3413">
                  <c:v>0.291667898417722</c:v>
                </c:pt>
                <c:pt idx="3414">
                  <c:v>27.975994241378402</c:v>
                </c:pt>
                <c:pt idx="3415">
                  <c:v>44.117647058823501</c:v>
                </c:pt>
                <c:pt idx="3416">
                  <c:v>44.398985519697199</c:v>
                </c:pt>
                <c:pt idx="3417">
                  <c:v>62.293774652074802</c:v>
                </c:pt>
                <c:pt idx="3418">
                  <c:v>2.4042599076142102</c:v>
                </c:pt>
                <c:pt idx="3419">
                  <c:v>9.4452869703329192</c:v>
                </c:pt>
                <c:pt idx="3420">
                  <c:v>0</c:v>
                </c:pt>
                <c:pt idx="3421">
                  <c:v>1.8906343792901299</c:v>
                </c:pt>
                <c:pt idx="3422">
                  <c:v>39.800979612955302</c:v>
                </c:pt>
                <c:pt idx="3423">
                  <c:v>96.176733864481506</c:v>
                </c:pt>
                <c:pt idx="3424">
                  <c:v>53.870180055274098</c:v>
                </c:pt>
                <c:pt idx="3425">
                  <c:v>90.004890315687007</c:v>
                </c:pt>
                <c:pt idx="3426">
                  <c:v>51.829040716520602</c:v>
                </c:pt>
                <c:pt idx="3427">
                  <c:v>88.500752645954904</c:v>
                </c:pt>
                <c:pt idx="3428">
                  <c:v>37.547618515572999</c:v>
                </c:pt>
                <c:pt idx="3429">
                  <c:v>0.26412027912536601</c:v>
                </c:pt>
                <c:pt idx="3430">
                  <c:v>34.380595186831002</c:v>
                </c:pt>
                <c:pt idx="3431">
                  <c:v>91.380758558096701</c:v>
                </c:pt>
                <c:pt idx="3432">
                  <c:v>54.240641731150802</c:v>
                </c:pt>
                <c:pt idx="3433">
                  <c:v>51.456738966283197</c:v>
                </c:pt>
                <c:pt idx="3434">
                  <c:v>84.087594445924495</c:v>
                </c:pt>
                <c:pt idx="3435">
                  <c:v>1.91830718867863E-2</c:v>
                </c:pt>
                <c:pt idx="3436">
                  <c:v>31.8462252701068</c:v>
                </c:pt>
                <c:pt idx="3437">
                  <c:v>64.459809194281604</c:v>
                </c:pt>
                <c:pt idx="3438">
                  <c:v>15.683830441011001</c:v>
                </c:pt>
                <c:pt idx="3439">
                  <c:v>8.6777409891100596</c:v>
                </c:pt>
                <c:pt idx="3440">
                  <c:v>2.1769911504424799</c:v>
                </c:pt>
                <c:pt idx="3441">
                  <c:v>86.838825679984893</c:v>
                </c:pt>
                <c:pt idx="3442">
                  <c:v>4.0228197936069401E-3</c:v>
                </c:pt>
                <c:pt idx="3443">
                  <c:v>79.169163355310999</c:v>
                </c:pt>
                <c:pt idx="3444">
                  <c:v>54.070363014646396</c:v>
                </c:pt>
                <c:pt idx="3445">
                  <c:v>36.734391343134</c:v>
                </c:pt>
                <c:pt idx="3446">
                  <c:v>29.186243607844201</c:v>
                </c:pt>
                <c:pt idx="3447">
                  <c:v>53.8144911479922</c:v>
                </c:pt>
                <c:pt idx="3448">
                  <c:v>82.641640409651998</c:v>
                </c:pt>
                <c:pt idx="3449">
                  <c:v>52.9676161312074</c:v>
                </c:pt>
                <c:pt idx="3450">
                  <c:v>72.309435642551705</c:v>
                </c:pt>
                <c:pt idx="3451">
                  <c:v>76.3581187577186</c:v>
                </c:pt>
                <c:pt idx="3452">
                  <c:v>9.5268116219817607</c:v>
                </c:pt>
                <c:pt idx="3453">
                  <c:v>3.8823611285278199</c:v>
                </c:pt>
                <c:pt idx="3454">
                  <c:v>2.27625550546836</c:v>
                </c:pt>
                <c:pt idx="3455">
                  <c:v>0</c:v>
                </c:pt>
                <c:pt idx="3456">
                  <c:v>55.103944522077697</c:v>
                </c:pt>
                <c:pt idx="3457">
                  <c:v>52.188860815022302</c:v>
                </c:pt>
                <c:pt idx="3458">
                  <c:v>0</c:v>
                </c:pt>
                <c:pt idx="3459">
                  <c:v>64.184363031445201</c:v>
                </c:pt>
                <c:pt idx="3460">
                  <c:v>6.08227992971901</c:v>
                </c:pt>
                <c:pt idx="3461">
                  <c:v>1.4494530581179701</c:v>
                </c:pt>
                <c:pt idx="3462">
                  <c:v>79.280506465364894</c:v>
                </c:pt>
                <c:pt idx="3463">
                  <c:v>60.248803183247901</c:v>
                </c:pt>
                <c:pt idx="3464">
                  <c:v>64.952116366478506</c:v>
                </c:pt>
                <c:pt idx="3465">
                  <c:v>51.816626126658399</c:v>
                </c:pt>
                <c:pt idx="3466">
                  <c:v>8.5220454359821893</c:v>
                </c:pt>
                <c:pt idx="3467">
                  <c:v>49.829081572791999</c:v>
                </c:pt>
                <c:pt idx="3468">
                  <c:v>88.588238373446003</c:v>
                </c:pt>
                <c:pt idx="3469">
                  <c:v>48.005663246340298</c:v>
                </c:pt>
                <c:pt idx="3470">
                  <c:v>34.874009931705203</c:v>
                </c:pt>
                <c:pt idx="3471">
                  <c:v>0</c:v>
                </c:pt>
                <c:pt idx="3472">
                  <c:v>33.113795904944197</c:v>
                </c:pt>
                <c:pt idx="3473">
                  <c:v>52.959344642071201</c:v>
                </c:pt>
                <c:pt idx="3474">
                  <c:v>22.047980146726299</c:v>
                </c:pt>
                <c:pt idx="3475">
                  <c:v>65.853658536585399</c:v>
                </c:pt>
                <c:pt idx="3476">
                  <c:v>67.598903555314607</c:v>
                </c:pt>
                <c:pt idx="3477">
                  <c:v>11.4061307425854</c:v>
                </c:pt>
                <c:pt idx="3478">
                  <c:v>54.254348966999103</c:v>
                </c:pt>
                <c:pt idx="3479">
                  <c:v>84.672409160460305</c:v>
                </c:pt>
                <c:pt idx="3480">
                  <c:v>59.896651175757803</c:v>
                </c:pt>
                <c:pt idx="3481">
                  <c:v>3.2801910370118001</c:v>
                </c:pt>
                <c:pt idx="3482">
                  <c:v>88.099631554710797</c:v>
                </c:pt>
                <c:pt idx="3483">
                  <c:v>42.072760753337803</c:v>
                </c:pt>
                <c:pt idx="3484">
                  <c:v>76.118029550192205</c:v>
                </c:pt>
                <c:pt idx="3485">
                  <c:v>32.912663761508</c:v>
                </c:pt>
                <c:pt idx="3486">
                  <c:v>61.176322905666702</c:v>
                </c:pt>
                <c:pt idx="3487">
                  <c:v>4.5035631180696498</c:v>
                </c:pt>
                <c:pt idx="3488">
                  <c:v>37.235717021669899</c:v>
                </c:pt>
                <c:pt idx="3489">
                  <c:v>25.649473032182801</c:v>
                </c:pt>
                <c:pt idx="3490">
                  <c:v>26.500960657387299</c:v>
                </c:pt>
                <c:pt idx="3491">
                  <c:v>78.1741347874529</c:v>
                </c:pt>
                <c:pt idx="3492">
                  <c:v>40.887555625974102</c:v>
                </c:pt>
                <c:pt idx="3493">
                  <c:v>63.136130873187298</c:v>
                </c:pt>
                <c:pt idx="3494">
                  <c:v>54.183558884036401</c:v>
                </c:pt>
                <c:pt idx="3495">
                  <c:v>36.450671819369099</c:v>
                </c:pt>
                <c:pt idx="3496">
                  <c:v>49.961410631828997</c:v>
                </c:pt>
                <c:pt idx="3497">
                  <c:v>67.703914719500901</c:v>
                </c:pt>
                <c:pt idx="3498">
                  <c:v>51.5050167179173</c:v>
                </c:pt>
                <c:pt idx="3499">
                  <c:v>41.649620690496199</c:v>
                </c:pt>
                <c:pt idx="3500">
                  <c:v>10.7412201783093</c:v>
                </c:pt>
                <c:pt idx="3501">
                  <c:v>51.051013233509501</c:v>
                </c:pt>
                <c:pt idx="3502">
                  <c:v>64.7873986801482</c:v>
                </c:pt>
                <c:pt idx="3503">
                  <c:v>57.026586022313701</c:v>
                </c:pt>
                <c:pt idx="3504">
                  <c:v>71.1240646512925</c:v>
                </c:pt>
                <c:pt idx="3505">
                  <c:v>59.286082611142703</c:v>
                </c:pt>
                <c:pt idx="3506">
                  <c:v>66.696139982541098</c:v>
                </c:pt>
                <c:pt idx="3507">
                  <c:v>2.4663277458177202</c:v>
                </c:pt>
                <c:pt idx="3508">
                  <c:v>46.531913178750102</c:v>
                </c:pt>
                <c:pt idx="3509">
                  <c:v>57.155750637844498</c:v>
                </c:pt>
                <c:pt idx="3510">
                  <c:v>41.144308854851701</c:v>
                </c:pt>
                <c:pt idx="3511">
                  <c:v>61.146335806998401</c:v>
                </c:pt>
                <c:pt idx="3512">
                  <c:v>0.10850101600000001</c:v>
                </c:pt>
                <c:pt idx="3513">
                  <c:v>76.528053986661703</c:v>
                </c:pt>
                <c:pt idx="3514">
                  <c:v>56.701611872326403</c:v>
                </c:pt>
                <c:pt idx="3515">
                  <c:v>56.257097551174702</c:v>
                </c:pt>
                <c:pt idx="3516">
                  <c:v>48.655485367193101</c:v>
                </c:pt>
                <c:pt idx="3517">
                  <c:v>47.273395152152197</c:v>
                </c:pt>
                <c:pt idx="3518">
                  <c:v>43.022114389591998</c:v>
                </c:pt>
                <c:pt idx="3519">
                  <c:v>53.714239403635702</c:v>
                </c:pt>
                <c:pt idx="3520">
                  <c:v>0.59520034887113205</c:v>
                </c:pt>
                <c:pt idx="3521">
                  <c:v>42.075234213947802</c:v>
                </c:pt>
                <c:pt idx="3522">
                  <c:v>57.686324466233899</c:v>
                </c:pt>
                <c:pt idx="3523">
                  <c:v>80.802935584267502</c:v>
                </c:pt>
                <c:pt idx="3524">
                  <c:v>9.8995741631878698</c:v>
                </c:pt>
                <c:pt idx="3525">
                  <c:v>68.360603416888296</c:v>
                </c:pt>
                <c:pt idx="3526">
                  <c:v>37.981164952192501</c:v>
                </c:pt>
                <c:pt idx="3527">
                  <c:v>50.248483221052197</c:v>
                </c:pt>
                <c:pt idx="3528">
                  <c:v>59.038994498881998</c:v>
                </c:pt>
                <c:pt idx="3529">
                  <c:v>65.849589494939295</c:v>
                </c:pt>
                <c:pt idx="3530">
                  <c:v>40.680610875554997</c:v>
                </c:pt>
                <c:pt idx="3531">
                  <c:v>3.3546583775043199E-3</c:v>
                </c:pt>
                <c:pt idx="3532">
                  <c:v>71.587279209099407</c:v>
                </c:pt>
                <c:pt idx="3533">
                  <c:v>59.204804544858398</c:v>
                </c:pt>
                <c:pt idx="3534">
                  <c:v>30.496106080253401</c:v>
                </c:pt>
                <c:pt idx="3535">
                  <c:v>48.2203718106691</c:v>
                </c:pt>
                <c:pt idx="3536">
                  <c:v>0.16518777409365901</c:v>
                </c:pt>
                <c:pt idx="3537">
                  <c:v>4.5787541097842999</c:v>
                </c:pt>
                <c:pt idx="3538">
                  <c:v>68.067631490557503</c:v>
                </c:pt>
                <c:pt idx="3539">
                  <c:v>0</c:v>
                </c:pt>
                <c:pt idx="3540">
                  <c:v>73.222845946732505</c:v>
                </c:pt>
                <c:pt idx="3541">
                  <c:v>55.964949874826999</c:v>
                </c:pt>
                <c:pt idx="3542">
                  <c:v>57.0434414381536</c:v>
                </c:pt>
                <c:pt idx="3543">
                  <c:v>68.776459062675897</c:v>
                </c:pt>
                <c:pt idx="3544">
                  <c:v>63.703335905292597</c:v>
                </c:pt>
                <c:pt idx="3545">
                  <c:v>52.724285476080397</c:v>
                </c:pt>
                <c:pt idx="3546">
                  <c:v>75.646886622083997</c:v>
                </c:pt>
                <c:pt idx="3547">
                  <c:v>69.209333586435505</c:v>
                </c:pt>
                <c:pt idx="3548">
                  <c:v>52.9881030542453</c:v>
                </c:pt>
                <c:pt idx="3549">
                  <c:v>39.0750287519406</c:v>
                </c:pt>
                <c:pt idx="3550">
                  <c:v>0</c:v>
                </c:pt>
                <c:pt idx="3551">
                  <c:v>56.807751064159703</c:v>
                </c:pt>
                <c:pt idx="3552">
                  <c:v>49.241824889892399</c:v>
                </c:pt>
                <c:pt idx="3553">
                  <c:v>55.407077344343499</c:v>
                </c:pt>
                <c:pt idx="3554">
                  <c:v>72.070400088183405</c:v>
                </c:pt>
                <c:pt idx="3555">
                  <c:v>73.525060770550198</c:v>
                </c:pt>
                <c:pt idx="3556">
                  <c:v>0.19851161605172199</c:v>
                </c:pt>
                <c:pt idx="3557">
                  <c:v>80.990110196936499</c:v>
                </c:pt>
                <c:pt idx="3558">
                  <c:v>51.093263728978002</c:v>
                </c:pt>
                <c:pt idx="3559">
                  <c:v>0</c:v>
                </c:pt>
                <c:pt idx="3560">
                  <c:v>70.522788871628407</c:v>
                </c:pt>
                <c:pt idx="3561">
                  <c:v>60.061943662438999</c:v>
                </c:pt>
                <c:pt idx="3562">
                  <c:v>15.3742386754009</c:v>
                </c:pt>
                <c:pt idx="3563">
                  <c:v>79.468407919072504</c:v>
                </c:pt>
                <c:pt idx="3564">
                  <c:v>0</c:v>
                </c:pt>
                <c:pt idx="3565">
                  <c:v>79.072252492575501</c:v>
                </c:pt>
                <c:pt idx="3566">
                  <c:v>46.0071345003037</c:v>
                </c:pt>
                <c:pt idx="3567">
                  <c:v>77.129154193596406</c:v>
                </c:pt>
                <c:pt idx="3568">
                  <c:v>81.641763770339196</c:v>
                </c:pt>
                <c:pt idx="3569">
                  <c:v>60.426868522313903</c:v>
                </c:pt>
                <c:pt idx="3570">
                  <c:v>63.469781571865198</c:v>
                </c:pt>
                <c:pt idx="3571">
                  <c:v>21.8526275031933</c:v>
                </c:pt>
                <c:pt idx="3572">
                  <c:v>26.718872901901399</c:v>
                </c:pt>
                <c:pt idx="3573">
                  <c:v>64.526287146028594</c:v>
                </c:pt>
                <c:pt idx="3574">
                  <c:v>84.535292679112402</c:v>
                </c:pt>
                <c:pt idx="3575">
                  <c:v>74.082774507372505</c:v>
                </c:pt>
                <c:pt idx="3576">
                  <c:v>69.915914762983803</c:v>
                </c:pt>
                <c:pt idx="3577">
                  <c:v>46.947567153555397</c:v>
                </c:pt>
                <c:pt idx="3578">
                  <c:v>80.512504131646395</c:v>
                </c:pt>
                <c:pt idx="3579">
                  <c:v>24.578308634351401</c:v>
                </c:pt>
                <c:pt idx="3580">
                  <c:v>81.310653803350107</c:v>
                </c:pt>
                <c:pt idx="3581">
                  <c:v>9.6849578603600293</c:v>
                </c:pt>
                <c:pt idx="3582">
                  <c:v>0.26929833853190099</c:v>
                </c:pt>
                <c:pt idx="3583">
                  <c:v>3.7912758758488301</c:v>
                </c:pt>
                <c:pt idx="3584">
                  <c:v>73.383027326724402</c:v>
                </c:pt>
                <c:pt idx="3585">
                  <c:v>42.320376227905598</c:v>
                </c:pt>
                <c:pt idx="3586">
                  <c:v>57.202140685601798</c:v>
                </c:pt>
                <c:pt idx="3587">
                  <c:v>15.603468306196</c:v>
                </c:pt>
                <c:pt idx="3588">
                  <c:v>0.159389619930489</c:v>
                </c:pt>
                <c:pt idx="3589">
                  <c:v>19.725082157292501</c:v>
                </c:pt>
                <c:pt idx="3590">
                  <c:v>58.314944553962697</c:v>
                </c:pt>
                <c:pt idx="3591">
                  <c:v>25.9433962264151</c:v>
                </c:pt>
                <c:pt idx="3592">
                  <c:v>8.7816063459802205</c:v>
                </c:pt>
                <c:pt idx="3593">
                  <c:v>11.1576700072875</c:v>
                </c:pt>
                <c:pt idx="3594">
                  <c:v>2.2219960841181901</c:v>
                </c:pt>
                <c:pt idx="3595">
                  <c:v>22.544375608520699</c:v>
                </c:pt>
                <c:pt idx="3596">
                  <c:v>3.4085060396572802</c:v>
                </c:pt>
                <c:pt idx="3597">
                  <c:v>84.771195709025605</c:v>
                </c:pt>
                <c:pt idx="3598">
                  <c:v>23.5168384413806</c:v>
                </c:pt>
                <c:pt idx="3599">
                  <c:v>24.911679923475099</c:v>
                </c:pt>
                <c:pt idx="3600">
                  <c:v>7.22319246547071</c:v>
                </c:pt>
                <c:pt idx="3601">
                  <c:v>25.4221711495601</c:v>
                </c:pt>
                <c:pt idx="3602">
                  <c:v>71.856619123562297</c:v>
                </c:pt>
                <c:pt idx="3603">
                  <c:v>56.084284065865504</c:v>
                </c:pt>
                <c:pt idx="3604">
                  <c:v>37.8717299858438</c:v>
                </c:pt>
                <c:pt idx="3605">
                  <c:v>7.6368385093766502</c:v>
                </c:pt>
                <c:pt idx="3606">
                  <c:v>63.568159478928003</c:v>
                </c:pt>
                <c:pt idx="3607">
                  <c:v>75.151472826369101</c:v>
                </c:pt>
                <c:pt idx="3608">
                  <c:v>52.313991094740501</c:v>
                </c:pt>
                <c:pt idx="3609">
                  <c:v>8.6449152266013805</c:v>
                </c:pt>
                <c:pt idx="3610">
                  <c:v>62.340988746913901</c:v>
                </c:pt>
                <c:pt idx="3611">
                  <c:v>0</c:v>
                </c:pt>
                <c:pt idx="3612">
                  <c:v>90.274317453299403</c:v>
                </c:pt>
                <c:pt idx="3613">
                  <c:v>1.37273968072789</c:v>
                </c:pt>
                <c:pt idx="3614">
                  <c:v>73.032272297085996</c:v>
                </c:pt>
                <c:pt idx="3615">
                  <c:v>5.3182602078461198E-2</c:v>
                </c:pt>
                <c:pt idx="3616">
                  <c:v>56.391520420344598</c:v>
                </c:pt>
                <c:pt idx="3617">
                  <c:v>98.736551108640498</c:v>
                </c:pt>
                <c:pt idx="3618">
                  <c:v>70.508361627038397</c:v>
                </c:pt>
                <c:pt idx="3619">
                  <c:v>76.025005875371605</c:v>
                </c:pt>
                <c:pt idx="3620">
                  <c:v>1.4767481182893201</c:v>
                </c:pt>
                <c:pt idx="3621">
                  <c:v>63.273368098682603</c:v>
                </c:pt>
                <c:pt idx="3622">
                  <c:v>78.529479690442997</c:v>
                </c:pt>
                <c:pt idx="3623">
                  <c:v>11.758116285256399</c:v>
                </c:pt>
                <c:pt idx="3624">
                  <c:v>84.944466496402896</c:v>
                </c:pt>
                <c:pt idx="3625">
                  <c:v>0</c:v>
                </c:pt>
                <c:pt idx="3626">
                  <c:v>69.111135242949103</c:v>
                </c:pt>
                <c:pt idx="3627">
                  <c:v>18.868344987216599</c:v>
                </c:pt>
                <c:pt idx="3628">
                  <c:v>0</c:v>
                </c:pt>
                <c:pt idx="3629">
                  <c:v>0.24192360969277801</c:v>
                </c:pt>
                <c:pt idx="3630">
                  <c:v>0.22980514032580701</c:v>
                </c:pt>
                <c:pt idx="3631">
                  <c:v>18.476704100310101</c:v>
                </c:pt>
                <c:pt idx="3632">
                  <c:v>61.568336006013602</c:v>
                </c:pt>
                <c:pt idx="3633">
                  <c:v>64.6032476617887</c:v>
                </c:pt>
                <c:pt idx="3634">
                  <c:v>0.37529044810705298</c:v>
                </c:pt>
                <c:pt idx="3635">
                  <c:v>79.3038874984329</c:v>
                </c:pt>
                <c:pt idx="3636">
                  <c:v>43.117010932869299</c:v>
                </c:pt>
                <c:pt idx="3637">
                  <c:v>0</c:v>
                </c:pt>
                <c:pt idx="3638">
                  <c:v>0.83169293596590899</c:v>
                </c:pt>
                <c:pt idx="3639">
                  <c:v>0</c:v>
                </c:pt>
                <c:pt idx="3640">
                  <c:v>74.860838155124</c:v>
                </c:pt>
                <c:pt idx="3641">
                  <c:v>0</c:v>
                </c:pt>
                <c:pt idx="3642">
                  <c:v>72.115675515821195</c:v>
                </c:pt>
                <c:pt idx="3643">
                  <c:v>0</c:v>
                </c:pt>
                <c:pt idx="3644">
                  <c:v>1.7934536605706399</c:v>
                </c:pt>
                <c:pt idx="3645">
                  <c:v>0.26168274256379498</c:v>
                </c:pt>
                <c:pt idx="3646">
                  <c:v>11.4622787453008</c:v>
                </c:pt>
                <c:pt idx="3647">
                  <c:v>0.125107526668293</c:v>
                </c:pt>
                <c:pt idx="3648">
                  <c:v>27.0172672282247</c:v>
                </c:pt>
                <c:pt idx="3649">
                  <c:v>40.632889838904198</c:v>
                </c:pt>
                <c:pt idx="3650">
                  <c:v>81.941333154851606</c:v>
                </c:pt>
                <c:pt idx="3651">
                  <c:v>32.709316277841701</c:v>
                </c:pt>
                <c:pt idx="3652">
                  <c:v>0</c:v>
                </c:pt>
                <c:pt idx="3653">
                  <c:v>42.186270742119902</c:v>
                </c:pt>
                <c:pt idx="3654">
                  <c:v>87.459034275155204</c:v>
                </c:pt>
                <c:pt idx="3655">
                  <c:v>0</c:v>
                </c:pt>
                <c:pt idx="3656">
                  <c:v>0.16000483588987699</c:v>
                </c:pt>
                <c:pt idx="3657">
                  <c:v>73.0689056675388</c:v>
                </c:pt>
                <c:pt idx="3658">
                  <c:v>1.5807162753324</c:v>
                </c:pt>
                <c:pt idx="3659">
                  <c:v>70.053755828445006</c:v>
                </c:pt>
                <c:pt idx="3660">
                  <c:v>28.679527913134699</c:v>
                </c:pt>
                <c:pt idx="3661">
                  <c:v>0</c:v>
                </c:pt>
                <c:pt idx="3662">
                  <c:v>38.153964755073297</c:v>
                </c:pt>
                <c:pt idx="3663">
                  <c:v>9.9245517965357894</c:v>
                </c:pt>
                <c:pt idx="3664">
                  <c:v>70.6343506626514</c:v>
                </c:pt>
                <c:pt idx="3665">
                  <c:v>3.1133025263807999</c:v>
                </c:pt>
                <c:pt idx="3666">
                  <c:v>4.9890147914266297E-2</c:v>
                </c:pt>
                <c:pt idx="3667">
                  <c:v>11.145627971878</c:v>
                </c:pt>
                <c:pt idx="3668">
                  <c:v>13.891772970813699</c:v>
                </c:pt>
                <c:pt idx="3669">
                  <c:v>3.3286245128685601</c:v>
                </c:pt>
                <c:pt idx="3670">
                  <c:v>85.229091201452505</c:v>
                </c:pt>
                <c:pt idx="3671">
                  <c:v>0.42792333640709601</c:v>
                </c:pt>
                <c:pt idx="3672">
                  <c:v>2.4645460183883801</c:v>
                </c:pt>
                <c:pt idx="3673">
                  <c:v>43.0707557513742</c:v>
                </c:pt>
                <c:pt idx="3674">
                  <c:v>0.35249632751465299</c:v>
                </c:pt>
                <c:pt idx="3675">
                  <c:v>0</c:v>
                </c:pt>
                <c:pt idx="3676">
                  <c:v>93.692474532666097</c:v>
                </c:pt>
                <c:pt idx="3677">
                  <c:v>0.80896198786989004</c:v>
                </c:pt>
                <c:pt idx="3678">
                  <c:v>74.0148143608872</c:v>
                </c:pt>
                <c:pt idx="3679">
                  <c:v>1.09751500340457</c:v>
                </c:pt>
                <c:pt idx="3680">
                  <c:v>86.908906117871297</c:v>
                </c:pt>
                <c:pt idx="3681">
                  <c:v>61.980540472972798</c:v>
                </c:pt>
                <c:pt idx="3682">
                  <c:v>45.444024422954499</c:v>
                </c:pt>
                <c:pt idx="3683">
                  <c:v>19.844480180200701</c:v>
                </c:pt>
                <c:pt idx="3684">
                  <c:v>2.62227906991671</c:v>
                </c:pt>
                <c:pt idx="3685">
                  <c:v>85.731879857840795</c:v>
                </c:pt>
                <c:pt idx="3686">
                  <c:v>4.9224086171371404</c:v>
                </c:pt>
                <c:pt idx="3687">
                  <c:v>0.87322258586712198</c:v>
                </c:pt>
                <c:pt idx="3688">
                  <c:v>64.050299109843607</c:v>
                </c:pt>
                <c:pt idx="3689">
                  <c:v>67.366171236927798</c:v>
                </c:pt>
                <c:pt idx="3690">
                  <c:v>74.443011225386698</c:v>
                </c:pt>
                <c:pt idx="3691">
                  <c:v>60.071033158335098</c:v>
                </c:pt>
                <c:pt idx="3692">
                  <c:v>4.0582712949516502</c:v>
                </c:pt>
                <c:pt idx="3693">
                  <c:v>4.6712992260017101</c:v>
                </c:pt>
                <c:pt idx="3694">
                  <c:v>1.37257880086414</c:v>
                </c:pt>
                <c:pt idx="3695">
                  <c:v>64.184397163120593</c:v>
                </c:pt>
                <c:pt idx="3696">
                  <c:v>0.29538172536294899</c:v>
                </c:pt>
                <c:pt idx="3697">
                  <c:v>84.452273198760693</c:v>
                </c:pt>
                <c:pt idx="3698">
                  <c:v>74.756210943331197</c:v>
                </c:pt>
                <c:pt idx="3699">
                  <c:v>89.0312936390159</c:v>
                </c:pt>
                <c:pt idx="3700">
                  <c:v>87.161046060834394</c:v>
                </c:pt>
                <c:pt idx="3701">
                  <c:v>90.983202103573007</c:v>
                </c:pt>
                <c:pt idx="3702">
                  <c:v>15.953709449614299</c:v>
                </c:pt>
                <c:pt idx="3703">
                  <c:v>22.530196377049201</c:v>
                </c:pt>
                <c:pt idx="3704">
                  <c:v>53.8952950904769</c:v>
                </c:pt>
                <c:pt idx="3705">
                  <c:v>21.1480380455566</c:v>
                </c:pt>
                <c:pt idx="3706">
                  <c:v>93.968981870790302</c:v>
                </c:pt>
                <c:pt idx="3707">
                  <c:v>4.0173011294587004</c:v>
                </c:pt>
                <c:pt idx="3708">
                  <c:v>1.0047348221882999</c:v>
                </c:pt>
                <c:pt idx="3709">
                  <c:v>72.205598102795506</c:v>
                </c:pt>
                <c:pt idx="3710">
                  <c:v>76.8869819256319</c:v>
                </c:pt>
                <c:pt idx="3711">
                  <c:v>2.3272635192219102</c:v>
                </c:pt>
                <c:pt idx="3712">
                  <c:v>82.646034256649401</c:v>
                </c:pt>
                <c:pt idx="3713">
                  <c:v>1.6773587536588099</c:v>
                </c:pt>
                <c:pt idx="3714">
                  <c:v>0.32692193267959202</c:v>
                </c:pt>
                <c:pt idx="3715">
                  <c:v>0</c:v>
                </c:pt>
                <c:pt idx="3716">
                  <c:v>5.12395697818513</c:v>
                </c:pt>
                <c:pt idx="3717">
                  <c:v>83.030603699941096</c:v>
                </c:pt>
                <c:pt idx="3718">
                  <c:v>7.8744733293672802</c:v>
                </c:pt>
                <c:pt idx="3719">
                  <c:v>7.8355699066131601E-2</c:v>
                </c:pt>
                <c:pt idx="3720">
                  <c:v>18.442757513829299</c:v>
                </c:pt>
                <c:pt idx="3721">
                  <c:v>43.026868356521703</c:v>
                </c:pt>
                <c:pt idx="3722">
                  <c:v>88.896989294405202</c:v>
                </c:pt>
                <c:pt idx="3723">
                  <c:v>82.974707717992601</c:v>
                </c:pt>
                <c:pt idx="3724">
                  <c:v>11.760046871859</c:v>
                </c:pt>
                <c:pt idx="3725">
                  <c:v>12.1237461614765</c:v>
                </c:pt>
                <c:pt idx="3726">
                  <c:v>10.6833493862423</c:v>
                </c:pt>
                <c:pt idx="3727">
                  <c:v>0.22112663847915401</c:v>
                </c:pt>
                <c:pt idx="3728">
                  <c:v>17.505148140202099</c:v>
                </c:pt>
                <c:pt idx="3729">
                  <c:v>1.34960946495815</c:v>
                </c:pt>
                <c:pt idx="3730">
                  <c:v>70.453276609812306</c:v>
                </c:pt>
                <c:pt idx="3731">
                  <c:v>0.34537938035725302</c:v>
                </c:pt>
                <c:pt idx="3732">
                  <c:v>71.310113355665493</c:v>
                </c:pt>
                <c:pt idx="3733">
                  <c:v>14.725587013446001</c:v>
                </c:pt>
                <c:pt idx="3734">
                  <c:v>10.3138905343452</c:v>
                </c:pt>
                <c:pt idx="3735">
                  <c:v>93.121456609489897</c:v>
                </c:pt>
                <c:pt idx="3736">
                  <c:v>83.500148350489795</c:v>
                </c:pt>
                <c:pt idx="3737">
                  <c:v>84.642520817392693</c:v>
                </c:pt>
                <c:pt idx="3738">
                  <c:v>1.3423201726543901</c:v>
                </c:pt>
                <c:pt idx="3739">
                  <c:v>28.203796490154001</c:v>
                </c:pt>
                <c:pt idx="3740">
                  <c:v>6.2145899696584497</c:v>
                </c:pt>
                <c:pt idx="3741">
                  <c:v>57.776049475819903</c:v>
                </c:pt>
                <c:pt idx="3742">
                  <c:v>60.392471964912303</c:v>
                </c:pt>
                <c:pt idx="3743">
                  <c:v>35.605993574633601</c:v>
                </c:pt>
                <c:pt idx="3744">
                  <c:v>8.1531320586510105</c:v>
                </c:pt>
                <c:pt idx="3745">
                  <c:v>19.994440602904501</c:v>
                </c:pt>
                <c:pt idx="3746">
                  <c:v>31.9607265529682</c:v>
                </c:pt>
                <c:pt idx="3747">
                  <c:v>86.540611457921202</c:v>
                </c:pt>
                <c:pt idx="3748">
                  <c:v>51.4920498659259</c:v>
                </c:pt>
                <c:pt idx="3749">
                  <c:v>9.4581457543053998E-2</c:v>
                </c:pt>
                <c:pt idx="3750">
                  <c:v>89.042592805687605</c:v>
                </c:pt>
                <c:pt idx="3751">
                  <c:v>70.724138259543906</c:v>
                </c:pt>
                <c:pt idx="3752">
                  <c:v>78.5274013620446</c:v>
                </c:pt>
                <c:pt idx="3753">
                  <c:v>81.25</c:v>
                </c:pt>
                <c:pt idx="3754">
                  <c:v>87.947546091727602</c:v>
                </c:pt>
                <c:pt idx="3755">
                  <c:v>90.031643165624502</c:v>
                </c:pt>
                <c:pt idx="3756">
                  <c:v>73.919681762702396</c:v>
                </c:pt>
                <c:pt idx="3757">
                  <c:v>85.002302437153602</c:v>
                </c:pt>
                <c:pt idx="3758">
                  <c:v>39.758717991751098</c:v>
                </c:pt>
                <c:pt idx="3759">
                  <c:v>0.55392847740704099</c:v>
                </c:pt>
                <c:pt idx="3760">
                  <c:v>2.89284732239335</c:v>
                </c:pt>
                <c:pt idx="3761">
                  <c:v>16.792626275837101</c:v>
                </c:pt>
                <c:pt idx="3762">
                  <c:v>1.04633018866504</c:v>
                </c:pt>
                <c:pt idx="3763">
                  <c:v>6.0191449471552696</c:v>
                </c:pt>
                <c:pt idx="3764">
                  <c:v>3.1392199582828302</c:v>
                </c:pt>
                <c:pt idx="3765">
                  <c:v>0.350542868726198</c:v>
                </c:pt>
                <c:pt idx="3766">
                  <c:v>0</c:v>
                </c:pt>
                <c:pt idx="3767">
                  <c:v>11.8802165390781</c:v>
                </c:pt>
                <c:pt idx="3768">
                  <c:v>59.476612387345199</c:v>
                </c:pt>
                <c:pt idx="3769">
                  <c:v>20.801234510888101</c:v>
                </c:pt>
                <c:pt idx="3770">
                  <c:v>5.4114594673544299E-2</c:v>
                </c:pt>
                <c:pt idx="3771">
                  <c:v>46.220442368236498</c:v>
                </c:pt>
                <c:pt idx="3772">
                  <c:v>0</c:v>
                </c:pt>
                <c:pt idx="3773">
                  <c:v>0.429807768431401</c:v>
                </c:pt>
                <c:pt idx="3774">
                  <c:v>42.380379439026598</c:v>
                </c:pt>
                <c:pt idx="3775">
                  <c:v>16.562498027564899</c:v>
                </c:pt>
                <c:pt idx="3776">
                  <c:v>0.583146529817821</c:v>
                </c:pt>
                <c:pt idx="3777">
                  <c:v>33.404338368286197</c:v>
                </c:pt>
                <c:pt idx="3778">
                  <c:v>17.286493615924101</c:v>
                </c:pt>
                <c:pt idx="3779">
                  <c:v>10.233218682455901</c:v>
                </c:pt>
                <c:pt idx="3780">
                  <c:v>4.8094972282211303</c:v>
                </c:pt>
                <c:pt idx="3781">
                  <c:v>50.359364784216297</c:v>
                </c:pt>
                <c:pt idx="3782">
                  <c:v>3.4497024520011399</c:v>
                </c:pt>
                <c:pt idx="3783">
                  <c:v>63.677972966076403</c:v>
                </c:pt>
                <c:pt idx="3784">
                  <c:v>0.64187646768603701</c:v>
                </c:pt>
                <c:pt idx="3785">
                  <c:v>10.1865391475707</c:v>
                </c:pt>
                <c:pt idx="3786">
                  <c:v>7.0165653423976302</c:v>
                </c:pt>
                <c:pt idx="3787">
                  <c:v>61.030528633429498</c:v>
                </c:pt>
                <c:pt idx="3788">
                  <c:v>67.163925504861396</c:v>
                </c:pt>
                <c:pt idx="3789">
                  <c:v>0.88384851734861603</c:v>
                </c:pt>
                <c:pt idx="3790">
                  <c:v>55.9213263583298</c:v>
                </c:pt>
                <c:pt idx="3791">
                  <c:v>6.2718056053762803</c:v>
                </c:pt>
                <c:pt idx="3792">
                  <c:v>6.43171696378419</c:v>
                </c:pt>
                <c:pt idx="3793">
                  <c:v>7.4421858964702103</c:v>
                </c:pt>
                <c:pt idx="3794">
                  <c:v>68.164798440899503</c:v>
                </c:pt>
                <c:pt idx="3795">
                  <c:v>60.399545849117899</c:v>
                </c:pt>
                <c:pt idx="3796">
                  <c:v>60.226224285714302</c:v>
                </c:pt>
                <c:pt idx="3797">
                  <c:v>71.933174698590705</c:v>
                </c:pt>
                <c:pt idx="3798">
                  <c:v>9.6115953819164801</c:v>
                </c:pt>
                <c:pt idx="3799">
                  <c:v>4.5228393731792504</c:v>
                </c:pt>
                <c:pt idx="3800">
                  <c:v>73.048341207914206</c:v>
                </c:pt>
                <c:pt idx="3801">
                  <c:v>5.9676776064728196</c:v>
                </c:pt>
                <c:pt idx="3802">
                  <c:v>76.753724436908897</c:v>
                </c:pt>
                <c:pt idx="3803">
                  <c:v>0.373122768774796</c:v>
                </c:pt>
                <c:pt idx="3804">
                  <c:v>78.416031970781603</c:v>
                </c:pt>
                <c:pt idx="3805">
                  <c:v>12.496548765321499</c:v>
                </c:pt>
                <c:pt idx="3806">
                  <c:v>58.8014981273408</c:v>
                </c:pt>
                <c:pt idx="3807">
                  <c:v>3.1831098747511999</c:v>
                </c:pt>
                <c:pt idx="3808">
                  <c:v>0</c:v>
                </c:pt>
                <c:pt idx="3809">
                  <c:v>53.864964816356903</c:v>
                </c:pt>
                <c:pt idx="3810">
                  <c:v>62.363920997288503</c:v>
                </c:pt>
                <c:pt idx="3811">
                  <c:v>81.005806098379097</c:v>
                </c:pt>
                <c:pt idx="3812">
                  <c:v>9.4050422208035993</c:v>
                </c:pt>
                <c:pt idx="3813">
                  <c:v>81.756756756756801</c:v>
                </c:pt>
                <c:pt idx="3814">
                  <c:v>41.500729124400202</c:v>
                </c:pt>
                <c:pt idx="3815">
                  <c:v>76.596522948585402</c:v>
                </c:pt>
                <c:pt idx="3816">
                  <c:v>75.632618993521305</c:v>
                </c:pt>
                <c:pt idx="3817">
                  <c:v>87.248627083333304</c:v>
                </c:pt>
                <c:pt idx="3818">
                  <c:v>0.52610651497086602</c:v>
                </c:pt>
                <c:pt idx="3819">
                  <c:v>0</c:v>
                </c:pt>
                <c:pt idx="3820">
                  <c:v>37.522836012150002</c:v>
                </c:pt>
                <c:pt idx="3821">
                  <c:v>58.146012529117399</c:v>
                </c:pt>
                <c:pt idx="3822">
                  <c:v>61.042440713537196</c:v>
                </c:pt>
                <c:pt idx="3823">
                  <c:v>1.30589717903003</c:v>
                </c:pt>
                <c:pt idx="3824">
                  <c:v>82.5328921101883</c:v>
                </c:pt>
                <c:pt idx="3825">
                  <c:v>66.229347192487097</c:v>
                </c:pt>
                <c:pt idx="3826">
                  <c:v>3.4230138905352998</c:v>
                </c:pt>
                <c:pt idx="3827">
                  <c:v>60.437375745526801</c:v>
                </c:pt>
                <c:pt idx="3828">
                  <c:v>51.113716295427899</c:v>
                </c:pt>
                <c:pt idx="3829">
                  <c:v>0</c:v>
                </c:pt>
                <c:pt idx="3830">
                  <c:v>1.0567403506461801</c:v>
                </c:pt>
                <c:pt idx="3831">
                  <c:v>36.170212765957402</c:v>
                </c:pt>
                <c:pt idx="3832">
                  <c:v>0</c:v>
                </c:pt>
                <c:pt idx="3833">
                  <c:v>1.11649065842367</c:v>
                </c:pt>
                <c:pt idx="3834">
                  <c:v>43.4474616292798</c:v>
                </c:pt>
                <c:pt idx="3835">
                  <c:v>8.1536328659875803</c:v>
                </c:pt>
                <c:pt idx="3836">
                  <c:v>9.2700577665572705</c:v>
                </c:pt>
                <c:pt idx="3837">
                  <c:v>0</c:v>
                </c:pt>
                <c:pt idx="3838">
                  <c:v>0.12529681908471499</c:v>
                </c:pt>
                <c:pt idx="3839">
                  <c:v>0.15389921869608</c:v>
                </c:pt>
                <c:pt idx="3840">
                  <c:v>15.240250394202899</c:v>
                </c:pt>
                <c:pt idx="3841">
                  <c:v>73.605947955390306</c:v>
                </c:pt>
                <c:pt idx="3842">
                  <c:v>0.32141600916449498</c:v>
                </c:pt>
                <c:pt idx="3843">
                  <c:v>3.1622954197601398</c:v>
                </c:pt>
                <c:pt idx="3844">
                  <c:v>28.0943025540275</c:v>
                </c:pt>
                <c:pt idx="3845">
                  <c:v>0.75324321664753702</c:v>
                </c:pt>
                <c:pt idx="3846">
                  <c:v>5.61079354383864</c:v>
                </c:pt>
                <c:pt idx="3847">
                  <c:v>0</c:v>
                </c:pt>
                <c:pt idx="3848">
                  <c:v>0</c:v>
                </c:pt>
                <c:pt idx="3849">
                  <c:v>82.6666666666667</c:v>
                </c:pt>
                <c:pt idx="3850">
                  <c:v>55.7201330659693</c:v>
                </c:pt>
                <c:pt idx="3851">
                  <c:v>86.728888054800606</c:v>
                </c:pt>
                <c:pt idx="3852">
                  <c:v>0.128335026876398</c:v>
                </c:pt>
                <c:pt idx="3853">
                  <c:v>2.3356002871758199</c:v>
                </c:pt>
                <c:pt idx="3854">
                  <c:v>1.1019603462568499</c:v>
                </c:pt>
                <c:pt idx="3855">
                  <c:v>22.606060606060598</c:v>
                </c:pt>
                <c:pt idx="3856">
                  <c:v>0.22107563087103299</c:v>
                </c:pt>
                <c:pt idx="3857">
                  <c:v>0.90847770793078697</c:v>
                </c:pt>
                <c:pt idx="3858">
                  <c:v>44.4970414201183</c:v>
                </c:pt>
                <c:pt idx="3859">
                  <c:v>1.1169591242253E-2</c:v>
                </c:pt>
                <c:pt idx="3860">
                  <c:v>0</c:v>
                </c:pt>
                <c:pt idx="3861">
                  <c:v>0</c:v>
                </c:pt>
                <c:pt idx="3862">
                  <c:v>2.8139407773052598</c:v>
                </c:pt>
                <c:pt idx="3863">
                  <c:v>1.54199316776475</c:v>
                </c:pt>
                <c:pt idx="3864">
                  <c:v>1.12829438241529</c:v>
                </c:pt>
                <c:pt idx="3865">
                  <c:v>0</c:v>
                </c:pt>
                <c:pt idx="3866">
                  <c:v>0</c:v>
                </c:pt>
                <c:pt idx="3867">
                  <c:v>0.27925744074973202</c:v>
                </c:pt>
                <c:pt idx="3868">
                  <c:v>2.9814769634906102</c:v>
                </c:pt>
                <c:pt idx="3869">
                  <c:v>1.7777314320859501</c:v>
                </c:pt>
              </c:numCache>
            </c:numRef>
          </c:xVal>
          <c:yVal>
            <c:numRef>
              <c:f>'Neighborhood(Tree_PM25_Income)'!$AV$2:$AV$3871</c:f>
              <c:numCache>
                <c:formatCode>General</c:formatCode>
                <c:ptCount val="3870"/>
                <c:pt idx="1">
                  <c:v>20.95822166</c:v>
                </c:pt>
                <c:pt idx="2">
                  <c:v>20.051860439999999</c:v>
                </c:pt>
                <c:pt idx="3">
                  <c:v>19.92341454</c:v>
                </c:pt>
                <c:pt idx="4">
                  <c:v>19.294861130000001</c:v>
                </c:pt>
                <c:pt idx="5">
                  <c:v>19.085826480000001</c:v>
                </c:pt>
                <c:pt idx="6">
                  <c:v>19.069744740000001</c:v>
                </c:pt>
                <c:pt idx="7">
                  <c:v>18.99117553</c:v>
                </c:pt>
                <c:pt idx="8">
                  <c:v>18.96909428</c:v>
                </c:pt>
                <c:pt idx="9">
                  <c:v>18.799895530000001</c:v>
                </c:pt>
                <c:pt idx="10">
                  <c:v>18.777115890000001</c:v>
                </c:pt>
                <c:pt idx="11">
                  <c:v>18.73226532</c:v>
                </c:pt>
                <c:pt idx="12">
                  <c:v>18.50935848</c:v>
                </c:pt>
                <c:pt idx="13">
                  <c:v>18.377051940000001</c:v>
                </c:pt>
                <c:pt idx="14">
                  <c:v>18.31164918</c:v>
                </c:pt>
                <c:pt idx="15">
                  <c:v>18.286871940000001</c:v>
                </c:pt>
                <c:pt idx="16">
                  <c:v>18.286348530000001</c:v>
                </c:pt>
                <c:pt idx="17">
                  <c:v>18.27580026</c:v>
                </c:pt>
                <c:pt idx="18">
                  <c:v>18.166124279999998</c:v>
                </c:pt>
                <c:pt idx="19">
                  <c:v>18.080922900000001</c:v>
                </c:pt>
                <c:pt idx="20">
                  <c:v>17.443071580000002</c:v>
                </c:pt>
                <c:pt idx="21">
                  <c:v>16.921777280000001</c:v>
                </c:pt>
                <c:pt idx="22">
                  <c:v>16.75709518</c:v>
                </c:pt>
                <c:pt idx="23">
                  <c:v>13.93884008</c:v>
                </c:pt>
                <c:pt idx="24">
                  <c:v>13.91993585</c:v>
                </c:pt>
                <c:pt idx="25">
                  <c:v>13.88461509</c:v>
                </c:pt>
                <c:pt idx="26">
                  <c:v>13.824407559999999</c:v>
                </c:pt>
                <c:pt idx="27">
                  <c:v>13.815142700000001</c:v>
                </c:pt>
                <c:pt idx="28">
                  <c:v>13.785276209999999</c:v>
                </c:pt>
                <c:pt idx="29">
                  <c:v>13.74798657</c:v>
                </c:pt>
                <c:pt idx="30">
                  <c:v>13.74612917</c:v>
                </c:pt>
                <c:pt idx="31">
                  <c:v>13.742814340000001</c:v>
                </c:pt>
                <c:pt idx="32">
                  <c:v>13.72399974</c:v>
                </c:pt>
                <c:pt idx="33">
                  <c:v>13.71812487</c:v>
                </c:pt>
                <c:pt idx="34">
                  <c:v>13.7113333</c:v>
                </c:pt>
                <c:pt idx="35">
                  <c:v>13.67419338</c:v>
                </c:pt>
                <c:pt idx="36">
                  <c:v>13.67091806</c:v>
                </c:pt>
                <c:pt idx="37">
                  <c:v>13.66742863</c:v>
                </c:pt>
                <c:pt idx="38">
                  <c:v>13.65339649</c:v>
                </c:pt>
                <c:pt idx="39">
                  <c:v>13.627297159999999</c:v>
                </c:pt>
                <c:pt idx="40">
                  <c:v>13.622741919999999</c:v>
                </c:pt>
                <c:pt idx="41">
                  <c:v>13.619047889999999</c:v>
                </c:pt>
                <c:pt idx="42">
                  <c:v>13.600299189999999</c:v>
                </c:pt>
                <c:pt idx="43">
                  <c:v>13.600000380000001</c:v>
                </c:pt>
                <c:pt idx="44">
                  <c:v>13.564118049999999</c:v>
                </c:pt>
                <c:pt idx="45">
                  <c:v>13.56083714</c:v>
                </c:pt>
                <c:pt idx="46">
                  <c:v>13.55718585</c:v>
                </c:pt>
                <c:pt idx="47">
                  <c:v>13.55416651</c:v>
                </c:pt>
                <c:pt idx="48">
                  <c:v>13.54759449</c:v>
                </c:pt>
                <c:pt idx="49">
                  <c:v>13.542814630000001</c:v>
                </c:pt>
                <c:pt idx="50">
                  <c:v>13.53607094</c:v>
                </c:pt>
                <c:pt idx="51">
                  <c:v>13.53323366</c:v>
                </c:pt>
                <c:pt idx="52">
                  <c:v>13.526296200000001</c:v>
                </c:pt>
                <c:pt idx="53">
                  <c:v>13.524836349999999</c:v>
                </c:pt>
                <c:pt idx="54">
                  <c:v>13.5</c:v>
                </c:pt>
                <c:pt idx="55">
                  <c:v>13.484234799999999</c:v>
                </c:pt>
                <c:pt idx="56">
                  <c:v>13.481137650000001</c:v>
                </c:pt>
                <c:pt idx="57">
                  <c:v>13.4500761</c:v>
                </c:pt>
                <c:pt idx="58">
                  <c:v>13.44842994</c:v>
                </c:pt>
                <c:pt idx="59">
                  <c:v>13.446666540000001</c:v>
                </c:pt>
                <c:pt idx="60">
                  <c:v>13.4446046</c:v>
                </c:pt>
                <c:pt idx="61">
                  <c:v>13.43888877</c:v>
                </c:pt>
                <c:pt idx="62">
                  <c:v>13.43832325</c:v>
                </c:pt>
                <c:pt idx="63">
                  <c:v>13.4335076</c:v>
                </c:pt>
                <c:pt idx="64">
                  <c:v>13.4297503</c:v>
                </c:pt>
                <c:pt idx="65">
                  <c:v>13.41452097</c:v>
                </c:pt>
                <c:pt idx="66">
                  <c:v>13.40551181</c:v>
                </c:pt>
                <c:pt idx="67">
                  <c:v>13.399999619999999</c:v>
                </c:pt>
                <c:pt idx="68">
                  <c:v>13.39058281</c:v>
                </c:pt>
                <c:pt idx="69">
                  <c:v>13.38909056</c:v>
                </c:pt>
                <c:pt idx="70">
                  <c:v>13.36646709</c:v>
                </c:pt>
                <c:pt idx="71">
                  <c:v>13.352513890000001</c:v>
                </c:pt>
                <c:pt idx="72">
                  <c:v>13.350816829999999</c:v>
                </c:pt>
                <c:pt idx="73">
                  <c:v>13.32726212</c:v>
                </c:pt>
                <c:pt idx="74">
                  <c:v>13.32111093</c:v>
                </c:pt>
                <c:pt idx="75">
                  <c:v>13.31333351</c:v>
                </c:pt>
                <c:pt idx="76">
                  <c:v>13.30014989</c:v>
                </c:pt>
                <c:pt idx="77">
                  <c:v>13.29940141</c:v>
                </c:pt>
                <c:pt idx="78">
                  <c:v>13.2982298</c:v>
                </c:pt>
                <c:pt idx="79">
                  <c:v>13.295959330000001</c:v>
                </c:pt>
                <c:pt idx="80">
                  <c:v>13.29160278</c:v>
                </c:pt>
                <c:pt idx="81">
                  <c:v>13.288822619999999</c:v>
                </c:pt>
                <c:pt idx="82">
                  <c:v>13.27417232</c:v>
                </c:pt>
                <c:pt idx="83">
                  <c:v>13.27225812</c:v>
                </c:pt>
                <c:pt idx="84">
                  <c:v>13.27100942</c:v>
                </c:pt>
                <c:pt idx="85">
                  <c:v>13.26990603</c:v>
                </c:pt>
                <c:pt idx="86">
                  <c:v>13.26197588</c:v>
                </c:pt>
                <c:pt idx="87">
                  <c:v>13.25570742</c:v>
                </c:pt>
                <c:pt idx="88">
                  <c:v>13.2434911</c:v>
                </c:pt>
                <c:pt idx="89">
                  <c:v>13.24007621</c:v>
                </c:pt>
                <c:pt idx="90">
                  <c:v>13.23708658</c:v>
                </c:pt>
                <c:pt idx="91">
                  <c:v>13.2325201</c:v>
                </c:pt>
                <c:pt idx="92">
                  <c:v>13.22550633</c:v>
                </c:pt>
                <c:pt idx="93">
                  <c:v>13.22476211</c:v>
                </c:pt>
                <c:pt idx="94">
                  <c:v>13.2021976</c:v>
                </c:pt>
                <c:pt idx="95">
                  <c:v>13.19999981</c:v>
                </c:pt>
                <c:pt idx="96">
                  <c:v>13.19999981</c:v>
                </c:pt>
                <c:pt idx="97">
                  <c:v>13.19999981</c:v>
                </c:pt>
                <c:pt idx="98">
                  <c:v>13.19329611</c:v>
                </c:pt>
                <c:pt idx="99">
                  <c:v>13.178442909999999</c:v>
                </c:pt>
                <c:pt idx="100">
                  <c:v>13.168794269999999</c:v>
                </c:pt>
                <c:pt idx="101">
                  <c:v>13.1645672</c:v>
                </c:pt>
                <c:pt idx="102">
                  <c:v>13.15030572</c:v>
                </c:pt>
                <c:pt idx="103">
                  <c:v>13.14150313</c:v>
                </c:pt>
                <c:pt idx="104">
                  <c:v>13.139900470000001</c:v>
                </c:pt>
                <c:pt idx="105">
                  <c:v>13.133065999999999</c:v>
                </c:pt>
                <c:pt idx="106">
                  <c:v>13.132934000000001</c:v>
                </c:pt>
                <c:pt idx="107">
                  <c:v>13.127777999999999</c:v>
                </c:pt>
                <c:pt idx="108">
                  <c:v>13.126337680000001</c:v>
                </c:pt>
                <c:pt idx="109">
                  <c:v>13.113567460000001</c:v>
                </c:pt>
                <c:pt idx="110">
                  <c:v>13.10790673</c:v>
                </c:pt>
                <c:pt idx="111">
                  <c:v>13.097530770000001</c:v>
                </c:pt>
                <c:pt idx="112">
                  <c:v>13.09485705</c:v>
                </c:pt>
                <c:pt idx="113">
                  <c:v>13.094594620000001</c:v>
                </c:pt>
                <c:pt idx="114">
                  <c:v>13.0892292</c:v>
                </c:pt>
                <c:pt idx="115">
                  <c:v>13.08473315</c:v>
                </c:pt>
                <c:pt idx="116">
                  <c:v>13.077255129999999</c:v>
                </c:pt>
                <c:pt idx="117">
                  <c:v>13.071428839999999</c:v>
                </c:pt>
                <c:pt idx="118">
                  <c:v>13.063312639999999</c:v>
                </c:pt>
                <c:pt idx="119">
                  <c:v>13.060950950000001</c:v>
                </c:pt>
                <c:pt idx="120">
                  <c:v>13.057990309999999</c:v>
                </c:pt>
                <c:pt idx="121">
                  <c:v>13.05703594</c:v>
                </c:pt>
                <c:pt idx="122">
                  <c:v>13.04999971</c:v>
                </c:pt>
                <c:pt idx="123">
                  <c:v>13.044718270000001</c:v>
                </c:pt>
                <c:pt idx="124">
                  <c:v>13.04433953</c:v>
                </c:pt>
                <c:pt idx="125">
                  <c:v>13.04019615</c:v>
                </c:pt>
                <c:pt idx="126">
                  <c:v>13.03575416</c:v>
                </c:pt>
                <c:pt idx="127">
                  <c:v>13.027272829999999</c:v>
                </c:pt>
                <c:pt idx="128">
                  <c:v>13.024210780000001</c:v>
                </c:pt>
                <c:pt idx="129">
                  <c:v>13.02195144</c:v>
                </c:pt>
                <c:pt idx="130">
                  <c:v>13.02105864</c:v>
                </c:pt>
                <c:pt idx="131">
                  <c:v>13.019205299999999</c:v>
                </c:pt>
                <c:pt idx="132">
                  <c:v>13.00965521</c:v>
                </c:pt>
                <c:pt idx="133">
                  <c:v>13.000698979999999</c:v>
                </c:pt>
                <c:pt idx="134">
                  <c:v>13</c:v>
                </c:pt>
                <c:pt idx="135">
                  <c:v>13</c:v>
                </c:pt>
                <c:pt idx="136">
                  <c:v>13</c:v>
                </c:pt>
                <c:pt idx="137">
                  <c:v>12.99128271</c:v>
                </c:pt>
                <c:pt idx="138">
                  <c:v>12.98726123</c:v>
                </c:pt>
                <c:pt idx="139">
                  <c:v>12.98086517</c:v>
                </c:pt>
                <c:pt idx="140">
                  <c:v>12.968749880000001</c:v>
                </c:pt>
                <c:pt idx="141">
                  <c:v>12.957014879999999</c:v>
                </c:pt>
                <c:pt idx="142">
                  <c:v>12.955348880000001</c:v>
                </c:pt>
                <c:pt idx="143">
                  <c:v>12.955089600000001</c:v>
                </c:pt>
                <c:pt idx="144">
                  <c:v>12.94705862</c:v>
                </c:pt>
                <c:pt idx="145">
                  <c:v>12.9380369</c:v>
                </c:pt>
                <c:pt idx="146">
                  <c:v>12.920512520000001</c:v>
                </c:pt>
                <c:pt idx="147">
                  <c:v>12.910197309999999</c:v>
                </c:pt>
                <c:pt idx="148">
                  <c:v>12.90993362</c:v>
                </c:pt>
                <c:pt idx="149">
                  <c:v>12.90776664</c:v>
                </c:pt>
                <c:pt idx="150">
                  <c:v>12.90336789</c:v>
                </c:pt>
                <c:pt idx="151">
                  <c:v>12.899999619999999</c:v>
                </c:pt>
                <c:pt idx="152">
                  <c:v>12.897959439999999</c:v>
                </c:pt>
                <c:pt idx="153">
                  <c:v>12.89254042</c:v>
                </c:pt>
                <c:pt idx="154">
                  <c:v>12.89101434</c:v>
                </c:pt>
                <c:pt idx="155">
                  <c:v>12.890098630000001</c:v>
                </c:pt>
                <c:pt idx="156">
                  <c:v>12.8885465</c:v>
                </c:pt>
                <c:pt idx="157">
                  <c:v>12.888405430000001</c:v>
                </c:pt>
                <c:pt idx="158">
                  <c:v>12.88096754</c:v>
                </c:pt>
                <c:pt idx="159">
                  <c:v>12.880876219999999</c:v>
                </c:pt>
                <c:pt idx="160">
                  <c:v>12.87844286</c:v>
                </c:pt>
                <c:pt idx="161">
                  <c:v>12.8779524</c:v>
                </c:pt>
                <c:pt idx="162">
                  <c:v>12.877777419999999</c:v>
                </c:pt>
                <c:pt idx="163">
                  <c:v>12.87225819</c:v>
                </c:pt>
                <c:pt idx="164">
                  <c:v>12.865562730000001</c:v>
                </c:pt>
                <c:pt idx="165">
                  <c:v>12.85912375</c:v>
                </c:pt>
                <c:pt idx="166">
                  <c:v>12.85659607</c:v>
                </c:pt>
                <c:pt idx="167">
                  <c:v>12.85658915</c:v>
                </c:pt>
                <c:pt idx="168">
                  <c:v>12.85555564</c:v>
                </c:pt>
                <c:pt idx="169">
                  <c:v>12.84984562</c:v>
                </c:pt>
                <c:pt idx="170">
                  <c:v>12.849785389999999</c:v>
                </c:pt>
                <c:pt idx="171">
                  <c:v>12.849556229999999</c:v>
                </c:pt>
                <c:pt idx="172">
                  <c:v>12.843979279999999</c:v>
                </c:pt>
                <c:pt idx="173">
                  <c:v>12.84281432</c:v>
                </c:pt>
                <c:pt idx="174">
                  <c:v>12.841050770000001</c:v>
                </c:pt>
                <c:pt idx="175">
                  <c:v>12.837967000000001</c:v>
                </c:pt>
                <c:pt idx="176">
                  <c:v>12.83636336</c:v>
                </c:pt>
                <c:pt idx="177">
                  <c:v>12.82971397</c:v>
                </c:pt>
                <c:pt idx="178">
                  <c:v>12.82941145</c:v>
                </c:pt>
                <c:pt idx="179">
                  <c:v>12.825806529999999</c:v>
                </c:pt>
                <c:pt idx="180">
                  <c:v>12.81999969</c:v>
                </c:pt>
                <c:pt idx="181">
                  <c:v>12.81901201</c:v>
                </c:pt>
                <c:pt idx="182">
                  <c:v>12.81386571</c:v>
                </c:pt>
                <c:pt idx="183">
                  <c:v>12.81374405</c:v>
                </c:pt>
                <c:pt idx="184">
                  <c:v>12.81171164</c:v>
                </c:pt>
                <c:pt idx="185">
                  <c:v>12.811213349999999</c:v>
                </c:pt>
                <c:pt idx="186">
                  <c:v>12.801754300000001</c:v>
                </c:pt>
                <c:pt idx="187">
                  <c:v>12.798604729999999</c:v>
                </c:pt>
                <c:pt idx="188">
                  <c:v>12.796814700000001</c:v>
                </c:pt>
                <c:pt idx="189">
                  <c:v>12.79669949</c:v>
                </c:pt>
                <c:pt idx="190">
                  <c:v>12.79221959</c:v>
                </c:pt>
                <c:pt idx="191">
                  <c:v>12.78803409</c:v>
                </c:pt>
                <c:pt idx="192">
                  <c:v>12.786021440000001</c:v>
                </c:pt>
                <c:pt idx="193">
                  <c:v>12.78571415</c:v>
                </c:pt>
                <c:pt idx="194">
                  <c:v>12.780188600000001</c:v>
                </c:pt>
                <c:pt idx="195">
                  <c:v>12.77549013</c:v>
                </c:pt>
                <c:pt idx="196">
                  <c:v>12.77292038</c:v>
                </c:pt>
                <c:pt idx="197">
                  <c:v>12.77279098</c:v>
                </c:pt>
                <c:pt idx="198">
                  <c:v>12.77260266</c:v>
                </c:pt>
                <c:pt idx="199">
                  <c:v>12.76756748</c:v>
                </c:pt>
                <c:pt idx="200">
                  <c:v>12.763999829999999</c:v>
                </c:pt>
                <c:pt idx="201">
                  <c:v>12.76246879</c:v>
                </c:pt>
                <c:pt idx="202">
                  <c:v>12.752631340000001</c:v>
                </c:pt>
                <c:pt idx="203">
                  <c:v>12.73902461</c:v>
                </c:pt>
                <c:pt idx="204">
                  <c:v>12.736724219999999</c:v>
                </c:pt>
                <c:pt idx="205">
                  <c:v>12.733243249999999</c:v>
                </c:pt>
                <c:pt idx="206">
                  <c:v>12.707651930000001</c:v>
                </c:pt>
                <c:pt idx="207">
                  <c:v>12.70286984</c:v>
                </c:pt>
                <c:pt idx="208">
                  <c:v>12.69887033</c:v>
                </c:pt>
                <c:pt idx="209">
                  <c:v>12.698518160000001</c:v>
                </c:pt>
                <c:pt idx="210">
                  <c:v>12.691283869999999</c:v>
                </c:pt>
                <c:pt idx="211">
                  <c:v>12.685275969999999</c:v>
                </c:pt>
                <c:pt idx="212">
                  <c:v>12.685184830000001</c:v>
                </c:pt>
                <c:pt idx="213">
                  <c:v>12.68360652</c:v>
                </c:pt>
                <c:pt idx="214">
                  <c:v>12.6835828</c:v>
                </c:pt>
                <c:pt idx="215">
                  <c:v>12.68042908</c:v>
                </c:pt>
                <c:pt idx="216">
                  <c:v>12.67985788</c:v>
                </c:pt>
                <c:pt idx="217">
                  <c:v>12.674074109999999</c:v>
                </c:pt>
                <c:pt idx="218">
                  <c:v>12.672661870000001</c:v>
                </c:pt>
                <c:pt idx="219">
                  <c:v>12.67142877</c:v>
                </c:pt>
                <c:pt idx="220">
                  <c:v>12.666467040000001</c:v>
                </c:pt>
                <c:pt idx="221">
                  <c:v>12.664102700000001</c:v>
                </c:pt>
                <c:pt idx="222">
                  <c:v>12.662814040000001</c:v>
                </c:pt>
                <c:pt idx="223">
                  <c:v>12.660047929999999</c:v>
                </c:pt>
                <c:pt idx="224">
                  <c:v>12.64999989</c:v>
                </c:pt>
                <c:pt idx="225">
                  <c:v>12.64281403</c:v>
                </c:pt>
                <c:pt idx="226">
                  <c:v>12.63781837</c:v>
                </c:pt>
                <c:pt idx="227">
                  <c:v>12.63592798</c:v>
                </c:pt>
                <c:pt idx="228">
                  <c:v>12.63379159</c:v>
                </c:pt>
                <c:pt idx="229">
                  <c:v>12.62947518</c:v>
                </c:pt>
                <c:pt idx="230">
                  <c:v>12.623972569999999</c:v>
                </c:pt>
                <c:pt idx="231">
                  <c:v>12.620253529999999</c:v>
                </c:pt>
                <c:pt idx="232">
                  <c:v>12.604379460000001</c:v>
                </c:pt>
                <c:pt idx="233">
                  <c:v>12.601974909999999</c:v>
                </c:pt>
                <c:pt idx="234">
                  <c:v>12.59999986</c:v>
                </c:pt>
                <c:pt idx="235">
                  <c:v>12.590256289999999</c:v>
                </c:pt>
                <c:pt idx="236">
                  <c:v>12.58997024</c:v>
                </c:pt>
                <c:pt idx="237">
                  <c:v>12.584838449999999</c:v>
                </c:pt>
                <c:pt idx="238">
                  <c:v>12.5842107</c:v>
                </c:pt>
                <c:pt idx="239">
                  <c:v>12.581632580000001</c:v>
                </c:pt>
                <c:pt idx="240">
                  <c:v>12.581578589999999</c:v>
                </c:pt>
                <c:pt idx="241">
                  <c:v>12.578362500000001</c:v>
                </c:pt>
                <c:pt idx="242">
                  <c:v>12.576595879999999</c:v>
                </c:pt>
                <c:pt idx="243">
                  <c:v>12.56821987</c:v>
                </c:pt>
                <c:pt idx="244">
                  <c:v>12.56544482</c:v>
                </c:pt>
                <c:pt idx="245">
                  <c:v>12.560481190000001</c:v>
                </c:pt>
                <c:pt idx="246">
                  <c:v>12.5580838</c:v>
                </c:pt>
                <c:pt idx="247">
                  <c:v>12.55428042</c:v>
                </c:pt>
                <c:pt idx="248">
                  <c:v>12.5482893</c:v>
                </c:pt>
                <c:pt idx="249">
                  <c:v>12.54244621</c:v>
                </c:pt>
                <c:pt idx="250">
                  <c:v>12.54238486</c:v>
                </c:pt>
                <c:pt idx="251">
                  <c:v>12.53771461</c:v>
                </c:pt>
                <c:pt idx="252">
                  <c:v>12.53353293</c:v>
                </c:pt>
                <c:pt idx="253">
                  <c:v>12.530538760000001</c:v>
                </c:pt>
                <c:pt idx="254">
                  <c:v>12.517885980000001</c:v>
                </c:pt>
                <c:pt idx="255">
                  <c:v>12.5178785</c:v>
                </c:pt>
                <c:pt idx="256">
                  <c:v>12.507664480000001</c:v>
                </c:pt>
                <c:pt idx="257">
                  <c:v>12.505925919999999</c:v>
                </c:pt>
                <c:pt idx="258">
                  <c:v>12.501600639999999</c:v>
                </c:pt>
                <c:pt idx="259">
                  <c:v>12.5</c:v>
                </c:pt>
                <c:pt idx="260">
                  <c:v>12.498212260000001</c:v>
                </c:pt>
                <c:pt idx="261">
                  <c:v>12.487753700000001</c:v>
                </c:pt>
                <c:pt idx="262">
                  <c:v>12.48740759</c:v>
                </c:pt>
                <c:pt idx="263">
                  <c:v>12.482684020000001</c:v>
                </c:pt>
                <c:pt idx="264">
                  <c:v>12.48154107</c:v>
                </c:pt>
                <c:pt idx="265">
                  <c:v>12.480672480000001</c:v>
                </c:pt>
                <c:pt idx="266">
                  <c:v>12.470680829999999</c:v>
                </c:pt>
                <c:pt idx="267">
                  <c:v>12.46460862</c:v>
                </c:pt>
                <c:pt idx="268">
                  <c:v>12.462574800000001</c:v>
                </c:pt>
                <c:pt idx="269">
                  <c:v>12.457766830000001</c:v>
                </c:pt>
                <c:pt idx="270">
                  <c:v>12.45702283</c:v>
                </c:pt>
                <c:pt idx="271">
                  <c:v>12.44936064</c:v>
                </c:pt>
                <c:pt idx="272">
                  <c:v>12.44615364</c:v>
                </c:pt>
                <c:pt idx="273">
                  <c:v>12.43328782</c:v>
                </c:pt>
                <c:pt idx="274">
                  <c:v>12.431403660000001</c:v>
                </c:pt>
                <c:pt idx="275">
                  <c:v>12.42513239</c:v>
                </c:pt>
                <c:pt idx="276">
                  <c:v>12.41888546</c:v>
                </c:pt>
                <c:pt idx="277">
                  <c:v>12.41098008</c:v>
                </c:pt>
                <c:pt idx="278">
                  <c:v>12.40964043</c:v>
                </c:pt>
                <c:pt idx="279">
                  <c:v>12.408083639999999</c:v>
                </c:pt>
                <c:pt idx="280">
                  <c:v>12.399999619999999</c:v>
                </c:pt>
                <c:pt idx="281">
                  <c:v>12.399999619999999</c:v>
                </c:pt>
                <c:pt idx="282">
                  <c:v>12.399999619999999</c:v>
                </c:pt>
                <c:pt idx="283">
                  <c:v>12.399999619999999</c:v>
                </c:pt>
                <c:pt idx="284">
                  <c:v>12.39881654</c:v>
                </c:pt>
                <c:pt idx="285">
                  <c:v>12.39856367</c:v>
                </c:pt>
                <c:pt idx="286">
                  <c:v>12.39849227</c:v>
                </c:pt>
                <c:pt idx="287">
                  <c:v>12.396375320000001</c:v>
                </c:pt>
                <c:pt idx="288">
                  <c:v>12.38417273</c:v>
                </c:pt>
                <c:pt idx="289">
                  <c:v>12.375776480000001</c:v>
                </c:pt>
                <c:pt idx="290">
                  <c:v>12.371763830000001</c:v>
                </c:pt>
                <c:pt idx="291">
                  <c:v>12.36955217</c:v>
                </c:pt>
                <c:pt idx="292">
                  <c:v>12.35910449</c:v>
                </c:pt>
                <c:pt idx="293">
                  <c:v>12.35032563</c:v>
                </c:pt>
                <c:pt idx="294">
                  <c:v>12.350000059999999</c:v>
                </c:pt>
                <c:pt idx="295">
                  <c:v>12.349401240000001</c:v>
                </c:pt>
                <c:pt idx="296">
                  <c:v>12.34251201</c:v>
                </c:pt>
                <c:pt idx="297">
                  <c:v>12.333761969999999</c:v>
                </c:pt>
                <c:pt idx="298">
                  <c:v>12.333532979999999</c:v>
                </c:pt>
                <c:pt idx="299">
                  <c:v>12.333464380000001</c:v>
                </c:pt>
                <c:pt idx="300">
                  <c:v>12.31871261</c:v>
                </c:pt>
                <c:pt idx="301">
                  <c:v>12.31213157</c:v>
                </c:pt>
                <c:pt idx="302">
                  <c:v>12.3082297</c:v>
                </c:pt>
                <c:pt idx="303">
                  <c:v>12.30090085</c:v>
                </c:pt>
                <c:pt idx="304">
                  <c:v>12.30000019</c:v>
                </c:pt>
                <c:pt idx="305">
                  <c:v>12.30000019</c:v>
                </c:pt>
                <c:pt idx="306">
                  <c:v>12.29934106</c:v>
                </c:pt>
                <c:pt idx="307">
                  <c:v>12.29677407</c:v>
                </c:pt>
                <c:pt idx="308">
                  <c:v>12.293237100000001</c:v>
                </c:pt>
                <c:pt idx="309">
                  <c:v>12.28976602</c:v>
                </c:pt>
                <c:pt idx="310">
                  <c:v>12.28908421</c:v>
                </c:pt>
                <c:pt idx="311">
                  <c:v>12.28487406</c:v>
                </c:pt>
                <c:pt idx="312">
                  <c:v>12.283509909999999</c:v>
                </c:pt>
                <c:pt idx="313">
                  <c:v>12.269182219999999</c:v>
                </c:pt>
                <c:pt idx="314">
                  <c:v>12.265384640000001</c:v>
                </c:pt>
                <c:pt idx="315">
                  <c:v>12.263157789999999</c:v>
                </c:pt>
                <c:pt idx="316">
                  <c:v>12.255963080000001</c:v>
                </c:pt>
                <c:pt idx="317">
                  <c:v>12.255031410000001</c:v>
                </c:pt>
                <c:pt idx="318">
                  <c:v>12.253960879999999</c:v>
                </c:pt>
                <c:pt idx="319">
                  <c:v>12.253791489999999</c:v>
                </c:pt>
                <c:pt idx="320">
                  <c:v>12.25102057</c:v>
                </c:pt>
                <c:pt idx="321">
                  <c:v>12.24838709</c:v>
                </c:pt>
                <c:pt idx="322">
                  <c:v>12.246107739999999</c:v>
                </c:pt>
                <c:pt idx="323">
                  <c:v>12.243113640000001</c:v>
                </c:pt>
                <c:pt idx="324">
                  <c:v>12.23816809</c:v>
                </c:pt>
                <c:pt idx="325">
                  <c:v>12.23673629</c:v>
                </c:pt>
                <c:pt idx="326">
                  <c:v>12.2353313</c:v>
                </c:pt>
                <c:pt idx="327">
                  <c:v>12.22821265</c:v>
                </c:pt>
                <c:pt idx="328">
                  <c:v>12.223256080000001</c:v>
                </c:pt>
                <c:pt idx="329">
                  <c:v>12.22253768</c:v>
                </c:pt>
                <c:pt idx="330">
                  <c:v>12.21999969</c:v>
                </c:pt>
                <c:pt idx="331">
                  <c:v>12.213043669999999</c:v>
                </c:pt>
                <c:pt idx="332">
                  <c:v>12.196733699999999</c:v>
                </c:pt>
                <c:pt idx="333">
                  <c:v>12.193939520000001</c:v>
                </c:pt>
                <c:pt idx="334">
                  <c:v>12.19161677</c:v>
                </c:pt>
                <c:pt idx="335">
                  <c:v>12.18297005</c:v>
                </c:pt>
                <c:pt idx="336">
                  <c:v>12.180224709999999</c:v>
                </c:pt>
                <c:pt idx="337">
                  <c:v>12.17974029</c:v>
                </c:pt>
                <c:pt idx="338">
                  <c:v>12.17258655</c:v>
                </c:pt>
                <c:pt idx="339">
                  <c:v>12.17037021</c:v>
                </c:pt>
                <c:pt idx="340">
                  <c:v>12.166097629999999</c:v>
                </c:pt>
                <c:pt idx="341">
                  <c:v>12.16047972</c:v>
                </c:pt>
                <c:pt idx="342">
                  <c:v>12.15673069</c:v>
                </c:pt>
                <c:pt idx="343">
                  <c:v>12.149999729999999</c:v>
                </c:pt>
                <c:pt idx="344">
                  <c:v>12.14883476</c:v>
                </c:pt>
                <c:pt idx="345">
                  <c:v>12.14676326</c:v>
                </c:pt>
                <c:pt idx="346">
                  <c:v>12.141501</c:v>
                </c:pt>
                <c:pt idx="347">
                  <c:v>12.14085141</c:v>
                </c:pt>
                <c:pt idx="348">
                  <c:v>12.133203050000001</c:v>
                </c:pt>
                <c:pt idx="349">
                  <c:v>12.131208170000001</c:v>
                </c:pt>
                <c:pt idx="350">
                  <c:v>12.124210290000001</c:v>
                </c:pt>
                <c:pt idx="351">
                  <c:v>12.12341215</c:v>
                </c:pt>
                <c:pt idx="352">
                  <c:v>12.12247634</c:v>
                </c:pt>
                <c:pt idx="353">
                  <c:v>12.12247176</c:v>
                </c:pt>
                <c:pt idx="354">
                  <c:v>12.1218553</c:v>
                </c:pt>
                <c:pt idx="355">
                  <c:v>12.12091536</c:v>
                </c:pt>
                <c:pt idx="356">
                  <c:v>12.12051308</c:v>
                </c:pt>
                <c:pt idx="357">
                  <c:v>12.1202168</c:v>
                </c:pt>
                <c:pt idx="358">
                  <c:v>12.119999890000001</c:v>
                </c:pt>
                <c:pt idx="359">
                  <c:v>12.11960786</c:v>
                </c:pt>
                <c:pt idx="360">
                  <c:v>12.11928071</c:v>
                </c:pt>
                <c:pt idx="361">
                  <c:v>12.11167665</c:v>
                </c:pt>
                <c:pt idx="362">
                  <c:v>12.10980395</c:v>
                </c:pt>
                <c:pt idx="363">
                  <c:v>12.108083450000001</c:v>
                </c:pt>
                <c:pt idx="364">
                  <c:v>12.08709049</c:v>
                </c:pt>
                <c:pt idx="365">
                  <c:v>12.07697536</c:v>
                </c:pt>
                <c:pt idx="366">
                  <c:v>12.07241372</c:v>
                </c:pt>
                <c:pt idx="367">
                  <c:v>12.069934590000001</c:v>
                </c:pt>
                <c:pt idx="368">
                  <c:v>12.06651199</c:v>
                </c:pt>
                <c:pt idx="369">
                  <c:v>12.063132149999999</c:v>
                </c:pt>
                <c:pt idx="370">
                  <c:v>12.059946890000001</c:v>
                </c:pt>
                <c:pt idx="371">
                  <c:v>12.0496772</c:v>
                </c:pt>
                <c:pt idx="372">
                  <c:v>12.041935540000001</c:v>
                </c:pt>
                <c:pt idx="373">
                  <c:v>12.03584023</c:v>
                </c:pt>
                <c:pt idx="374">
                  <c:v>12.030960240000001</c:v>
                </c:pt>
                <c:pt idx="375">
                  <c:v>12.025136720000001</c:v>
                </c:pt>
                <c:pt idx="376">
                  <c:v>12.024414950000001</c:v>
                </c:pt>
                <c:pt idx="377">
                  <c:v>12.00522735</c:v>
                </c:pt>
                <c:pt idx="378">
                  <c:v>11.99983814</c:v>
                </c:pt>
                <c:pt idx="379">
                  <c:v>11.99636948</c:v>
                </c:pt>
                <c:pt idx="380">
                  <c:v>11.986577260000001</c:v>
                </c:pt>
                <c:pt idx="381">
                  <c:v>11.9838345</c:v>
                </c:pt>
                <c:pt idx="382">
                  <c:v>11.97442925</c:v>
                </c:pt>
                <c:pt idx="383">
                  <c:v>11.972727170000001</c:v>
                </c:pt>
                <c:pt idx="384">
                  <c:v>11.970958</c:v>
                </c:pt>
                <c:pt idx="385">
                  <c:v>11.97065871</c:v>
                </c:pt>
                <c:pt idx="386">
                  <c:v>11.9660425</c:v>
                </c:pt>
                <c:pt idx="387">
                  <c:v>11.963473840000001</c:v>
                </c:pt>
                <c:pt idx="388">
                  <c:v>11.961352509999999</c:v>
                </c:pt>
                <c:pt idx="389">
                  <c:v>11.956832309999999</c:v>
                </c:pt>
                <c:pt idx="390">
                  <c:v>11.9511539</c:v>
                </c:pt>
                <c:pt idx="391">
                  <c:v>11.949136469999999</c:v>
                </c:pt>
                <c:pt idx="392">
                  <c:v>11.94665099</c:v>
                </c:pt>
                <c:pt idx="393">
                  <c:v>11.943342879999999</c:v>
                </c:pt>
                <c:pt idx="394">
                  <c:v>11.93933052</c:v>
                </c:pt>
                <c:pt idx="395">
                  <c:v>11.93462929</c:v>
                </c:pt>
                <c:pt idx="396">
                  <c:v>11.932688130000001</c:v>
                </c:pt>
                <c:pt idx="397">
                  <c:v>11.929047750000001</c:v>
                </c:pt>
                <c:pt idx="398">
                  <c:v>11.922375629999999</c:v>
                </c:pt>
                <c:pt idx="399">
                  <c:v>11.9176027</c:v>
                </c:pt>
                <c:pt idx="400">
                  <c:v>11.91736519</c:v>
                </c:pt>
                <c:pt idx="401">
                  <c:v>11.9134273</c:v>
                </c:pt>
                <c:pt idx="402">
                  <c:v>11.912883539999999</c:v>
                </c:pt>
                <c:pt idx="403">
                  <c:v>11.905882050000001</c:v>
                </c:pt>
                <c:pt idx="404">
                  <c:v>11.905128299999999</c:v>
                </c:pt>
                <c:pt idx="405">
                  <c:v>11.896058829999999</c:v>
                </c:pt>
                <c:pt idx="406">
                  <c:v>11.89044743</c:v>
                </c:pt>
                <c:pt idx="407">
                  <c:v>11.88716241</c:v>
                </c:pt>
                <c:pt idx="408">
                  <c:v>11.88124994</c:v>
                </c:pt>
                <c:pt idx="409">
                  <c:v>11.88021421</c:v>
                </c:pt>
                <c:pt idx="410">
                  <c:v>11.87290655</c:v>
                </c:pt>
                <c:pt idx="411">
                  <c:v>11.86945701</c:v>
                </c:pt>
                <c:pt idx="412">
                  <c:v>11.867646860000001</c:v>
                </c:pt>
                <c:pt idx="413">
                  <c:v>11.86680653</c:v>
                </c:pt>
                <c:pt idx="414">
                  <c:v>11.865088569999999</c:v>
                </c:pt>
                <c:pt idx="415">
                  <c:v>11.85901801</c:v>
                </c:pt>
                <c:pt idx="416">
                  <c:v>11.85280697</c:v>
                </c:pt>
                <c:pt idx="417">
                  <c:v>11.851141760000001</c:v>
                </c:pt>
                <c:pt idx="418">
                  <c:v>11.8502373</c:v>
                </c:pt>
                <c:pt idx="419">
                  <c:v>11.84733714</c:v>
                </c:pt>
                <c:pt idx="420">
                  <c:v>11.845732460000001</c:v>
                </c:pt>
                <c:pt idx="421">
                  <c:v>11.8450744</c:v>
                </c:pt>
                <c:pt idx="422">
                  <c:v>11.843222859999999</c:v>
                </c:pt>
                <c:pt idx="423">
                  <c:v>11.83899386</c:v>
                </c:pt>
                <c:pt idx="424">
                  <c:v>11.83795797</c:v>
                </c:pt>
                <c:pt idx="425">
                  <c:v>11.837816910000001</c:v>
                </c:pt>
                <c:pt idx="426">
                  <c:v>11.837814979999999</c:v>
                </c:pt>
                <c:pt idx="427">
                  <c:v>11.83740148</c:v>
                </c:pt>
                <c:pt idx="428">
                  <c:v>11.83571414</c:v>
                </c:pt>
                <c:pt idx="429">
                  <c:v>11.832876840000001</c:v>
                </c:pt>
                <c:pt idx="430">
                  <c:v>11.829680290000001</c:v>
                </c:pt>
                <c:pt idx="431">
                  <c:v>11.82852857</c:v>
                </c:pt>
                <c:pt idx="432">
                  <c:v>11.82852437</c:v>
                </c:pt>
                <c:pt idx="433">
                  <c:v>11.824634250000001</c:v>
                </c:pt>
                <c:pt idx="434">
                  <c:v>11.818078079999999</c:v>
                </c:pt>
                <c:pt idx="435">
                  <c:v>11.816667000000001</c:v>
                </c:pt>
                <c:pt idx="436">
                  <c:v>11.81535948</c:v>
                </c:pt>
                <c:pt idx="437">
                  <c:v>11.81505226</c:v>
                </c:pt>
                <c:pt idx="438">
                  <c:v>11.81242028</c:v>
                </c:pt>
                <c:pt idx="439">
                  <c:v>11.80825001</c:v>
                </c:pt>
                <c:pt idx="440">
                  <c:v>11.80000019</c:v>
                </c:pt>
                <c:pt idx="441">
                  <c:v>11.79750649</c:v>
                </c:pt>
                <c:pt idx="442">
                  <c:v>11.796211270000001</c:v>
                </c:pt>
                <c:pt idx="443">
                  <c:v>11.79162769</c:v>
                </c:pt>
                <c:pt idx="444">
                  <c:v>11.788235500000001</c:v>
                </c:pt>
                <c:pt idx="445">
                  <c:v>11.784969480000001</c:v>
                </c:pt>
                <c:pt idx="446">
                  <c:v>11.78375537</c:v>
                </c:pt>
                <c:pt idx="447">
                  <c:v>11.782191640000001</c:v>
                </c:pt>
                <c:pt idx="448">
                  <c:v>11.78124994</c:v>
                </c:pt>
                <c:pt idx="449">
                  <c:v>11.77473445</c:v>
                </c:pt>
                <c:pt idx="450">
                  <c:v>11.77246626</c:v>
                </c:pt>
                <c:pt idx="451">
                  <c:v>11.77185515</c:v>
                </c:pt>
                <c:pt idx="452">
                  <c:v>11.77130053</c:v>
                </c:pt>
                <c:pt idx="453">
                  <c:v>11.770958029999999</c:v>
                </c:pt>
                <c:pt idx="454">
                  <c:v>11.76521728</c:v>
                </c:pt>
                <c:pt idx="455">
                  <c:v>11.76280247</c:v>
                </c:pt>
                <c:pt idx="456">
                  <c:v>11.761009169999999</c:v>
                </c:pt>
                <c:pt idx="457">
                  <c:v>11.757926790000001</c:v>
                </c:pt>
                <c:pt idx="458">
                  <c:v>11.754277460000001</c:v>
                </c:pt>
                <c:pt idx="459">
                  <c:v>11.75320194</c:v>
                </c:pt>
                <c:pt idx="460">
                  <c:v>11.7523035</c:v>
                </c:pt>
                <c:pt idx="461">
                  <c:v>11.7494709</c:v>
                </c:pt>
                <c:pt idx="462">
                  <c:v>11.749019759999999</c:v>
                </c:pt>
                <c:pt idx="463">
                  <c:v>11.74881866</c:v>
                </c:pt>
                <c:pt idx="464">
                  <c:v>11.74850316</c:v>
                </c:pt>
                <c:pt idx="465">
                  <c:v>11.74281448</c:v>
                </c:pt>
                <c:pt idx="466">
                  <c:v>11.741772020000001</c:v>
                </c:pt>
                <c:pt idx="467">
                  <c:v>11.740236660000001</c:v>
                </c:pt>
                <c:pt idx="468">
                  <c:v>11.73785155</c:v>
                </c:pt>
                <c:pt idx="469">
                  <c:v>11.733096140000001</c:v>
                </c:pt>
                <c:pt idx="470">
                  <c:v>11.72911042</c:v>
                </c:pt>
                <c:pt idx="471">
                  <c:v>11.72643695</c:v>
                </c:pt>
                <c:pt idx="472">
                  <c:v>11.725177560000001</c:v>
                </c:pt>
                <c:pt idx="473">
                  <c:v>11.718164460000001</c:v>
                </c:pt>
                <c:pt idx="474">
                  <c:v>11.712824360000001</c:v>
                </c:pt>
                <c:pt idx="475">
                  <c:v>11.71125415</c:v>
                </c:pt>
                <c:pt idx="476">
                  <c:v>11.70958413</c:v>
                </c:pt>
                <c:pt idx="477">
                  <c:v>11.70943873</c:v>
                </c:pt>
                <c:pt idx="478">
                  <c:v>11.70890225</c:v>
                </c:pt>
                <c:pt idx="479">
                  <c:v>11.70889953</c:v>
                </c:pt>
                <c:pt idx="480">
                  <c:v>11.706666759999999</c:v>
                </c:pt>
                <c:pt idx="481">
                  <c:v>11.69999981</c:v>
                </c:pt>
                <c:pt idx="482">
                  <c:v>11.69999981</c:v>
                </c:pt>
                <c:pt idx="483">
                  <c:v>11.69999981</c:v>
                </c:pt>
                <c:pt idx="484">
                  <c:v>11.69999981</c:v>
                </c:pt>
                <c:pt idx="485">
                  <c:v>11.694637139999999</c:v>
                </c:pt>
                <c:pt idx="486">
                  <c:v>11.69383906</c:v>
                </c:pt>
                <c:pt idx="487">
                  <c:v>11.690722940000001</c:v>
                </c:pt>
                <c:pt idx="488">
                  <c:v>11.69046842</c:v>
                </c:pt>
                <c:pt idx="489">
                  <c:v>11.68762714</c:v>
                </c:pt>
                <c:pt idx="490">
                  <c:v>11.68571418</c:v>
                </c:pt>
                <c:pt idx="491">
                  <c:v>11.684158350000001</c:v>
                </c:pt>
                <c:pt idx="492">
                  <c:v>11.68375795</c:v>
                </c:pt>
                <c:pt idx="493">
                  <c:v>11.67999992</c:v>
                </c:pt>
                <c:pt idx="494">
                  <c:v>11.677777710000001</c:v>
                </c:pt>
                <c:pt idx="495">
                  <c:v>11.677358359999999</c:v>
                </c:pt>
                <c:pt idx="496">
                  <c:v>11.67688744</c:v>
                </c:pt>
                <c:pt idx="497">
                  <c:v>11.676497019999999</c:v>
                </c:pt>
                <c:pt idx="498">
                  <c:v>11.67499995</c:v>
                </c:pt>
                <c:pt idx="499">
                  <c:v>11.67349128</c:v>
                </c:pt>
                <c:pt idx="500">
                  <c:v>11.66784743</c:v>
                </c:pt>
                <c:pt idx="501">
                  <c:v>11.666451540000001</c:v>
                </c:pt>
                <c:pt idx="502">
                  <c:v>11.66595757</c:v>
                </c:pt>
                <c:pt idx="503">
                  <c:v>11.665550489999999</c:v>
                </c:pt>
                <c:pt idx="504">
                  <c:v>11.66253854</c:v>
                </c:pt>
                <c:pt idx="505">
                  <c:v>11.65949346</c:v>
                </c:pt>
                <c:pt idx="506">
                  <c:v>11.655015410000001</c:v>
                </c:pt>
                <c:pt idx="507">
                  <c:v>11.65264902</c:v>
                </c:pt>
                <c:pt idx="508">
                  <c:v>11.652450910000001</c:v>
                </c:pt>
                <c:pt idx="509">
                  <c:v>11.6500001</c:v>
                </c:pt>
                <c:pt idx="510">
                  <c:v>11.64932142</c:v>
                </c:pt>
                <c:pt idx="511">
                  <c:v>11.64666647</c:v>
                </c:pt>
                <c:pt idx="512">
                  <c:v>11.64370048</c:v>
                </c:pt>
                <c:pt idx="513">
                  <c:v>11.640135839999999</c:v>
                </c:pt>
                <c:pt idx="514">
                  <c:v>11.63999987</c:v>
                </c:pt>
                <c:pt idx="515">
                  <c:v>11.635350320000001</c:v>
                </c:pt>
                <c:pt idx="516">
                  <c:v>11.63333321</c:v>
                </c:pt>
                <c:pt idx="517">
                  <c:v>11.62721516</c:v>
                </c:pt>
                <c:pt idx="518">
                  <c:v>11.619999890000001</c:v>
                </c:pt>
                <c:pt idx="519">
                  <c:v>11.61798531</c:v>
                </c:pt>
                <c:pt idx="520">
                  <c:v>11.612225560000001</c:v>
                </c:pt>
                <c:pt idx="521">
                  <c:v>11.6087817</c:v>
                </c:pt>
                <c:pt idx="522">
                  <c:v>11.606666730000001</c:v>
                </c:pt>
                <c:pt idx="523">
                  <c:v>11.603262580000001</c:v>
                </c:pt>
                <c:pt idx="524">
                  <c:v>11.60008852</c:v>
                </c:pt>
                <c:pt idx="525">
                  <c:v>11.600000380000001</c:v>
                </c:pt>
                <c:pt idx="526">
                  <c:v>11.600000380000001</c:v>
                </c:pt>
                <c:pt idx="527">
                  <c:v>11.600000380000001</c:v>
                </c:pt>
                <c:pt idx="528">
                  <c:v>11.600000380000001</c:v>
                </c:pt>
                <c:pt idx="529">
                  <c:v>11.59939235</c:v>
                </c:pt>
                <c:pt idx="530">
                  <c:v>11.59466703</c:v>
                </c:pt>
                <c:pt idx="531">
                  <c:v>11.583246389999999</c:v>
                </c:pt>
                <c:pt idx="532">
                  <c:v>11.582857130000001</c:v>
                </c:pt>
                <c:pt idx="533">
                  <c:v>11.582686750000001</c:v>
                </c:pt>
                <c:pt idx="534">
                  <c:v>11.578936649999999</c:v>
                </c:pt>
                <c:pt idx="535">
                  <c:v>11.574419600000001</c:v>
                </c:pt>
                <c:pt idx="536">
                  <c:v>11.57432844</c:v>
                </c:pt>
                <c:pt idx="537">
                  <c:v>11.57334709</c:v>
                </c:pt>
                <c:pt idx="538">
                  <c:v>11.56842106</c:v>
                </c:pt>
                <c:pt idx="539">
                  <c:v>11.5666666</c:v>
                </c:pt>
                <c:pt idx="540">
                  <c:v>11.56360557</c:v>
                </c:pt>
                <c:pt idx="541">
                  <c:v>11.56158269</c:v>
                </c:pt>
                <c:pt idx="542">
                  <c:v>11.557831269999999</c:v>
                </c:pt>
                <c:pt idx="543">
                  <c:v>11.55726597</c:v>
                </c:pt>
                <c:pt idx="544">
                  <c:v>11.556305350000001</c:v>
                </c:pt>
                <c:pt idx="545">
                  <c:v>11.556287709999999</c:v>
                </c:pt>
                <c:pt idx="546">
                  <c:v>11.555913929999999</c:v>
                </c:pt>
                <c:pt idx="547">
                  <c:v>11.55446794</c:v>
                </c:pt>
                <c:pt idx="548">
                  <c:v>11.55000019</c:v>
                </c:pt>
                <c:pt idx="549">
                  <c:v>11.538461829999999</c:v>
                </c:pt>
                <c:pt idx="550">
                  <c:v>11.53838361</c:v>
                </c:pt>
                <c:pt idx="551">
                  <c:v>11.528753139999999</c:v>
                </c:pt>
                <c:pt idx="552">
                  <c:v>11.5255112</c:v>
                </c:pt>
                <c:pt idx="553">
                  <c:v>11.52424238</c:v>
                </c:pt>
                <c:pt idx="554">
                  <c:v>11.523259449999999</c:v>
                </c:pt>
                <c:pt idx="555">
                  <c:v>11.51676653</c:v>
                </c:pt>
                <c:pt idx="556">
                  <c:v>11.51534528</c:v>
                </c:pt>
                <c:pt idx="557">
                  <c:v>11.511034560000001</c:v>
                </c:pt>
                <c:pt idx="558">
                  <c:v>11.506901470000001</c:v>
                </c:pt>
                <c:pt idx="559">
                  <c:v>11.504047399999999</c:v>
                </c:pt>
                <c:pt idx="560">
                  <c:v>11.50096147</c:v>
                </c:pt>
                <c:pt idx="561">
                  <c:v>11.50000009</c:v>
                </c:pt>
                <c:pt idx="562">
                  <c:v>11.5</c:v>
                </c:pt>
                <c:pt idx="563">
                  <c:v>11.5</c:v>
                </c:pt>
                <c:pt idx="564">
                  <c:v>11.496645989999999</c:v>
                </c:pt>
                <c:pt idx="565">
                  <c:v>11.493043480000001</c:v>
                </c:pt>
                <c:pt idx="566">
                  <c:v>11.491588869999999</c:v>
                </c:pt>
                <c:pt idx="567">
                  <c:v>11.490147350000001</c:v>
                </c:pt>
                <c:pt idx="568">
                  <c:v>11.48564245</c:v>
                </c:pt>
                <c:pt idx="569">
                  <c:v>11.482304190000001</c:v>
                </c:pt>
                <c:pt idx="570">
                  <c:v>11.475501209999999</c:v>
                </c:pt>
                <c:pt idx="571">
                  <c:v>11.473986930000001</c:v>
                </c:pt>
                <c:pt idx="572">
                  <c:v>11.469462200000001</c:v>
                </c:pt>
                <c:pt idx="573">
                  <c:v>11.468687360000001</c:v>
                </c:pt>
                <c:pt idx="574">
                  <c:v>11.465928999999999</c:v>
                </c:pt>
                <c:pt idx="575">
                  <c:v>11.4635093</c:v>
                </c:pt>
                <c:pt idx="576">
                  <c:v>11.46344088</c:v>
                </c:pt>
                <c:pt idx="577">
                  <c:v>11.44895032</c:v>
                </c:pt>
                <c:pt idx="578">
                  <c:v>11.44701221</c:v>
                </c:pt>
                <c:pt idx="579">
                  <c:v>11.444987340000001</c:v>
                </c:pt>
                <c:pt idx="580">
                  <c:v>11.4419846</c:v>
                </c:pt>
                <c:pt idx="581">
                  <c:v>11.43880834</c:v>
                </c:pt>
                <c:pt idx="582">
                  <c:v>11.435521290000001</c:v>
                </c:pt>
                <c:pt idx="583">
                  <c:v>11.4333334</c:v>
                </c:pt>
                <c:pt idx="584">
                  <c:v>11.43333337</c:v>
                </c:pt>
                <c:pt idx="585">
                  <c:v>11.432445339999999</c:v>
                </c:pt>
                <c:pt idx="586">
                  <c:v>11.43243824</c:v>
                </c:pt>
                <c:pt idx="587">
                  <c:v>11.431654740000001</c:v>
                </c:pt>
                <c:pt idx="588">
                  <c:v>11.43029582</c:v>
                </c:pt>
                <c:pt idx="589">
                  <c:v>11.42748546</c:v>
                </c:pt>
                <c:pt idx="590">
                  <c:v>11.42692313</c:v>
                </c:pt>
                <c:pt idx="591">
                  <c:v>11.42478768</c:v>
                </c:pt>
                <c:pt idx="592">
                  <c:v>11.424271920000001</c:v>
                </c:pt>
                <c:pt idx="593">
                  <c:v>11.42387362</c:v>
                </c:pt>
                <c:pt idx="594">
                  <c:v>11.418994120000001</c:v>
                </c:pt>
                <c:pt idx="595">
                  <c:v>11.417664670000001</c:v>
                </c:pt>
                <c:pt idx="596">
                  <c:v>11.41627922</c:v>
                </c:pt>
                <c:pt idx="597">
                  <c:v>11.406696350000001</c:v>
                </c:pt>
                <c:pt idx="598">
                  <c:v>11.40616629</c:v>
                </c:pt>
                <c:pt idx="599">
                  <c:v>11.406108400000001</c:v>
                </c:pt>
                <c:pt idx="600">
                  <c:v>11.405893300000001</c:v>
                </c:pt>
                <c:pt idx="601">
                  <c:v>11.40358956</c:v>
                </c:pt>
                <c:pt idx="602">
                  <c:v>11.40339786</c:v>
                </c:pt>
                <c:pt idx="603">
                  <c:v>11.399999619999999</c:v>
                </c:pt>
                <c:pt idx="604">
                  <c:v>11.399999619999999</c:v>
                </c:pt>
                <c:pt idx="605">
                  <c:v>11.39565998</c:v>
                </c:pt>
                <c:pt idx="606">
                  <c:v>11.386842290000001</c:v>
                </c:pt>
                <c:pt idx="607">
                  <c:v>11.385924210000001</c:v>
                </c:pt>
                <c:pt idx="608">
                  <c:v>11.3824173</c:v>
                </c:pt>
                <c:pt idx="609">
                  <c:v>11.38181825</c:v>
                </c:pt>
                <c:pt idx="610">
                  <c:v>11.358403279999999</c:v>
                </c:pt>
                <c:pt idx="611">
                  <c:v>11.35694442</c:v>
                </c:pt>
                <c:pt idx="612">
                  <c:v>11.35689095</c:v>
                </c:pt>
                <c:pt idx="613">
                  <c:v>11.3552508</c:v>
                </c:pt>
                <c:pt idx="614">
                  <c:v>11.353061200000001</c:v>
                </c:pt>
                <c:pt idx="615">
                  <c:v>11.351822</c:v>
                </c:pt>
                <c:pt idx="616">
                  <c:v>11.35136404</c:v>
                </c:pt>
                <c:pt idx="617">
                  <c:v>11.350555719999999</c:v>
                </c:pt>
                <c:pt idx="618">
                  <c:v>11.35030317</c:v>
                </c:pt>
                <c:pt idx="619">
                  <c:v>11.3499999</c:v>
                </c:pt>
                <c:pt idx="620">
                  <c:v>11.338647460000001</c:v>
                </c:pt>
                <c:pt idx="621">
                  <c:v>11.333178569999999</c:v>
                </c:pt>
                <c:pt idx="622">
                  <c:v>11.332105820000001</c:v>
                </c:pt>
                <c:pt idx="623">
                  <c:v>11.331702</c:v>
                </c:pt>
                <c:pt idx="624">
                  <c:v>11.328571549999999</c:v>
                </c:pt>
                <c:pt idx="625">
                  <c:v>11.32723416</c:v>
                </c:pt>
                <c:pt idx="626">
                  <c:v>11.326315510000001</c:v>
                </c:pt>
                <c:pt idx="627">
                  <c:v>11.325000230000001</c:v>
                </c:pt>
                <c:pt idx="628">
                  <c:v>11.32500005</c:v>
                </c:pt>
                <c:pt idx="629">
                  <c:v>11.32072075</c:v>
                </c:pt>
                <c:pt idx="630">
                  <c:v>11.31937639</c:v>
                </c:pt>
                <c:pt idx="631">
                  <c:v>11.316317489999999</c:v>
                </c:pt>
                <c:pt idx="632">
                  <c:v>11.31518998</c:v>
                </c:pt>
                <c:pt idx="633">
                  <c:v>11.306127289999999</c:v>
                </c:pt>
                <c:pt idx="634">
                  <c:v>11.30046499</c:v>
                </c:pt>
                <c:pt idx="635">
                  <c:v>11.30000019</c:v>
                </c:pt>
                <c:pt idx="636">
                  <c:v>11.30000019</c:v>
                </c:pt>
                <c:pt idx="637">
                  <c:v>11.30000019</c:v>
                </c:pt>
                <c:pt idx="638">
                  <c:v>11.29400764</c:v>
                </c:pt>
                <c:pt idx="639">
                  <c:v>11.293749869999999</c:v>
                </c:pt>
                <c:pt idx="640">
                  <c:v>11.293073789999999</c:v>
                </c:pt>
                <c:pt idx="641">
                  <c:v>11.29127291</c:v>
                </c:pt>
                <c:pt idx="642">
                  <c:v>11.28984146</c:v>
                </c:pt>
                <c:pt idx="643">
                  <c:v>11.28947368</c:v>
                </c:pt>
                <c:pt idx="644">
                  <c:v>11.287154109999999</c:v>
                </c:pt>
                <c:pt idx="645">
                  <c:v>11.28378376</c:v>
                </c:pt>
                <c:pt idx="646">
                  <c:v>11.282051040000001</c:v>
                </c:pt>
                <c:pt idx="647">
                  <c:v>11.280769210000001</c:v>
                </c:pt>
                <c:pt idx="648">
                  <c:v>11.27953018</c:v>
                </c:pt>
                <c:pt idx="649">
                  <c:v>11.27473706</c:v>
                </c:pt>
                <c:pt idx="650">
                  <c:v>11.27412148</c:v>
                </c:pt>
                <c:pt idx="651">
                  <c:v>11.269148939999999</c:v>
                </c:pt>
                <c:pt idx="652">
                  <c:v>11.268904709999999</c:v>
                </c:pt>
                <c:pt idx="653">
                  <c:v>11.268831219999999</c:v>
                </c:pt>
                <c:pt idx="654">
                  <c:v>11.26778249</c:v>
                </c:pt>
                <c:pt idx="655">
                  <c:v>11.26666689</c:v>
                </c:pt>
                <c:pt idx="656">
                  <c:v>11.263999800000001</c:v>
                </c:pt>
                <c:pt idx="657">
                  <c:v>11.26319994</c:v>
                </c:pt>
                <c:pt idx="658">
                  <c:v>11.26073624</c:v>
                </c:pt>
                <c:pt idx="659">
                  <c:v>11.255000020000001</c:v>
                </c:pt>
                <c:pt idx="660">
                  <c:v>11.25490184</c:v>
                </c:pt>
                <c:pt idx="661">
                  <c:v>11.25464476</c:v>
                </c:pt>
                <c:pt idx="662">
                  <c:v>11.25435454</c:v>
                </c:pt>
                <c:pt idx="663">
                  <c:v>11.25336341</c:v>
                </c:pt>
                <c:pt idx="664">
                  <c:v>11.252063059999999</c:v>
                </c:pt>
                <c:pt idx="665">
                  <c:v>11.24666691</c:v>
                </c:pt>
                <c:pt idx="666">
                  <c:v>11.244250900000001</c:v>
                </c:pt>
                <c:pt idx="667">
                  <c:v>11.24351781</c:v>
                </c:pt>
                <c:pt idx="668">
                  <c:v>11.243373330000001</c:v>
                </c:pt>
                <c:pt idx="669">
                  <c:v>11.24253725</c:v>
                </c:pt>
                <c:pt idx="670">
                  <c:v>11.242342519999999</c:v>
                </c:pt>
                <c:pt idx="671">
                  <c:v>11.24200695</c:v>
                </c:pt>
                <c:pt idx="672">
                  <c:v>11.239650989999999</c:v>
                </c:pt>
                <c:pt idx="673">
                  <c:v>11.23658009</c:v>
                </c:pt>
                <c:pt idx="674">
                  <c:v>11.2349991</c:v>
                </c:pt>
                <c:pt idx="675">
                  <c:v>11.23364469</c:v>
                </c:pt>
                <c:pt idx="676">
                  <c:v>11.233333269999999</c:v>
                </c:pt>
                <c:pt idx="677">
                  <c:v>11.23248113</c:v>
                </c:pt>
                <c:pt idx="678">
                  <c:v>11.231347510000001</c:v>
                </c:pt>
                <c:pt idx="679">
                  <c:v>11.22955793</c:v>
                </c:pt>
                <c:pt idx="680">
                  <c:v>11.228455540000001</c:v>
                </c:pt>
                <c:pt idx="681">
                  <c:v>11.2269889</c:v>
                </c:pt>
                <c:pt idx="682">
                  <c:v>11.22562636</c:v>
                </c:pt>
                <c:pt idx="683">
                  <c:v>11.223076750000001</c:v>
                </c:pt>
                <c:pt idx="684">
                  <c:v>11.222834779999999</c:v>
                </c:pt>
                <c:pt idx="685">
                  <c:v>11.221898080000001</c:v>
                </c:pt>
                <c:pt idx="686">
                  <c:v>11.21999989</c:v>
                </c:pt>
                <c:pt idx="687">
                  <c:v>11.21999989</c:v>
                </c:pt>
                <c:pt idx="688">
                  <c:v>11.21768707</c:v>
                </c:pt>
                <c:pt idx="689">
                  <c:v>11.21666679</c:v>
                </c:pt>
                <c:pt idx="690">
                  <c:v>11.214960420000001</c:v>
                </c:pt>
                <c:pt idx="691">
                  <c:v>11.210526420000001</c:v>
                </c:pt>
                <c:pt idx="692">
                  <c:v>11.2094133</c:v>
                </c:pt>
                <c:pt idx="693">
                  <c:v>11.206249830000001</c:v>
                </c:pt>
                <c:pt idx="694">
                  <c:v>11.20578061</c:v>
                </c:pt>
                <c:pt idx="695">
                  <c:v>11.20572325</c:v>
                </c:pt>
                <c:pt idx="696">
                  <c:v>11.203517720000001</c:v>
                </c:pt>
                <c:pt idx="697">
                  <c:v>11.20169207</c:v>
                </c:pt>
                <c:pt idx="698">
                  <c:v>11.20069943</c:v>
                </c:pt>
                <c:pt idx="699">
                  <c:v>11.19999981</c:v>
                </c:pt>
                <c:pt idx="700">
                  <c:v>11.19999981</c:v>
                </c:pt>
                <c:pt idx="701">
                  <c:v>11.19869302</c:v>
                </c:pt>
                <c:pt idx="702">
                  <c:v>11.19579448</c:v>
                </c:pt>
                <c:pt idx="703">
                  <c:v>11.19227038</c:v>
                </c:pt>
                <c:pt idx="704">
                  <c:v>11.19096847</c:v>
                </c:pt>
                <c:pt idx="705">
                  <c:v>11.19005859</c:v>
                </c:pt>
                <c:pt idx="706">
                  <c:v>11.18967731</c:v>
                </c:pt>
                <c:pt idx="707">
                  <c:v>11.18770795</c:v>
                </c:pt>
                <c:pt idx="708">
                  <c:v>11.18769633</c:v>
                </c:pt>
                <c:pt idx="709">
                  <c:v>11.186633049999999</c:v>
                </c:pt>
                <c:pt idx="710">
                  <c:v>11.18320608</c:v>
                </c:pt>
                <c:pt idx="711">
                  <c:v>11.183204890000001</c:v>
                </c:pt>
                <c:pt idx="712">
                  <c:v>11.18294691</c:v>
                </c:pt>
                <c:pt idx="713">
                  <c:v>11.18159537</c:v>
                </c:pt>
                <c:pt idx="714">
                  <c:v>11.17846121</c:v>
                </c:pt>
                <c:pt idx="715">
                  <c:v>11.177814659999999</c:v>
                </c:pt>
                <c:pt idx="716">
                  <c:v>11.17272758</c:v>
                </c:pt>
                <c:pt idx="717">
                  <c:v>11.170950729999999</c:v>
                </c:pt>
                <c:pt idx="718">
                  <c:v>11.16999992</c:v>
                </c:pt>
                <c:pt idx="719">
                  <c:v>11.167635799999999</c:v>
                </c:pt>
                <c:pt idx="720">
                  <c:v>11.163186919999999</c:v>
                </c:pt>
                <c:pt idx="721">
                  <c:v>11.16261663</c:v>
                </c:pt>
                <c:pt idx="722">
                  <c:v>11.16257499</c:v>
                </c:pt>
                <c:pt idx="723">
                  <c:v>11.16157422</c:v>
                </c:pt>
                <c:pt idx="724">
                  <c:v>11.15833338</c:v>
                </c:pt>
                <c:pt idx="725">
                  <c:v>11.15811493</c:v>
                </c:pt>
                <c:pt idx="726">
                  <c:v>11.155753689999999</c:v>
                </c:pt>
                <c:pt idx="727">
                  <c:v>11.15572723</c:v>
                </c:pt>
                <c:pt idx="728">
                  <c:v>11.15026211</c:v>
                </c:pt>
                <c:pt idx="729">
                  <c:v>11.149211510000001</c:v>
                </c:pt>
                <c:pt idx="730">
                  <c:v>11.14824454</c:v>
                </c:pt>
                <c:pt idx="731">
                  <c:v>11.147810290000001</c:v>
                </c:pt>
                <c:pt idx="732">
                  <c:v>11.147107480000001</c:v>
                </c:pt>
                <c:pt idx="733">
                  <c:v>11.14510864</c:v>
                </c:pt>
                <c:pt idx="734">
                  <c:v>11.14485971</c:v>
                </c:pt>
                <c:pt idx="735">
                  <c:v>11.14125555</c:v>
                </c:pt>
                <c:pt idx="736">
                  <c:v>11.13846133</c:v>
                </c:pt>
                <c:pt idx="737">
                  <c:v>11.13517227</c:v>
                </c:pt>
                <c:pt idx="738">
                  <c:v>11.13127658</c:v>
                </c:pt>
                <c:pt idx="739">
                  <c:v>11.12796196</c:v>
                </c:pt>
                <c:pt idx="740">
                  <c:v>11.12763807</c:v>
                </c:pt>
                <c:pt idx="741">
                  <c:v>11.12761899</c:v>
                </c:pt>
                <c:pt idx="742">
                  <c:v>11.12727274</c:v>
                </c:pt>
                <c:pt idx="743">
                  <c:v>11.12548084</c:v>
                </c:pt>
                <c:pt idx="744">
                  <c:v>11.123225980000001</c:v>
                </c:pt>
                <c:pt idx="745">
                  <c:v>11.122699450000001</c:v>
                </c:pt>
                <c:pt idx="746">
                  <c:v>11.122009820000001</c:v>
                </c:pt>
                <c:pt idx="747">
                  <c:v>11.120155029999999</c:v>
                </c:pt>
                <c:pt idx="748">
                  <c:v>11.11999969</c:v>
                </c:pt>
                <c:pt idx="749">
                  <c:v>11.117733879999999</c:v>
                </c:pt>
                <c:pt idx="750">
                  <c:v>11.117180080000001</c:v>
                </c:pt>
                <c:pt idx="751">
                  <c:v>11.11666675</c:v>
                </c:pt>
                <c:pt idx="752">
                  <c:v>11.116666629999999</c:v>
                </c:pt>
                <c:pt idx="753">
                  <c:v>11.1138361</c:v>
                </c:pt>
                <c:pt idx="754">
                  <c:v>11.111999819999999</c:v>
                </c:pt>
                <c:pt idx="755">
                  <c:v>11.10828414</c:v>
                </c:pt>
                <c:pt idx="756">
                  <c:v>11.108165720000001</c:v>
                </c:pt>
                <c:pt idx="757">
                  <c:v>11.107695059999999</c:v>
                </c:pt>
                <c:pt idx="758">
                  <c:v>11.100418469999999</c:v>
                </c:pt>
                <c:pt idx="759">
                  <c:v>11.100000380000001</c:v>
                </c:pt>
                <c:pt idx="760">
                  <c:v>11.100000380000001</c:v>
                </c:pt>
                <c:pt idx="761">
                  <c:v>11.100000380000001</c:v>
                </c:pt>
                <c:pt idx="762">
                  <c:v>11.100000380000001</c:v>
                </c:pt>
                <c:pt idx="763">
                  <c:v>11.100000380000001</c:v>
                </c:pt>
                <c:pt idx="764">
                  <c:v>11.100000380000001</c:v>
                </c:pt>
                <c:pt idx="765">
                  <c:v>11.100000380000001</c:v>
                </c:pt>
                <c:pt idx="766">
                  <c:v>11.09915958</c:v>
                </c:pt>
                <c:pt idx="767">
                  <c:v>11.09633513</c:v>
                </c:pt>
                <c:pt idx="768">
                  <c:v>11.09194342</c:v>
                </c:pt>
                <c:pt idx="769">
                  <c:v>11.089473870000001</c:v>
                </c:pt>
                <c:pt idx="770">
                  <c:v>11.08760219</c:v>
                </c:pt>
                <c:pt idx="771">
                  <c:v>11.08048121</c:v>
                </c:pt>
                <c:pt idx="772">
                  <c:v>11.079999920000001</c:v>
                </c:pt>
                <c:pt idx="773">
                  <c:v>11.079581320000001</c:v>
                </c:pt>
                <c:pt idx="774">
                  <c:v>11.079083450000001</c:v>
                </c:pt>
                <c:pt idx="775">
                  <c:v>11.07899156</c:v>
                </c:pt>
                <c:pt idx="776">
                  <c:v>11.076923369999999</c:v>
                </c:pt>
                <c:pt idx="777">
                  <c:v>11.071345300000001</c:v>
                </c:pt>
                <c:pt idx="778">
                  <c:v>11.07043708</c:v>
                </c:pt>
                <c:pt idx="779">
                  <c:v>11.06990296</c:v>
                </c:pt>
                <c:pt idx="780">
                  <c:v>11.067365519999999</c:v>
                </c:pt>
                <c:pt idx="781">
                  <c:v>11.067180029999999</c:v>
                </c:pt>
                <c:pt idx="782">
                  <c:v>11.06635539</c:v>
                </c:pt>
                <c:pt idx="783">
                  <c:v>11.06630914</c:v>
                </c:pt>
                <c:pt idx="784">
                  <c:v>11.065000250000001</c:v>
                </c:pt>
                <c:pt idx="785">
                  <c:v>11.06280583</c:v>
                </c:pt>
                <c:pt idx="786">
                  <c:v>11.062499880000001</c:v>
                </c:pt>
                <c:pt idx="787">
                  <c:v>11.060869800000001</c:v>
                </c:pt>
                <c:pt idx="788">
                  <c:v>11.05372676</c:v>
                </c:pt>
                <c:pt idx="789">
                  <c:v>11.04973835</c:v>
                </c:pt>
                <c:pt idx="790">
                  <c:v>11.04914104</c:v>
                </c:pt>
                <c:pt idx="791">
                  <c:v>11.045833350000001</c:v>
                </c:pt>
                <c:pt idx="792">
                  <c:v>11.04565223</c:v>
                </c:pt>
                <c:pt idx="793">
                  <c:v>11.04324327</c:v>
                </c:pt>
                <c:pt idx="794">
                  <c:v>11.04313718</c:v>
                </c:pt>
                <c:pt idx="795">
                  <c:v>11.039622980000001</c:v>
                </c:pt>
                <c:pt idx="796">
                  <c:v>11.03899185</c:v>
                </c:pt>
                <c:pt idx="797">
                  <c:v>11.03890925</c:v>
                </c:pt>
                <c:pt idx="798">
                  <c:v>11.03393943</c:v>
                </c:pt>
                <c:pt idx="799">
                  <c:v>11.033519679999999</c:v>
                </c:pt>
                <c:pt idx="800">
                  <c:v>11.031920749999999</c:v>
                </c:pt>
                <c:pt idx="801">
                  <c:v>11.030654999999999</c:v>
                </c:pt>
                <c:pt idx="802">
                  <c:v>11.03041943</c:v>
                </c:pt>
                <c:pt idx="803">
                  <c:v>11.028643000000001</c:v>
                </c:pt>
                <c:pt idx="804">
                  <c:v>11.02671033</c:v>
                </c:pt>
                <c:pt idx="805">
                  <c:v>11.026451570000001</c:v>
                </c:pt>
                <c:pt idx="806">
                  <c:v>11.02549658</c:v>
                </c:pt>
                <c:pt idx="807">
                  <c:v>11.022222409999999</c:v>
                </c:pt>
                <c:pt idx="808">
                  <c:v>11.014380279999999</c:v>
                </c:pt>
                <c:pt idx="809">
                  <c:v>11.0095238</c:v>
                </c:pt>
                <c:pt idx="810">
                  <c:v>11.008666849999999</c:v>
                </c:pt>
                <c:pt idx="811">
                  <c:v>11.00639211</c:v>
                </c:pt>
                <c:pt idx="812">
                  <c:v>11.00203046</c:v>
                </c:pt>
                <c:pt idx="813">
                  <c:v>11</c:v>
                </c:pt>
                <c:pt idx="814">
                  <c:v>11</c:v>
                </c:pt>
                <c:pt idx="815">
                  <c:v>11</c:v>
                </c:pt>
                <c:pt idx="816">
                  <c:v>11</c:v>
                </c:pt>
                <c:pt idx="817">
                  <c:v>11</c:v>
                </c:pt>
                <c:pt idx="818">
                  <c:v>11</c:v>
                </c:pt>
                <c:pt idx="819">
                  <c:v>11</c:v>
                </c:pt>
                <c:pt idx="820">
                  <c:v>10.999565329999999</c:v>
                </c:pt>
                <c:pt idx="821">
                  <c:v>10.99910184</c:v>
                </c:pt>
                <c:pt idx="822">
                  <c:v>10.998984699999999</c:v>
                </c:pt>
                <c:pt idx="823">
                  <c:v>10.996082100000001</c:v>
                </c:pt>
                <c:pt idx="824">
                  <c:v>10.99494982</c:v>
                </c:pt>
                <c:pt idx="825">
                  <c:v>10.99302337</c:v>
                </c:pt>
                <c:pt idx="826">
                  <c:v>10.991272690000001</c:v>
                </c:pt>
                <c:pt idx="827">
                  <c:v>10.990859029999999</c:v>
                </c:pt>
                <c:pt idx="828">
                  <c:v>10.98843926</c:v>
                </c:pt>
                <c:pt idx="829">
                  <c:v>10.98601393</c:v>
                </c:pt>
                <c:pt idx="830">
                  <c:v>10.985654329999999</c:v>
                </c:pt>
                <c:pt idx="831">
                  <c:v>10.984105899999999</c:v>
                </c:pt>
                <c:pt idx="832">
                  <c:v>10.983771819999999</c:v>
                </c:pt>
                <c:pt idx="833">
                  <c:v>10.98360652</c:v>
                </c:pt>
                <c:pt idx="834">
                  <c:v>10.98356158</c:v>
                </c:pt>
                <c:pt idx="835">
                  <c:v>10.983333180000001</c:v>
                </c:pt>
                <c:pt idx="836">
                  <c:v>10.982178149999999</c:v>
                </c:pt>
                <c:pt idx="837">
                  <c:v>10.979999729999999</c:v>
                </c:pt>
                <c:pt idx="838">
                  <c:v>10.97570872</c:v>
                </c:pt>
                <c:pt idx="839">
                  <c:v>10.97142846</c:v>
                </c:pt>
                <c:pt idx="840">
                  <c:v>10.9708331</c:v>
                </c:pt>
                <c:pt idx="841">
                  <c:v>10.9695649</c:v>
                </c:pt>
                <c:pt idx="842">
                  <c:v>10.969131730000001</c:v>
                </c:pt>
                <c:pt idx="843">
                  <c:v>10.968275869999999</c:v>
                </c:pt>
                <c:pt idx="844">
                  <c:v>10.96765501</c:v>
                </c:pt>
                <c:pt idx="845">
                  <c:v>10.967620350000001</c:v>
                </c:pt>
                <c:pt idx="846">
                  <c:v>10.96726636</c:v>
                </c:pt>
                <c:pt idx="847">
                  <c:v>10.966132590000001</c:v>
                </c:pt>
                <c:pt idx="848">
                  <c:v>10.960055710000001</c:v>
                </c:pt>
                <c:pt idx="849">
                  <c:v>10.95974245</c:v>
                </c:pt>
                <c:pt idx="850">
                  <c:v>10.959130180000001</c:v>
                </c:pt>
                <c:pt idx="851">
                  <c:v>10.95373135</c:v>
                </c:pt>
                <c:pt idx="852">
                  <c:v>10.95245875</c:v>
                </c:pt>
                <c:pt idx="853">
                  <c:v>10.948648499999999</c:v>
                </c:pt>
                <c:pt idx="854">
                  <c:v>10.946666459999999</c:v>
                </c:pt>
                <c:pt idx="855">
                  <c:v>10.9460894</c:v>
                </c:pt>
                <c:pt idx="856">
                  <c:v>10.940176989999999</c:v>
                </c:pt>
                <c:pt idx="857">
                  <c:v>10.938095179999999</c:v>
                </c:pt>
                <c:pt idx="858">
                  <c:v>10.93715823</c:v>
                </c:pt>
                <c:pt idx="859">
                  <c:v>10.93673484</c:v>
                </c:pt>
                <c:pt idx="860">
                  <c:v>10.936363829999999</c:v>
                </c:pt>
                <c:pt idx="861">
                  <c:v>10.93395046</c:v>
                </c:pt>
                <c:pt idx="862">
                  <c:v>10.933333080000001</c:v>
                </c:pt>
                <c:pt idx="863">
                  <c:v>10.93296284</c:v>
                </c:pt>
                <c:pt idx="864">
                  <c:v>10.93200027</c:v>
                </c:pt>
                <c:pt idx="865">
                  <c:v>10.929411829999999</c:v>
                </c:pt>
                <c:pt idx="866">
                  <c:v>10.92810656</c:v>
                </c:pt>
                <c:pt idx="867">
                  <c:v>10.927035829999999</c:v>
                </c:pt>
                <c:pt idx="868">
                  <c:v>10.922486230000001</c:v>
                </c:pt>
                <c:pt idx="869">
                  <c:v>10.921965269999999</c:v>
                </c:pt>
                <c:pt idx="870">
                  <c:v>10.91724136</c:v>
                </c:pt>
                <c:pt idx="871">
                  <c:v>10.91538488</c:v>
                </c:pt>
                <c:pt idx="872">
                  <c:v>10.915384700000001</c:v>
                </c:pt>
                <c:pt idx="873">
                  <c:v>10.91254844</c:v>
                </c:pt>
                <c:pt idx="874">
                  <c:v>10.910101109999999</c:v>
                </c:pt>
                <c:pt idx="875">
                  <c:v>10.90791376</c:v>
                </c:pt>
                <c:pt idx="876">
                  <c:v>10.906656010000001</c:v>
                </c:pt>
                <c:pt idx="877">
                  <c:v>10.90508479</c:v>
                </c:pt>
                <c:pt idx="878">
                  <c:v>10.90260559</c:v>
                </c:pt>
                <c:pt idx="879">
                  <c:v>10.90230517</c:v>
                </c:pt>
                <c:pt idx="880">
                  <c:v>10.9012058</c:v>
                </c:pt>
                <c:pt idx="881">
                  <c:v>10.899999619999999</c:v>
                </c:pt>
                <c:pt idx="882">
                  <c:v>10.899999619999999</c:v>
                </c:pt>
                <c:pt idx="883">
                  <c:v>10.899999619999999</c:v>
                </c:pt>
                <c:pt idx="884">
                  <c:v>10.899999619999999</c:v>
                </c:pt>
                <c:pt idx="885">
                  <c:v>10.899999619999999</c:v>
                </c:pt>
                <c:pt idx="886">
                  <c:v>10.899999619999999</c:v>
                </c:pt>
                <c:pt idx="887">
                  <c:v>10.899999619999999</c:v>
                </c:pt>
                <c:pt idx="888">
                  <c:v>10.899999619999999</c:v>
                </c:pt>
                <c:pt idx="889">
                  <c:v>10.899999619999999</c:v>
                </c:pt>
                <c:pt idx="890">
                  <c:v>10.899999619999999</c:v>
                </c:pt>
                <c:pt idx="891">
                  <c:v>10.89889511</c:v>
                </c:pt>
                <c:pt idx="892">
                  <c:v>10.898101309999999</c:v>
                </c:pt>
                <c:pt idx="893">
                  <c:v>10.896083040000001</c:v>
                </c:pt>
                <c:pt idx="894">
                  <c:v>10.89434621</c:v>
                </c:pt>
                <c:pt idx="895">
                  <c:v>10.89361712</c:v>
                </c:pt>
                <c:pt idx="896">
                  <c:v>10.893274849999999</c:v>
                </c:pt>
                <c:pt idx="897">
                  <c:v>10.891724119999999</c:v>
                </c:pt>
                <c:pt idx="898">
                  <c:v>10.89090919</c:v>
                </c:pt>
                <c:pt idx="899">
                  <c:v>10.888888570000001</c:v>
                </c:pt>
                <c:pt idx="900">
                  <c:v>10.883838020000001</c:v>
                </c:pt>
                <c:pt idx="901">
                  <c:v>10.882513339999999</c:v>
                </c:pt>
                <c:pt idx="902">
                  <c:v>10.88186277</c:v>
                </c:pt>
                <c:pt idx="903">
                  <c:v>10.88124973</c:v>
                </c:pt>
                <c:pt idx="904">
                  <c:v>10.88091571</c:v>
                </c:pt>
                <c:pt idx="905">
                  <c:v>10.88036818</c:v>
                </c:pt>
                <c:pt idx="906">
                  <c:v>10.880000069999999</c:v>
                </c:pt>
                <c:pt idx="907">
                  <c:v>10.87999973</c:v>
                </c:pt>
                <c:pt idx="908">
                  <c:v>10.875000119999999</c:v>
                </c:pt>
                <c:pt idx="909">
                  <c:v>10.87413287</c:v>
                </c:pt>
                <c:pt idx="910">
                  <c:v>10.87092676</c:v>
                </c:pt>
                <c:pt idx="911">
                  <c:v>10.87067667</c:v>
                </c:pt>
                <c:pt idx="912">
                  <c:v>10.869754090000001</c:v>
                </c:pt>
                <c:pt idx="913">
                  <c:v>10.865085690000001</c:v>
                </c:pt>
                <c:pt idx="914">
                  <c:v>10.862499830000001</c:v>
                </c:pt>
                <c:pt idx="915">
                  <c:v>10.862499830000001</c:v>
                </c:pt>
                <c:pt idx="916">
                  <c:v>10.85966352</c:v>
                </c:pt>
                <c:pt idx="917">
                  <c:v>10.85931662</c:v>
                </c:pt>
                <c:pt idx="918">
                  <c:v>10.855458049999999</c:v>
                </c:pt>
                <c:pt idx="919">
                  <c:v>10.85311362</c:v>
                </c:pt>
                <c:pt idx="920">
                  <c:v>10.84615385</c:v>
                </c:pt>
                <c:pt idx="921">
                  <c:v>10.845433079999999</c:v>
                </c:pt>
                <c:pt idx="922">
                  <c:v>10.843979040000001</c:v>
                </c:pt>
                <c:pt idx="923">
                  <c:v>10.841923189999999</c:v>
                </c:pt>
                <c:pt idx="924">
                  <c:v>10.840000379999999</c:v>
                </c:pt>
                <c:pt idx="925">
                  <c:v>10.838051180000001</c:v>
                </c:pt>
                <c:pt idx="926">
                  <c:v>10.837960300000001</c:v>
                </c:pt>
                <c:pt idx="927">
                  <c:v>10.83617027</c:v>
                </c:pt>
                <c:pt idx="928">
                  <c:v>10.83248174</c:v>
                </c:pt>
                <c:pt idx="929">
                  <c:v>10.83136082</c:v>
                </c:pt>
                <c:pt idx="930">
                  <c:v>10.828571589999999</c:v>
                </c:pt>
                <c:pt idx="931">
                  <c:v>10.827777660000001</c:v>
                </c:pt>
                <c:pt idx="932">
                  <c:v>10.82403227</c:v>
                </c:pt>
                <c:pt idx="933">
                  <c:v>10.823076609999999</c:v>
                </c:pt>
                <c:pt idx="934">
                  <c:v>10.82062788</c:v>
                </c:pt>
                <c:pt idx="935">
                  <c:v>10.820000200000001</c:v>
                </c:pt>
                <c:pt idx="936">
                  <c:v>10.819465470000001</c:v>
                </c:pt>
                <c:pt idx="937">
                  <c:v>10.819433399999999</c:v>
                </c:pt>
                <c:pt idx="938">
                  <c:v>10.81531919</c:v>
                </c:pt>
                <c:pt idx="939">
                  <c:v>10.81528673</c:v>
                </c:pt>
                <c:pt idx="940">
                  <c:v>10.8149192</c:v>
                </c:pt>
                <c:pt idx="941">
                  <c:v>10.813513349999999</c:v>
                </c:pt>
                <c:pt idx="942">
                  <c:v>10.81333306</c:v>
                </c:pt>
                <c:pt idx="943">
                  <c:v>10.81230787</c:v>
                </c:pt>
                <c:pt idx="944">
                  <c:v>10.812154400000001</c:v>
                </c:pt>
                <c:pt idx="945">
                  <c:v>10.811110810000001</c:v>
                </c:pt>
                <c:pt idx="946">
                  <c:v>10.80963874</c:v>
                </c:pt>
                <c:pt idx="947">
                  <c:v>10.8089431</c:v>
                </c:pt>
                <c:pt idx="948">
                  <c:v>10.807751639999999</c:v>
                </c:pt>
                <c:pt idx="949">
                  <c:v>10.80610729</c:v>
                </c:pt>
                <c:pt idx="950">
                  <c:v>10.80464523</c:v>
                </c:pt>
                <c:pt idx="951">
                  <c:v>10.80245416</c:v>
                </c:pt>
                <c:pt idx="952">
                  <c:v>10.80167919</c:v>
                </c:pt>
                <c:pt idx="953">
                  <c:v>10.80150798</c:v>
                </c:pt>
                <c:pt idx="954">
                  <c:v>10.80000019</c:v>
                </c:pt>
                <c:pt idx="955">
                  <c:v>10.80000019</c:v>
                </c:pt>
                <c:pt idx="956">
                  <c:v>10.80000019</c:v>
                </c:pt>
                <c:pt idx="957">
                  <c:v>10.80000019</c:v>
                </c:pt>
                <c:pt idx="958">
                  <c:v>10.800000130000001</c:v>
                </c:pt>
                <c:pt idx="959">
                  <c:v>10.800000089999999</c:v>
                </c:pt>
                <c:pt idx="960">
                  <c:v>10.799999700000001</c:v>
                </c:pt>
                <c:pt idx="961">
                  <c:v>10.79906304</c:v>
                </c:pt>
                <c:pt idx="962">
                  <c:v>10.7954889</c:v>
                </c:pt>
                <c:pt idx="963">
                  <c:v>10.793638769999999</c:v>
                </c:pt>
                <c:pt idx="964">
                  <c:v>10.787700450000001</c:v>
                </c:pt>
                <c:pt idx="965">
                  <c:v>10.78761081</c:v>
                </c:pt>
                <c:pt idx="966">
                  <c:v>10.787583769999999</c:v>
                </c:pt>
                <c:pt idx="967">
                  <c:v>10.787226179999999</c:v>
                </c:pt>
                <c:pt idx="968">
                  <c:v>10.78699406</c:v>
                </c:pt>
                <c:pt idx="969">
                  <c:v>10.78553439</c:v>
                </c:pt>
                <c:pt idx="970">
                  <c:v>10.77988845</c:v>
                </c:pt>
                <c:pt idx="971">
                  <c:v>10.777627969999999</c:v>
                </c:pt>
                <c:pt idx="972">
                  <c:v>10.7770332</c:v>
                </c:pt>
                <c:pt idx="973">
                  <c:v>10.77407429</c:v>
                </c:pt>
                <c:pt idx="974">
                  <c:v>10.77092173</c:v>
                </c:pt>
                <c:pt idx="975">
                  <c:v>10.768715240000001</c:v>
                </c:pt>
                <c:pt idx="976">
                  <c:v>10.76654793</c:v>
                </c:pt>
                <c:pt idx="977">
                  <c:v>10.766339909999999</c:v>
                </c:pt>
                <c:pt idx="978">
                  <c:v>10.765384510000001</c:v>
                </c:pt>
                <c:pt idx="979">
                  <c:v>10.760941409999999</c:v>
                </c:pt>
                <c:pt idx="980">
                  <c:v>10.7592193</c:v>
                </c:pt>
                <c:pt idx="981">
                  <c:v>10.75772381</c:v>
                </c:pt>
                <c:pt idx="982">
                  <c:v>10.757692369999999</c:v>
                </c:pt>
                <c:pt idx="983">
                  <c:v>10.757019980000001</c:v>
                </c:pt>
                <c:pt idx="984">
                  <c:v>10.75361691</c:v>
                </c:pt>
                <c:pt idx="985">
                  <c:v>10.749606419999999</c:v>
                </c:pt>
                <c:pt idx="986">
                  <c:v>10.74877466</c:v>
                </c:pt>
                <c:pt idx="987">
                  <c:v>10.747250080000001</c:v>
                </c:pt>
                <c:pt idx="988">
                  <c:v>10.746345549999999</c:v>
                </c:pt>
                <c:pt idx="989">
                  <c:v>10.745682220000001</c:v>
                </c:pt>
                <c:pt idx="990">
                  <c:v>10.742857389999999</c:v>
                </c:pt>
                <c:pt idx="991">
                  <c:v>10.740366160000001</c:v>
                </c:pt>
                <c:pt idx="992">
                  <c:v>10.73989899</c:v>
                </c:pt>
                <c:pt idx="993">
                  <c:v>10.73789457</c:v>
                </c:pt>
                <c:pt idx="994">
                  <c:v>10.73437081</c:v>
                </c:pt>
                <c:pt idx="995">
                  <c:v>10.732634880000001</c:v>
                </c:pt>
                <c:pt idx="996">
                  <c:v>10.73040026</c:v>
                </c:pt>
                <c:pt idx="997">
                  <c:v>10.72867271</c:v>
                </c:pt>
                <c:pt idx="998">
                  <c:v>10.72758599</c:v>
                </c:pt>
                <c:pt idx="999">
                  <c:v>10.727328999999999</c:v>
                </c:pt>
                <c:pt idx="1000">
                  <c:v>10.72330079</c:v>
                </c:pt>
                <c:pt idx="1001">
                  <c:v>10.723292669999999</c:v>
                </c:pt>
                <c:pt idx="1002">
                  <c:v>10.72000001</c:v>
                </c:pt>
                <c:pt idx="1003">
                  <c:v>10.719060799999999</c:v>
                </c:pt>
                <c:pt idx="1004">
                  <c:v>10.718796960000001</c:v>
                </c:pt>
                <c:pt idx="1005">
                  <c:v>10.71685094</c:v>
                </c:pt>
                <c:pt idx="1006">
                  <c:v>10.71508379</c:v>
                </c:pt>
                <c:pt idx="1007">
                  <c:v>10.70867185</c:v>
                </c:pt>
                <c:pt idx="1008">
                  <c:v>10.7072494</c:v>
                </c:pt>
                <c:pt idx="1009">
                  <c:v>10.704188309999999</c:v>
                </c:pt>
                <c:pt idx="1010">
                  <c:v>10.70414362</c:v>
                </c:pt>
                <c:pt idx="1011">
                  <c:v>10.702564089999999</c:v>
                </c:pt>
                <c:pt idx="1012">
                  <c:v>10.702096859999999</c:v>
                </c:pt>
                <c:pt idx="1013">
                  <c:v>10.700874580000001</c:v>
                </c:pt>
                <c:pt idx="1014">
                  <c:v>10.69999981</c:v>
                </c:pt>
                <c:pt idx="1015">
                  <c:v>10.69999981</c:v>
                </c:pt>
                <c:pt idx="1016">
                  <c:v>10.69999981</c:v>
                </c:pt>
                <c:pt idx="1017">
                  <c:v>10.69999981</c:v>
                </c:pt>
                <c:pt idx="1018">
                  <c:v>10.69999981</c:v>
                </c:pt>
                <c:pt idx="1019">
                  <c:v>10.69999981</c:v>
                </c:pt>
                <c:pt idx="1020">
                  <c:v>10.698902970000001</c:v>
                </c:pt>
                <c:pt idx="1021">
                  <c:v>10.697640010000001</c:v>
                </c:pt>
                <c:pt idx="1022">
                  <c:v>10.695802390000001</c:v>
                </c:pt>
                <c:pt idx="1023">
                  <c:v>10.691747449999999</c:v>
                </c:pt>
                <c:pt idx="1024">
                  <c:v>10.68838669</c:v>
                </c:pt>
                <c:pt idx="1025">
                  <c:v>10.6875003</c:v>
                </c:pt>
                <c:pt idx="1026">
                  <c:v>10.687250969999999</c:v>
                </c:pt>
                <c:pt idx="1027">
                  <c:v>10.686473319999999</c:v>
                </c:pt>
                <c:pt idx="1028">
                  <c:v>10.684615470000001</c:v>
                </c:pt>
                <c:pt idx="1029">
                  <c:v>10.68417251</c:v>
                </c:pt>
                <c:pt idx="1030">
                  <c:v>10.68360668</c:v>
                </c:pt>
                <c:pt idx="1031">
                  <c:v>10.68256122</c:v>
                </c:pt>
                <c:pt idx="1032">
                  <c:v>10.68062011</c:v>
                </c:pt>
                <c:pt idx="1033">
                  <c:v>10.67667629</c:v>
                </c:pt>
                <c:pt idx="1034">
                  <c:v>10.676519259999999</c:v>
                </c:pt>
                <c:pt idx="1035">
                  <c:v>10.67547167</c:v>
                </c:pt>
                <c:pt idx="1036">
                  <c:v>10.67506303</c:v>
                </c:pt>
                <c:pt idx="1037">
                  <c:v>10.674246460000001</c:v>
                </c:pt>
                <c:pt idx="1038">
                  <c:v>10.67355609</c:v>
                </c:pt>
                <c:pt idx="1039">
                  <c:v>10.670091380000001</c:v>
                </c:pt>
                <c:pt idx="1040">
                  <c:v>10.66698776</c:v>
                </c:pt>
                <c:pt idx="1041">
                  <c:v>10.665957219999999</c:v>
                </c:pt>
                <c:pt idx="1042">
                  <c:v>10.66475762</c:v>
                </c:pt>
                <c:pt idx="1043">
                  <c:v>10.66378591</c:v>
                </c:pt>
                <c:pt idx="1044">
                  <c:v>10.6630254</c:v>
                </c:pt>
                <c:pt idx="1045">
                  <c:v>10.65745851</c:v>
                </c:pt>
                <c:pt idx="1046">
                  <c:v>10.65692771</c:v>
                </c:pt>
                <c:pt idx="1047">
                  <c:v>10.655159299999999</c:v>
                </c:pt>
                <c:pt idx="1048">
                  <c:v>10.65419588</c:v>
                </c:pt>
                <c:pt idx="1049">
                  <c:v>10.653333659999999</c:v>
                </c:pt>
                <c:pt idx="1050">
                  <c:v>10.652261429999999</c:v>
                </c:pt>
                <c:pt idx="1051">
                  <c:v>10.65172439</c:v>
                </c:pt>
                <c:pt idx="1052">
                  <c:v>10.650621210000001</c:v>
                </c:pt>
                <c:pt idx="1053">
                  <c:v>10.65023822</c:v>
                </c:pt>
                <c:pt idx="1054">
                  <c:v>10.647120360000001</c:v>
                </c:pt>
                <c:pt idx="1055">
                  <c:v>10.64666678</c:v>
                </c:pt>
                <c:pt idx="1056">
                  <c:v>10.64624748</c:v>
                </c:pt>
                <c:pt idx="1057">
                  <c:v>10.64621835</c:v>
                </c:pt>
                <c:pt idx="1058">
                  <c:v>10.643376099999999</c:v>
                </c:pt>
                <c:pt idx="1059">
                  <c:v>10.64328871</c:v>
                </c:pt>
                <c:pt idx="1060">
                  <c:v>10.64153857</c:v>
                </c:pt>
                <c:pt idx="1061">
                  <c:v>10.64136869</c:v>
                </c:pt>
                <c:pt idx="1062">
                  <c:v>10.63986276</c:v>
                </c:pt>
                <c:pt idx="1063">
                  <c:v>10.63846144</c:v>
                </c:pt>
                <c:pt idx="1064">
                  <c:v>10.637709660000001</c:v>
                </c:pt>
                <c:pt idx="1065">
                  <c:v>10.63700768</c:v>
                </c:pt>
                <c:pt idx="1066">
                  <c:v>10.63623862</c:v>
                </c:pt>
                <c:pt idx="1067">
                  <c:v>10.634751639999999</c:v>
                </c:pt>
                <c:pt idx="1068">
                  <c:v>10.633333289999999</c:v>
                </c:pt>
                <c:pt idx="1069">
                  <c:v>10.63190496</c:v>
                </c:pt>
                <c:pt idx="1070">
                  <c:v>10.63187271</c:v>
                </c:pt>
                <c:pt idx="1071">
                  <c:v>10.631286319999999</c:v>
                </c:pt>
                <c:pt idx="1072">
                  <c:v>10.63059717</c:v>
                </c:pt>
                <c:pt idx="1073">
                  <c:v>10.62967021</c:v>
                </c:pt>
                <c:pt idx="1074">
                  <c:v>10.62964352</c:v>
                </c:pt>
                <c:pt idx="1075">
                  <c:v>10.62946874</c:v>
                </c:pt>
                <c:pt idx="1076">
                  <c:v>10.62878795</c:v>
                </c:pt>
                <c:pt idx="1077">
                  <c:v>10.628013810000001</c:v>
                </c:pt>
                <c:pt idx="1078">
                  <c:v>10.62238801</c:v>
                </c:pt>
                <c:pt idx="1079">
                  <c:v>10.62137422</c:v>
                </c:pt>
                <c:pt idx="1080">
                  <c:v>10.620689609999999</c:v>
                </c:pt>
                <c:pt idx="1081">
                  <c:v>10.62029972</c:v>
                </c:pt>
                <c:pt idx="1082">
                  <c:v>10.61856278</c:v>
                </c:pt>
                <c:pt idx="1083">
                  <c:v>10.616161910000001</c:v>
                </c:pt>
                <c:pt idx="1084">
                  <c:v>10.61488553</c:v>
                </c:pt>
                <c:pt idx="1085">
                  <c:v>10.60970374</c:v>
                </c:pt>
                <c:pt idx="1086">
                  <c:v>10.60671131</c:v>
                </c:pt>
                <c:pt idx="1087">
                  <c:v>10.606703810000001</c:v>
                </c:pt>
                <c:pt idx="1088">
                  <c:v>10.606451509999999</c:v>
                </c:pt>
                <c:pt idx="1089">
                  <c:v>10.60543234</c:v>
                </c:pt>
                <c:pt idx="1090">
                  <c:v>10.6026737</c:v>
                </c:pt>
                <c:pt idx="1091">
                  <c:v>10.60167592</c:v>
                </c:pt>
                <c:pt idx="1092">
                  <c:v>10.60069936</c:v>
                </c:pt>
                <c:pt idx="1093">
                  <c:v>10.600000380000001</c:v>
                </c:pt>
                <c:pt idx="1094">
                  <c:v>10.600000380000001</c:v>
                </c:pt>
                <c:pt idx="1095">
                  <c:v>10.600000380000001</c:v>
                </c:pt>
                <c:pt idx="1096">
                  <c:v>10.600000380000001</c:v>
                </c:pt>
                <c:pt idx="1097">
                  <c:v>10.599999970000001</c:v>
                </c:pt>
                <c:pt idx="1098">
                  <c:v>10.59846158</c:v>
                </c:pt>
                <c:pt idx="1099">
                  <c:v>10.5984251</c:v>
                </c:pt>
                <c:pt idx="1100">
                  <c:v>10.595454610000001</c:v>
                </c:pt>
                <c:pt idx="1101">
                  <c:v>10.59389301</c:v>
                </c:pt>
                <c:pt idx="1102">
                  <c:v>10.59354825</c:v>
                </c:pt>
                <c:pt idx="1103">
                  <c:v>10.592913340000001</c:v>
                </c:pt>
                <c:pt idx="1104">
                  <c:v>10.590489939999999</c:v>
                </c:pt>
                <c:pt idx="1105">
                  <c:v>10.58433438</c:v>
                </c:pt>
                <c:pt idx="1106">
                  <c:v>10.58395642</c:v>
                </c:pt>
                <c:pt idx="1107">
                  <c:v>10.582010459999999</c:v>
                </c:pt>
                <c:pt idx="1108">
                  <c:v>10.57894771</c:v>
                </c:pt>
                <c:pt idx="1109">
                  <c:v>10.57609566</c:v>
                </c:pt>
                <c:pt idx="1110">
                  <c:v>10.57500005</c:v>
                </c:pt>
                <c:pt idx="1111">
                  <c:v>10.573460000000001</c:v>
                </c:pt>
                <c:pt idx="1112">
                  <c:v>10.571266169999999</c:v>
                </c:pt>
                <c:pt idx="1113">
                  <c:v>10.57043036</c:v>
                </c:pt>
                <c:pt idx="1114">
                  <c:v>10.569361969999999</c:v>
                </c:pt>
                <c:pt idx="1115">
                  <c:v>10.5668446</c:v>
                </c:pt>
                <c:pt idx="1116">
                  <c:v>10.56521764</c:v>
                </c:pt>
                <c:pt idx="1117">
                  <c:v>10.5647289</c:v>
                </c:pt>
                <c:pt idx="1118">
                  <c:v>10.564615359999999</c:v>
                </c:pt>
                <c:pt idx="1119">
                  <c:v>10.5619189</c:v>
                </c:pt>
                <c:pt idx="1120">
                  <c:v>10.56023429</c:v>
                </c:pt>
                <c:pt idx="1121">
                  <c:v>10.559790420000001</c:v>
                </c:pt>
                <c:pt idx="1122">
                  <c:v>10.55937499</c:v>
                </c:pt>
                <c:pt idx="1123">
                  <c:v>10.55927065</c:v>
                </c:pt>
                <c:pt idx="1124">
                  <c:v>10.55905497</c:v>
                </c:pt>
                <c:pt idx="1125">
                  <c:v>10.55874579</c:v>
                </c:pt>
                <c:pt idx="1126">
                  <c:v>10.55824187</c:v>
                </c:pt>
                <c:pt idx="1127">
                  <c:v>10.556060820000001</c:v>
                </c:pt>
                <c:pt idx="1128">
                  <c:v>10.55420015</c:v>
                </c:pt>
                <c:pt idx="1129">
                  <c:v>10.55000019</c:v>
                </c:pt>
                <c:pt idx="1130">
                  <c:v>10.55000019</c:v>
                </c:pt>
                <c:pt idx="1131">
                  <c:v>10.54976739</c:v>
                </c:pt>
                <c:pt idx="1132">
                  <c:v>10.549550930000001</c:v>
                </c:pt>
                <c:pt idx="1133">
                  <c:v>10.54847303</c:v>
                </c:pt>
                <c:pt idx="1134">
                  <c:v>10.54526536</c:v>
                </c:pt>
                <c:pt idx="1135">
                  <c:v>10.54159275</c:v>
                </c:pt>
                <c:pt idx="1136">
                  <c:v>10.540000149999999</c:v>
                </c:pt>
                <c:pt idx="1137">
                  <c:v>10.53809538</c:v>
                </c:pt>
                <c:pt idx="1138">
                  <c:v>10.53723913</c:v>
                </c:pt>
                <c:pt idx="1139">
                  <c:v>10.53687143</c:v>
                </c:pt>
                <c:pt idx="1140">
                  <c:v>10.536196459999999</c:v>
                </c:pt>
                <c:pt idx="1141">
                  <c:v>10.53566442</c:v>
                </c:pt>
                <c:pt idx="1142">
                  <c:v>10.535350449999999</c:v>
                </c:pt>
                <c:pt idx="1143">
                  <c:v>10.53518515</c:v>
                </c:pt>
                <c:pt idx="1144">
                  <c:v>10.533165970000001</c:v>
                </c:pt>
                <c:pt idx="1145">
                  <c:v>10.532014390000001</c:v>
                </c:pt>
                <c:pt idx="1146">
                  <c:v>10.53128062</c:v>
                </c:pt>
                <c:pt idx="1147">
                  <c:v>10.52953507</c:v>
                </c:pt>
                <c:pt idx="1148">
                  <c:v>10.52721086</c:v>
                </c:pt>
                <c:pt idx="1149">
                  <c:v>10.526315439999999</c:v>
                </c:pt>
                <c:pt idx="1150">
                  <c:v>10.52446052</c:v>
                </c:pt>
                <c:pt idx="1151">
                  <c:v>10.52430184</c:v>
                </c:pt>
                <c:pt idx="1152">
                  <c:v>10.52010046</c:v>
                </c:pt>
                <c:pt idx="1153">
                  <c:v>10.519999800000001</c:v>
                </c:pt>
                <c:pt idx="1154">
                  <c:v>10.517894780000001</c:v>
                </c:pt>
                <c:pt idx="1155">
                  <c:v>10.51701561</c:v>
                </c:pt>
                <c:pt idx="1156">
                  <c:v>10.51526651</c:v>
                </c:pt>
                <c:pt idx="1157">
                  <c:v>10.510830289999999</c:v>
                </c:pt>
                <c:pt idx="1158">
                  <c:v>10.508376999999999</c:v>
                </c:pt>
                <c:pt idx="1159">
                  <c:v>10.50353977</c:v>
                </c:pt>
                <c:pt idx="1160">
                  <c:v>10.50288926</c:v>
                </c:pt>
                <c:pt idx="1161">
                  <c:v>10.5021124</c:v>
                </c:pt>
                <c:pt idx="1162">
                  <c:v>10.5</c:v>
                </c:pt>
                <c:pt idx="1163">
                  <c:v>10.5</c:v>
                </c:pt>
                <c:pt idx="1164">
                  <c:v>10.5</c:v>
                </c:pt>
                <c:pt idx="1165">
                  <c:v>10.5</c:v>
                </c:pt>
                <c:pt idx="1166">
                  <c:v>10.5</c:v>
                </c:pt>
                <c:pt idx="1167">
                  <c:v>10.5</c:v>
                </c:pt>
                <c:pt idx="1168">
                  <c:v>10.5</c:v>
                </c:pt>
                <c:pt idx="1169">
                  <c:v>10.498869989999999</c:v>
                </c:pt>
                <c:pt idx="1170">
                  <c:v>10.49876557</c:v>
                </c:pt>
                <c:pt idx="1171">
                  <c:v>10.497638179999999</c:v>
                </c:pt>
                <c:pt idx="1172">
                  <c:v>10.496330260000001</c:v>
                </c:pt>
                <c:pt idx="1173">
                  <c:v>10.49532162</c:v>
                </c:pt>
                <c:pt idx="1174">
                  <c:v>10.494240639999999</c:v>
                </c:pt>
                <c:pt idx="1175">
                  <c:v>10.493650799999999</c:v>
                </c:pt>
                <c:pt idx="1176">
                  <c:v>10.49211352</c:v>
                </c:pt>
                <c:pt idx="1177">
                  <c:v>10.49147962</c:v>
                </c:pt>
                <c:pt idx="1178">
                  <c:v>10.48880333</c:v>
                </c:pt>
                <c:pt idx="1179">
                  <c:v>10.48874168</c:v>
                </c:pt>
                <c:pt idx="1180">
                  <c:v>10.48740153</c:v>
                </c:pt>
                <c:pt idx="1181">
                  <c:v>10.486614449999999</c:v>
                </c:pt>
                <c:pt idx="1182">
                  <c:v>10.485219409999999</c:v>
                </c:pt>
                <c:pt idx="1183">
                  <c:v>10.48505514</c:v>
                </c:pt>
                <c:pt idx="1184">
                  <c:v>10.48472894</c:v>
                </c:pt>
                <c:pt idx="1185">
                  <c:v>10.478957189999999</c:v>
                </c:pt>
                <c:pt idx="1186">
                  <c:v>10.47887695</c:v>
                </c:pt>
                <c:pt idx="1187">
                  <c:v>10.47826105</c:v>
                </c:pt>
                <c:pt idx="1188">
                  <c:v>10.476775910000001</c:v>
                </c:pt>
                <c:pt idx="1189">
                  <c:v>10.475000079999999</c:v>
                </c:pt>
                <c:pt idx="1190">
                  <c:v>10.472764120000001</c:v>
                </c:pt>
                <c:pt idx="1191">
                  <c:v>10.46967718</c:v>
                </c:pt>
                <c:pt idx="1192">
                  <c:v>10.469066919999999</c:v>
                </c:pt>
                <c:pt idx="1193">
                  <c:v>10.468055789999999</c:v>
                </c:pt>
                <c:pt idx="1194">
                  <c:v>10.467964950000001</c:v>
                </c:pt>
                <c:pt idx="1195">
                  <c:v>10.46730269</c:v>
                </c:pt>
                <c:pt idx="1196">
                  <c:v>10.467243549999999</c:v>
                </c:pt>
                <c:pt idx="1197">
                  <c:v>10.463963959999999</c:v>
                </c:pt>
                <c:pt idx="1198">
                  <c:v>10.46325981</c:v>
                </c:pt>
                <c:pt idx="1199">
                  <c:v>10.46228795</c:v>
                </c:pt>
                <c:pt idx="1200">
                  <c:v>10.46213144</c:v>
                </c:pt>
                <c:pt idx="1201">
                  <c:v>10.45733826</c:v>
                </c:pt>
                <c:pt idx="1202">
                  <c:v>10.45506312</c:v>
                </c:pt>
                <c:pt idx="1203">
                  <c:v>10.45437656</c:v>
                </c:pt>
                <c:pt idx="1204">
                  <c:v>10.453132460000001</c:v>
                </c:pt>
                <c:pt idx="1205">
                  <c:v>10.45220136</c:v>
                </c:pt>
                <c:pt idx="1206">
                  <c:v>10.450519849999999</c:v>
                </c:pt>
                <c:pt idx="1207">
                  <c:v>10.44660174</c:v>
                </c:pt>
                <c:pt idx="1208">
                  <c:v>10.444936500000001</c:v>
                </c:pt>
                <c:pt idx="1209">
                  <c:v>10.442922429999999</c:v>
                </c:pt>
                <c:pt idx="1210">
                  <c:v>10.4418995</c:v>
                </c:pt>
                <c:pt idx="1211">
                  <c:v>10.440909469999999</c:v>
                </c:pt>
                <c:pt idx="1212">
                  <c:v>10.44022352</c:v>
                </c:pt>
                <c:pt idx="1213">
                  <c:v>10.43799885</c:v>
                </c:pt>
                <c:pt idx="1214">
                  <c:v>10.436323030000001</c:v>
                </c:pt>
                <c:pt idx="1215">
                  <c:v>10.43565976</c:v>
                </c:pt>
                <c:pt idx="1216">
                  <c:v>10.4335076</c:v>
                </c:pt>
                <c:pt idx="1217">
                  <c:v>10.433333210000001</c:v>
                </c:pt>
                <c:pt idx="1218">
                  <c:v>10.432417409999999</c:v>
                </c:pt>
                <c:pt idx="1219">
                  <c:v>10.42996228</c:v>
                </c:pt>
                <c:pt idx="1220">
                  <c:v>10.42891539</c:v>
                </c:pt>
                <c:pt idx="1221">
                  <c:v>10.42742821</c:v>
                </c:pt>
                <c:pt idx="1222">
                  <c:v>10.42715718</c:v>
                </c:pt>
                <c:pt idx="1223">
                  <c:v>10.426793480000001</c:v>
                </c:pt>
                <c:pt idx="1224">
                  <c:v>10.4263285</c:v>
                </c:pt>
                <c:pt idx="1225">
                  <c:v>10.423152699999999</c:v>
                </c:pt>
                <c:pt idx="1226">
                  <c:v>10.41923046</c:v>
                </c:pt>
                <c:pt idx="1227">
                  <c:v>10.418120930000001</c:v>
                </c:pt>
                <c:pt idx="1228">
                  <c:v>10.41516566</c:v>
                </c:pt>
                <c:pt idx="1229">
                  <c:v>10.41358967</c:v>
                </c:pt>
                <c:pt idx="1230">
                  <c:v>10.413222810000001</c:v>
                </c:pt>
                <c:pt idx="1231">
                  <c:v>10.41124572</c:v>
                </c:pt>
                <c:pt idx="1232">
                  <c:v>10.409223069999999</c:v>
                </c:pt>
                <c:pt idx="1233">
                  <c:v>10.40917862</c:v>
                </c:pt>
                <c:pt idx="1234">
                  <c:v>10.40898567</c:v>
                </c:pt>
                <c:pt idx="1235">
                  <c:v>10.4089382</c:v>
                </c:pt>
                <c:pt idx="1236">
                  <c:v>10.40808356</c:v>
                </c:pt>
                <c:pt idx="1237">
                  <c:v>10.407934470000001</c:v>
                </c:pt>
                <c:pt idx="1238">
                  <c:v>10.407537680000001</c:v>
                </c:pt>
                <c:pt idx="1239">
                  <c:v>10.405755040000001</c:v>
                </c:pt>
                <c:pt idx="1240">
                  <c:v>10.404545260000001</c:v>
                </c:pt>
                <c:pt idx="1241">
                  <c:v>10.400709259999999</c:v>
                </c:pt>
                <c:pt idx="1242">
                  <c:v>10.40000002</c:v>
                </c:pt>
                <c:pt idx="1243">
                  <c:v>10.399999619999999</c:v>
                </c:pt>
                <c:pt idx="1244">
                  <c:v>10.399999619999999</c:v>
                </c:pt>
                <c:pt idx="1245">
                  <c:v>10.399999619999999</c:v>
                </c:pt>
                <c:pt idx="1246">
                  <c:v>10.399999619999999</c:v>
                </c:pt>
                <c:pt idx="1247">
                  <c:v>10.399999619999999</c:v>
                </c:pt>
                <c:pt idx="1248">
                  <c:v>10.39892485</c:v>
                </c:pt>
                <c:pt idx="1249">
                  <c:v>10.398673840000001</c:v>
                </c:pt>
                <c:pt idx="1250">
                  <c:v>10.398432400000001</c:v>
                </c:pt>
                <c:pt idx="1251">
                  <c:v>10.39814799</c:v>
                </c:pt>
                <c:pt idx="1252">
                  <c:v>10.387128819999999</c:v>
                </c:pt>
                <c:pt idx="1253">
                  <c:v>10.3870369</c:v>
                </c:pt>
                <c:pt idx="1254">
                  <c:v>10.382564159999999</c:v>
                </c:pt>
                <c:pt idx="1255">
                  <c:v>10.38087436</c:v>
                </c:pt>
                <c:pt idx="1256">
                  <c:v>10.379549219999999</c:v>
                </c:pt>
                <c:pt idx="1257">
                  <c:v>10.377225040000001</c:v>
                </c:pt>
                <c:pt idx="1258">
                  <c:v>10.375471839999999</c:v>
                </c:pt>
                <c:pt idx="1259">
                  <c:v>10.374850390000001</c:v>
                </c:pt>
                <c:pt idx="1260">
                  <c:v>10.37172883</c:v>
                </c:pt>
                <c:pt idx="1261">
                  <c:v>10.368586090000001</c:v>
                </c:pt>
                <c:pt idx="1262">
                  <c:v>10.367254389999999</c:v>
                </c:pt>
                <c:pt idx="1263">
                  <c:v>10.362359379999999</c:v>
                </c:pt>
                <c:pt idx="1264">
                  <c:v>10.362241859999999</c:v>
                </c:pt>
                <c:pt idx="1265">
                  <c:v>10.36060593</c:v>
                </c:pt>
                <c:pt idx="1266">
                  <c:v>10.35803087</c:v>
                </c:pt>
                <c:pt idx="1267">
                  <c:v>10.354421909999999</c:v>
                </c:pt>
                <c:pt idx="1268">
                  <c:v>10.35389599</c:v>
                </c:pt>
                <c:pt idx="1269">
                  <c:v>10.352422710000001</c:v>
                </c:pt>
                <c:pt idx="1270">
                  <c:v>10.34761919</c:v>
                </c:pt>
                <c:pt idx="1271">
                  <c:v>10.347078700000001</c:v>
                </c:pt>
                <c:pt idx="1272">
                  <c:v>10.34630557</c:v>
                </c:pt>
                <c:pt idx="1273">
                  <c:v>10.34598555</c:v>
                </c:pt>
                <c:pt idx="1274">
                  <c:v>10.345918299999999</c:v>
                </c:pt>
                <c:pt idx="1275">
                  <c:v>10.344890360000001</c:v>
                </c:pt>
                <c:pt idx="1276">
                  <c:v>10.34485695</c:v>
                </c:pt>
                <c:pt idx="1277">
                  <c:v>10.344369179999999</c:v>
                </c:pt>
                <c:pt idx="1278">
                  <c:v>10.34221127</c:v>
                </c:pt>
                <c:pt idx="1279">
                  <c:v>10.34169623</c:v>
                </c:pt>
                <c:pt idx="1280">
                  <c:v>10.33712356</c:v>
                </c:pt>
                <c:pt idx="1281">
                  <c:v>10.33596681</c:v>
                </c:pt>
                <c:pt idx="1282">
                  <c:v>10.33479537</c:v>
                </c:pt>
                <c:pt idx="1283">
                  <c:v>10.33231943</c:v>
                </c:pt>
                <c:pt idx="1284">
                  <c:v>10.331578629999999</c:v>
                </c:pt>
                <c:pt idx="1285">
                  <c:v>10.32874268</c:v>
                </c:pt>
                <c:pt idx="1286">
                  <c:v>10.32799969</c:v>
                </c:pt>
                <c:pt idx="1287">
                  <c:v>10.3262237</c:v>
                </c:pt>
                <c:pt idx="1288">
                  <c:v>10.323138849999999</c:v>
                </c:pt>
                <c:pt idx="1289">
                  <c:v>10.320952070000001</c:v>
                </c:pt>
                <c:pt idx="1290">
                  <c:v>10.31999989</c:v>
                </c:pt>
                <c:pt idx="1291">
                  <c:v>10.312499880000001</c:v>
                </c:pt>
                <c:pt idx="1292">
                  <c:v>10.311676719999999</c:v>
                </c:pt>
                <c:pt idx="1293">
                  <c:v>10.309909530000001</c:v>
                </c:pt>
                <c:pt idx="1294">
                  <c:v>10.30598271</c:v>
                </c:pt>
                <c:pt idx="1295">
                  <c:v>10.304562799999999</c:v>
                </c:pt>
                <c:pt idx="1296">
                  <c:v>10.30440218</c:v>
                </c:pt>
                <c:pt idx="1297">
                  <c:v>10.30371899</c:v>
                </c:pt>
                <c:pt idx="1298">
                  <c:v>10.303523090000001</c:v>
                </c:pt>
                <c:pt idx="1299">
                  <c:v>10.30337074</c:v>
                </c:pt>
                <c:pt idx="1300">
                  <c:v>10.302361899999999</c:v>
                </c:pt>
                <c:pt idx="1301">
                  <c:v>10.302010080000001</c:v>
                </c:pt>
                <c:pt idx="1302">
                  <c:v>10.30140574</c:v>
                </c:pt>
                <c:pt idx="1303">
                  <c:v>10.30000019</c:v>
                </c:pt>
                <c:pt idx="1304">
                  <c:v>10.30000019</c:v>
                </c:pt>
                <c:pt idx="1305">
                  <c:v>10.30000019</c:v>
                </c:pt>
                <c:pt idx="1306">
                  <c:v>10.30000019</c:v>
                </c:pt>
                <c:pt idx="1307">
                  <c:v>10.298344289999999</c:v>
                </c:pt>
                <c:pt idx="1308">
                  <c:v>10.2966794</c:v>
                </c:pt>
                <c:pt idx="1309">
                  <c:v>10.29614383</c:v>
                </c:pt>
                <c:pt idx="1310">
                  <c:v>10.289528929999999</c:v>
                </c:pt>
                <c:pt idx="1311">
                  <c:v>10.28934688</c:v>
                </c:pt>
                <c:pt idx="1312">
                  <c:v>10.288267879999999</c:v>
                </c:pt>
                <c:pt idx="1313">
                  <c:v>10.28717327</c:v>
                </c:pt>
                <c:pt idx="1314">
                  <c:v>10.283859440000001</c:v>
                </c:pt>
                <c:pt idx="1315">
                  <c:v>10.27872887</c:v>
                </c:pt>
                <c:pt idx="1316">
                  <c:v>10.278571469999999</c:v>
                </c:pt>
                <c:pt idx="1317">
                  <c:v>10.27792797</c:v>
                </c:pt>
                <c:pt idx="1318">
                  <c:v>10.277777710000001</c:v>
                </c:pt>
                <c:pt idx="1319">
                  <c:v>10.27648793</c:v>
                </c:pt>
                <c:pt idx="1320">
                  <c:v>10.275555260000001</c:v>
                </c:pt>
                <c:pt idx="1321">
                  <c:v>10.27495058</c:v>
                </c:pt>
                <c:pt idx="1322">
                  <c:v>10.274803240000001</c:v>
                </c:pt>
                <c:pt idx="1323">
                  <c:v>10.274384400000001</c:v>
                </c:pt>
                <c:pt idx="1324">
                  <c:v>10.27213092</c:v>
                </c:pt>
                <c:pt idx="1325">
                  <c:v>10.271508600000001</c:v>
                </c:pt>
                <c:pt idx="1326">
                  <c:v>10.26968162</c:v>
                </c:pt>
                <c:pt idx="1327">
                  <c:v>10.26903248</c:v>
                </c:pt>
                <c:pt idx="1328">
                  <c:v>10.26767699</c:v>
                </c:pt>
                <c:pt idx="1329">
                  <c:v>10.26582743</c:v>
                </c:pt>
                <c:pt idx="1330">
                  <c:v>10.262962659999999</c:v>
                </c:pt>
                <c:pt idx="1331">
                  <c:v>10.259934749999999</c:v>
                </c:pt>
                <c:pt idx="1332">
                  <c:v>10.25989291</c:v>
                </c:pt>
                <c:pt idx="1333">
                  <c:v>10.25921804</c:v>
                </c:pt>
                <c:pt idx="1334">
                  <c:v>10.25892488</c:v>
                </c:pt>
                <c:pt idx="1335">
                  <c:v>10.25882328</c:v>
                </c:pt>
                <c:pt idx="1336">
                  <c:v>10.25769201</c:v>
                </c:pt>
                <c:pt idx="1337">
                  <c:v>10.25688637</c:v>
                </c:pt>
                <c:pt idx="1338">
                  <c:v>10.256284320000001</c:v>
                </c:pt>
                <c:pt idx="1339">
                  <c:v>10.25526309</c:v>
                </c:pt>
                <c:pt idx="1340">
                  <c:v>10.251057599999999</c:v>
                </c:pt>
                <c:pt idx="1341">
                  <c:v>10.25062112</c:v>
                </c:pt>
                <c:pt idx="1342">
                  <c:v>10.25</c:v>
                </c:pt>
                <c:pt idx="1343">
                  <c:v>10.246666810000001</c:v>
                </c:pt>
                <c:pt idx="1344">
                  <c:v>10.246000029999999</c:v>
                </c:pt>
                <c:pt idx="1345">
                  <c:v>10.245328649999999</c:v>
                </c:pt>
                <c:pt idx="1346">
                  <c:v>10.24285723</c:v>
                </c:pt>
                <c:pt idx="1347">
                  <c:v>10.23999996</c:v>
                </c:pt>
                <c:pt idx="1348">
                  <c:v>10.23571409</c:v>
                </c:pt>
                <c:pt idx="1349">
                  <c:v>10.2350285</c:v>
                </c:pt>
                <c:pt idx="1350">
                  <c:v>10.234959480000001</c:v>
                </c:pt>
                <c:pt idx="1351">
                  <c:v>10.23444089</c:v>
                </c:pt>
                <c:pt idx="1352">
                  <c:v>10.23344217</c:v>
                </c:pt>
                <c:pt idx="1353">
                  <c:v>10.231110899999999</c:v>
                </c:pt>
                <c:pt idx="1354">
                  <c:v>10.22997194</c:v>
                </c:pt>
                <c:pt idx="1355">
                  <c:v>10.22556382</c:v>
                </c:pt>
                <c:pt idx="1356">
                  <c:v>10.225404259999999</c:v>
                </c:pt>
                <c:pt idx="1357">
                  <c:v>10.22366847</c:v>
                </c:pt>
                <c:pt idx="1358">
                  <c:v>10.22363642</c:v>
                </c:pt>
                <c:pt idx="1359">
                  <c:v>10.22352931</c:v>
                </c:pt>
                <c:pt idx="1360">
                  <c:v>10.22290057</c:v>
                </c:pt>
                <c:pt idx="1361">
                  <c:v>10.220781150000001</c:v>
                </c:pt>
                <c:pt idx="1362">
                  <c:v>10.22060319</c:v>
                </c:pt>
                <c:pt idx="1363">
                  <c:v>10.21941736</c:v>
                </c:pt>
                <c:pt idx="1364">
                  <c:v>10.21811029</c:v>
                </c:pt>
                <c:pt idx="1365">
                  <c:v>10.214569150000001</c:v>
                </c:pt>
                <c:pt idx="1366">
                  <c:v>10.21404096</c:v>
                </c:pt>
                <c:pt idx="1367">
                  <c:v>10.211999779999999</c:v>
                </c:pt>
                <c:pt idx="1368">
                  <c:v>10.21081064</c:v>
                </c:pt>
                <c:pt idx="1369">
                  <c:v>10.20944862</c:v>
                </c:pt>
                <c:pt idx="1370">
                  <c:v>10.20685696</c:v>
                </c:pt>
                <c:pt idx="1371">
                  <c:v>10.204188309999999</c:v>
                </c:pt>
                <c:pt idx="1372">
                  <c:v>10.20359266</c:v>
                </c:pt>
                <c:pt idx="1373">
                  <c:v>10.20322584</c:v>
                </c:pt>
                <c:pt idx="1374">
                  <c:v>10.201477929999999</c:v>
                </c:pt>
                <c:pt idx="1375">
                  <c:v>10.19999981</c:v>
                </c:pt>
                <c:pt idx="1376">
                  <c:v>10.19999981</c:v>
                </c:pt>
                <c:pt idx="1377">
                  <c:v>10.19905207</c:v>
                </c:pt>
                <c:pt idx="1378">
                  <c:v>10.198915120000001</c:v>
                </c:pt>
                <c:pt idx="1379">
                  <c:v>10.198377649999999</c:v>
                </c:pt>
                <c:pt idx="1380">
                  <c:v>10.19720689</c:v>
                </c:pt>
                <c:pt idx="1381">
                  <c:v>10.19662596</c:v>
                </c:pt>
                <c:pt idx="1382">
                  <c:v>10.196330639999999</c:v>
                </c:pt>
                <c:pt idx="1383">
                  <c:v>10.195495429999999</c:v>
                </c:pt>
                <c:pt idx="1384">
                  <c:v>10.1953862</c:v>
                </c:pt>
                <c:pt idx="1385">
                  <c:v>10.19526052</c:v>
                </c:pt>
                <c:pt idx="1386">
                  <c:v>10.19513173</c:v>
                </c:pt>
                <c:pt idx="1387">
                  <c:v>10.19406373</c:v>
                </c:pt>
                <c:pt idx="1388">
                  <c:v>10.19354839</c:v>
                </c:pt>
                <c:pt idx="1389">
                  <c:v>10.193065560000001</c:v>
                </c:pt>
                <c:pt idx="1390">
                  <c:v>10.1925246</c:v>
                </c:pt>
                <c:pt idx="1391">
                  <c:v>10.18473058</c:v>
                </c:pt>
                <c:pt idx="1392">
                  <c:v>10.18251134</c:v>
                </c:pt>
                <c:pt idx="1393">
                  <c:v>10.17657988</c:v>
                </c:pt>
                <c:pt idx="1394">
                  <c:v>10.17428555</c:v>
                </c:pt>
                <c:pt idx="1395">
                  <c:v>10.17164955</c:v>
                </c:pt>
                <c:pt idx="1396">
                  <c:v>10.168931880000001</c:v>
                </c:pt>
                <c:pt idx="1397">
                  <c:v>10.16631563</c:v>
                </c:pt>
                <c:pt idx="1398">
                  <c:v>10.16621496</c:v>
                </c:pt>
                <c:pt idx="1399">
                  <c:v>10.165868489999999</c:v>
                </c:pt>
                <c:pt idx="1400">
                  <c:v>10.16539955</c:v>
                </c:pt>
                <c:pt idx="1401">
                  <c:v>10.164554750000001</c:v>
                </c:pt>
                <c:pt idx="1402">
                  <c:v>10.16287131</c:v>
                </c:pt>
                <c:pt idx="1403">
                  <c:v>10.16171606</c:v>
                </c:pt>
                <c:pt idx="1404">
                  <c:v>10.15901652</c:v>
                </c:pt>
                <c:pt idx="1405">
                  <c:v>10.156000329999999</c:v>
                </c:pt>
                <c:pt idx="1406">
                  <c:v>10.145454409999999</c:v>
                </c:pt>
                <c:pt idx="1407">
                  <c:v>10.14266656</c:v>
                </c:pt>
                <c:pt idx="1408">
                  <c:v>10.141290659999999</c:v>
                </c:pt>
                <c:pt idx="1409">
                  <c:v>10.13966458</c:v>
                </c:pt>
                <c:pt idx="1410">
                  <c:v>10.139070029999999</c:v>
                </c:pt>
                <c:pt idx="1411">
                  <c:v>10.138275999999999</c:v>
                </c:pt>
                <c:pt idx="1412">
                  <c:v>10.1365716</c:v>
                </c:pt>
                <c:pt idx="1413">
                  <c:v>10.13596218</c:v>
                </c:pt>
                <c:pt idx="1414">
                  <c:v>10.134146210000001</c:v>
                </c:pt>
                <c:pt idx="1415">
                  <c:v>10.133977700000001</c:v>
                </c:pt>
                <c:pt idx="1416">
                  <c:v>10.133871109999999</c:v>
                </c:pt>
                <c:pt idx="1417">
                  <c:v>10.131914829999999</c:v>
                </c:pt>
                <c:pt idx="1418">
                  <c:v>10.13000021</c:v>
                </c:pt>
                <c:pt idx="1419">
                  <c:v>10.12805241</c:v>
                </c:pt>
                <c:pt idx="1420">
                  <c:v>10.126050299999999</c:v>
                </c:pt>
                <c:pt idx="1421">
                  <c:v>10.12326204</c:v>
                </c:pt>
                <c:pt idx="1422">
                  <c:v>10.12274259</c:v>
                </c:pt>
                <c:pt idx="1423">
                  <c:v>10.122368120000001</c:v>
                </c:pt>
                <c:pt idx="1424">
                  <c:v>10.12072057</c:v>
                </c:pt>
                <c:pt idx="1425">
                  <c:v>10.118349009999999</c:v>
                </c:pt>
                <c:pt idx="1426">
                  <c:v>10.11818175</c:v>
                </c:pt>
                <c:pt idx="1427">
                  <c:v>10.11666679</c:v>
                </c:pt>
                <c:pt idx="1428">
                  <c:v>10.11495364</c:v>
                </c:pt>
                <c:pt idx="1429">
                  <c:v>10.11466141</c:v>
                </c:pt>
                <c:pt idx="1430">
                  <c:v>10.113567679999999</c:v>
                </c:pt>
                <c:pt idx="1431">
                  <c:v>10.10953977</c:v>
                </c:pt>
                <c:pt idx="1432">
                  <c:v>10.10862054</c:v>
                </c:pt>
                <c:pt idx="1433">
                  <c:v>10.107362330000001</c:v>
                </c:pt>
                <c:pt idx="1434">
                  <c:v>10.10444431</c:v>
                </c:pt>
                <c:pt idx="1435">
                  <c:v>10.10287806</c:v>
                </c:pt>
                <c:pt idx="1436">
                  <c:v>10.10084034</c:v>
                </c:pt>
                <c:pt idx="1437">
                  <c:v>10.100000380000001</c:v>
                </c:pt>
                <c:pt idx="1438">
                  <c:v>10.100000380000001</c:v>
                </c:pt>
                <c:pt idx="1439">
                  <c:v>10.100000380000001</c:v>
                </c:pt>
                <c:pt idx="1440">
                  <c:v>10.098167610000001</c:v>
                </c:pt>
                <c:pt idx="1441">
                  <c:v>10.09733116</c:v>
                </c:pt>
                <c:pt idx="1442">
                  <c:v>10.09597067</c:v>
                </c:pt>
                <c:pt idx="1443">
                  <c:v>10.093352360000001</c:v>
                </c:pt>
                <c:pt idx="1444">
                  <c:v>10.09220204</c:v>
                </c:pt>
                <c:pt idx="1445">
                  <c:v>10.091390580000001</c:v>
                </c:pt>
                <c:pt idx="1446">
                  <c:v>10.09136726</c:v>
                </c:pt>
                <c:pt idx="1447">
                  <c:v>10.09136726</c:v>
                </c:pt>
                <c:pt idx="1448">
                  <c:v>10.085965059999999</c:v>
                </c:pt>
                <c:pt idx="1449">
                  <c:v>10.084699779999999</c:v>
                </c:pt>
                <c:pt idx="1450">
                  <c:v>10.08247431</c:v>
                </c:pt>
                <c:pt idx="1451">
                  <c:v>10.073953769999999</c:v>
                </c:pt>
                <c:pt idx="1452">
                  <c:v>10.069832330000001</c:v>
                </c:pt>
                <c:pt idx="1453">
                  <c:v>10.068935079999999</c:v>
                </c:pt>
                <c:pt idx="1454">
                  <c:v>10.06842112</c:v>
                </c:pt>
                <c:pt idx="1455">
                  <c:v>10.06643382</c:v>
                </c:pt>
                <c:pt idx="1456">
                  <c:v>10.06618714</c:v>
                </c:pt>
                <c:pt idx="1457">
                  <c:v>10.064835499999999</c:v>
                </c:pt>
                <c:pt idx="1458">
                  <c:v>10.063855370000001</c:v>
                </c:pt>
                <c:pt idx="1459">
                  <c:v>10.06335902</c:v>
                </c:pt>
                <c:pt idx="1460">
                  <c:v>10.06326492</c:v>
                </c:pt>
                <c:pt idx="1461">
                  <c:v>10.06250024</c:v>
                </c:pt>
                <c:pt idx="1462">
                  <c:v>10.062086519999999</c:v>
                </c:pt>
                <c:pt idx="1463">
                  <c:v>10.061538179999999</c:v>
                </c:pt>
                <c:pt idx="1464">
                  <c:v>10.059708909999999</c:v>
                </c:pt>
                <c:pt idx="1465">
                  <c:v>10.05963626</c:v>
                </c:pt>
                <c:pt idx="1466">
                  <c:v>10.05924351</c:v>
                </c:pt>
                <c:pt idx="1467">
                  <c:v>10.05922928</c:v>
                </c:pt>
                <c:pt idx="1468">
                  <c:v>10.05851874</c:v>
                </c:pt>
                <c:pt idx="1469">
                  <c:v>10.05461843</c:v>
                </c:pt>
                <c:pt idx="1470">
                  <c:v>10.05381674</c:v>
                </c:pt>
                <c:pt idx="1471">
                  <c:v>10.05316264</c:v>
                </c:pt>
                <c:pt idx="1472">
                  <c:v>10.05038162</c:v>
                </c:pt>
                <c:pt idx="1473">
                  <c:v>10.04799994</c:v>
                </c:pt>
                <c:pt idx="1474">
                  <c:v>10.045799519999999</c:v>
                </c:pt>
                <c:pt idx="1475">
                  <c:v>10.04575782</c:v>
                </c:pt>
                <c:pt idx="1476">
                  <c:v>10.044244389999999</c:v>
                </c:pt>
                <c:pt idx="1477">
                  <c:v>10.043403720000001</c:v>
                </c:pt>
                <c:pt idx="1478">
                  <c:v>10.043349920000001</c:v>
                </c:pt>
                <c:pt idx="1479">
                  <c:v>10.04324327</c:v>
                </c:pt>
                <c:pt idx="1480">
                  <c:v>10.03623222</c:v>
                </c:pt>
                <c:pt idx="1481">
                  <c:v>10.03466785</c:v>
                </c:pt>
                <c:pt idx="1482">
                  <c:v>10.033466020000001</c:v>
                </c:pt>
                <c:pt idx="1483">
                  <c:v>10.03286726</c:v>
                </c:pt>
                <c:pt idx="1484">
                  <c:v>10.031872480000001</c:v>
                </c:pt>
                <c:pt idx="1485">
                  <c:v>10.03149618</c:v>
                </c:pt>
                <c:pt idx="1486">
                  <c:v>10.03109214</c:v>
                </c:pt>
                <c:pt idx="1487">
                  <c:v>10.02995606</c:v>
                </c:pt>
                <c:pt idx="1488">
                  <c:v>10.029412069999999</c:v>
                </c:pt>
                <c:pt idx="1489">
                  <c:v>10.02830193</c:v>
                </c:pt>
                <c:pt idx="1490">
                  <c:v>10.02692307</c:v>
                </c:pt>
                <c:pt idx="1491">
                  <c:v>10.02679977</c:v>
                </c:pt>
                <c:pt idx="1492">
                  <c:v>10.025157289999999</c:v>
                </c:pt>
                <c:pt idx="1493">
                  <c:v>10.02140754</c:v>
                </c:pt>
                <c:pt idx="1494">
                  <c:v>10.021333309999999</c:v>
                </c:pt>
                <c:pt idx="1495">
                  <c:v>10.020866010000001</c:v>
                </c:pt>
                <c:pt idx="1496">
                  <c:v>10.014727049999999</c:v>
                </c:pt>
                <c:pt idx="1497">
                  <c:v>10.012578660000001</c:v>
                </c:pt>
                <c:pt idx="1498">
                  <c:v>10.009665399999999</c:v>
                </c:pt>
                <c:pt idx="1499">
                  <c:v>10.00846557</c:v>
                </c:pt>
                <c:pt idx="1500">
                  <c:v>10.00800005</c:v>
                </c:pt>
                <c:pt idx="1501">
                  <c:v>10.00751895</c:v>
                </c:pt>
                <c:pt idx="1502">
                  <c:v>10.0058826</c:v>
                </c:pt>
                <c:pt idx="1503">
                  <c:v>10.003846429999999</c:v>
                </c:pt>
                <c:pt idx="1504">
                  <c:v>10.0016461</c:v>
                </c:pt>
                <c:pt idx="1505">
                  <c:v>10</c:v>
                </c:pt>
                <c:pt idx="1506">
                  <c:v>10</c:v>
                </c:pt>
                <c:pt idx="1507">
                  <c:v>10</c:v>
                </c:pt>
                <c:pt idx="1508">
                  <c:v>10</c:v>
                </c:pt>
                <c:pt idx="1509">
                  <c:v>10</c:v>
                </c:pt>
                <c:pt idx="1510">
                  <c:v>9.9983144070000005</c:v>
                </c:pt>
                <c:pt idx="1511">
                  <c:v>9.9973509830000005</c:v>
                </c:pt>
                <c:pt idx="1512">
                  <c:v>9.9967078219999994</c:v>
                </c:pt>
                <c:pt idx="1513">
                  <c:v>9.9964283530000007</c:v>
                </c:pt>
                <c:pt idx="1514">
                  <c:v>9.9948718490000008</c:v>
                </c:pt>
                <c:pt idx="1515">
                  <c:v>9.9943661759999998</c:v>
                </c:pt>
                <c:pt idx="1516">
                  <c:v>9.992356719</c:v>
                </c:pt>
                <c:pt idx="1517">
                  <c:v>9.9911110769999993</c:v>
                </c:pt>
                <c:pt idx="1518">
                  <c:v>9.9900765600000003</c:v>
                </c:pt>
                <c:pt idx="1519">
                  <c:v>9.9895385359999995</c:v>
                </c:pt>
                <c:pt idx="1520">
                  <c:v>9.9892359000000006</c:v>
                </c:pt>
                <c:pt idx="1521">
                  <c:v>9.9841058999999994</c:v>
                </c:pt>
                <c:pt idx="1522">
                  <c:v>9.9828126130000001</c:v>
                </c:pt>
                <c:pt idx="1523">
                  <c:v>9.9787709699999994</c:v>
                </c:pt>
                <c:pt idx="1524">
                  <c:v>9.9749001659999994</c:v>
                </c:pt>
                <c:pt idx="1525">
                  <c:v>9.9738458780000006</c:v>
                </c:pt>
                <c:pt idx="1526">
                  <c:v>9.9728290489999996</c:v>
                </c:pt>
                <c:pt idx="1527">
                  <c:v>9.9696773099999998</c:v>
                </c:pt>
                <c:pt idx="1528">
                  <c:v>9.9691834000000004</c:v>
                </c:pt>
                <c:pt idx="1529">
                  <c:v>9.9684398660000006</c:v>
                </c:pt>
                <c:pt idx="1530">
                  <c:v>9.9681820539999997</c:v>
                </c:pt>
                <c:pt idx="1531">
                  <c:v>9.9659341900000005</c:v>
                </c:pt>
                <c:pt idx="1532">
                  <c:v>9.9633586970000003</c:v>
                </c:pt>
                <c:pt idx="1533">
                  <c:v>9.9631017899999996</c:v>
                </c:pt>
                <c:pt idx="1534">
                  <c:v>9.9505455020000007</c:v>
                </c:pt>
                <c:pt idx="1535">
                  <c:v>9.9469423129999992</c:v>
                </c:pt>
                <c:pt idx="1536">
                  <c:v>9.9444441589999997</c:v>
                </c:pt>
                <c:pt idx="1537">
                  <c:v>9.9434979489999993</c:v>
                </c:pt>
                <c:pt idx="1538">
                  <c:v>9.9427804280000007</c:v>
                </c:pt>
                <c:pt idx="1539">
                  <c:v>9.9420169779999998</c:v>
                </c:pt>
                <c:pt idx="1540">
                  <c:v>9.9391812109999993</c:v>
                </c:pt>
                <c:pt idx="1541">
                  <c:v>9.9388886729999992</c:v>
                </c:pt>
                <c:pt idx="1542">
                  <c:v>9.9373827959999996</c:v>
                </c:pt>
                <c:pt idx="1543">
                  <c:v>9.9356437110000009</c:v>
                </c:pt>
                <c:pt idx="1544">
                  <c:v>9.9336843540000004</c:v>
                </c:pt>
                <c:pt idx="1545">
                  <c:v>9.9336839579999996</c:v>
                </c:pt>
                <c:pt idx="1546">
                  <c:v>9.9321679740000004</c:v>
                </c:pt>
                <c:pt idx="1547">
                  <c:v>9.9308643150000009</c:v>
                </c:pt>
                <c:pt idx="1548">
                  <c:v>9.9292235269999995</c:v>
                </c:pt>
                <c:pt idx="1549">
                  <c:v>9.9291413580000007</c:v>
                </c:pt>
                <c:pt idx="1550">
                  <c:v>9.9271751249999998</c:v>
                </c:pt>
                <c:pt idx="1551">
                  <c:v>9.9269783450000002</c:v>
                </c:pt>
                <c:pt idx="1552">
                  <c:v>9.9248298500000001</c:v>
                </c:pt>
                <c:pt idx="1553">
                  <c:v>9.9235928589999993</c:v>
                </c:pt>
                <c:pt idx="1554">
                  <c:v>9.9208330310000008</c:v>
                </c:pt>
                <c:pt idx="1555">
                  <c:v>9.9146406930000008</c:v>
                </c:pt>
                <c:pt idx="1556">
                  <c:v>9.9143424240000009</c:v>
                </c:pt>
                <c:pt idx="1557">
                  <c:v>9.9125000239999999</c:v>
                </c:pt>
                <c:pt idx="1558">
                  <c:v>9.9108698260000008</c:v>
                </c:pt>
                <c:pt idx="1559">
                  <c:v>9.909580493</c:v>
                </c:pt>
                <c:pt idx="1560">
                  <c:v>9.9091583570000008</c:v>
                </c:pt>
                <c:pt idx="1561">
                  <c:v>9.9087158560000006</c:v>
                </c:pt>
                <c:pt idx="1562">
                  <c:v>9.907622537</c:v>
                </c:pt>
                <c:pt idx="1563">
                  <c:v>9.9014779260000001</c:v>
                </c:pt>
                <c:pt idx="1564">
                  <c:v>9.9004201050000002</c:v>
                </c:pt>
                <c:pt idx="1565">
                  <c:v>9.8999996190000008</c:v>
                </c:pt>
                <c:pt idx="1566">
                  <c:v>9.8999996190000008</c:v>
                </c:pt>
                <c:pt idx="1567">
                  <c:v>9.8999996190000008</c:v>
                </c:pt>
                <c:pt idx="1568">
                  <c:v>9.8984127550000007</c:v>
                </c:pt>
                <c:pt idx="1569">
                  <c:v>9.8944651019999998</c:v>
                </c:pt>
                <c:pt idx="1570">
                  <c:v>9.8934865129999991</c:v>
                </c:pt>
                <c:pt idx="1571">
                  <c:v>9.891954041</c:v>
                </c:pt>
                <c:pt idx="1572">
                  <c:v>9.8904762720000008</c:v>
                </c:pt>
                <c:pt idx="1573">
                  <c:v>9.8899999300000001</c:v>
                </c:pt>
                <c:pt idx="1574">
                  <c:v>9.8883883770000001</c:v>
                </c:pt>
                <c:pt idx="1575">
                  <c:v>9.8880237530000006</c:v>
                </c:pt>
                <c:pt idx="1576">
                  <c:v>9.8859645440000001</c:v>
                </c:pt>
                <c:pt idx="1577">
                  <c:v>9.8855351349999996</c:v>
                </c:pt>
                <c:pt idx="1578">
                  <c:v>9.8800000669999992</c:v>
                </c:pt>
                <c:pt idx="1579">
                  <c:v>9.8796749110000004</c:v>
                </c:pt>
                <c:pt idx="1580">
                  <c:v>9.8775511369999993</c:v>
                </c:pt>
                <c:pt idx="1581">
                  <c:v>9.8733329730000001</c:v>
                </c:pt>
                <c:pt idx="1582">
                  <c:v>9.8731841300000003</c:v>
                </c:pt>
                <c:pt idx="1583">
                  <c:v>9.8731405720000005</c:v>
                </c:pt>
                <c:pt idx="1584">
                  <c:v>9.8698040460000005</c:v>
                </c:pt>
                <c:pt idx="1585">
                  <c:v>9.8660067280000003</c:v>
                </c:pt>
                <c:pt idx="1586">
                  <c:v>9.8627452289999997</c:v>
                </c:pt>
                <c:pt idx="1587">
                  <c:v>9.8603636449999996</c:v>
                </c:pt>
                <c:pt idx="1588">
                  <c:v>9.8585107280000006</c:v>
                </c:pt>
                <c:pt idx="1589">
                  <c:v>9.857251539</c:v>
                </c:pt>
                <c:pt idx="1590">
                  <c:v>9.8542854309999992</c:v>
                </c:pt>
                <c:pt idx="1591">
                  <c:v>9.8538670459999995</c:v>
                </c:pt>
                <c:pt idx="1592">
                  <c:v>9.8508380249999998</c:v>
                </c:pt>
                <c:pt idx="1593">
                  <c:v>9.8499999050000007</c:v>
                </c:pt>
                <c:pt idx="1594">
                  <c:v>9.8499999050000007</c:v>
                </c:pt>
                <c:pt idx="1595">
                  <c:v>9.8495496589999991</c:v>
                </c:pt>
                <c:pt idx="1596">
                  <c:v>9.8494734309999998</c:v>
                </c:pt>
                <c:pt idx="1597">
                  <c:v>9.8493629170000006</c:v>
                </c:pt>
                <c:pt idx="1598">
                  <c:v>9.8468050869999999</c:v>
                </c:pt>
                <c:pt idx="1599">
                  <c:v>9.8458903129999999</c:v>
                </c:pt>
                <c:pt idx="1600">
                  <c:v>9.8411765940000002</c:v>
                </c:pt>
                <c:pt idx="1601">
                  <c:v>9.8392667819999993</c:v>
                </c:pt>
                <c:pt idx="1602">
                  <c:v>9.8333332270000007</c:v>
                </c:pt>
                <c:pt idx="1603">
                  <c:v>9.8312961899999998</c:v>
                </c:pt>
                <c:pt idx="1604">
                  <c:v>9.8217621650000009</c:v>
                </c:pt>
                <c:pt idx="1605">
                  <c:v>9.8189628780000007</c:v>
                </c:pt>
                <c:pt idx="1606">
                  <c:v>9.8159997239999992</c:v>
                </c:pt>
                <c:pt idx="1607">
                  <c:v>9.8157230890000005</c:v>
                </c:pt>
                <c:pt idx="1608">
                  <c:v>9.8152899179999995</c:v>
                </c:pt>
                <c:pt idx="1609">
                  <c:v>9.8120597529999998</c:v>
                </c:pt>
                <c:pt idx="1610">
                  <c:v>9.8118215810000002</c:v>
                </c:pt>
                <c:pt idx="1611">
                  <c:v>9.8113512039999993</c:v>
                </c:pt>
                <c:pt idx="1612">
                  <c:v>9.8056538549999992</c:v>
                </c:pt>
                <c:pt idx="1613">
                  <c:v>9.8052844540000006</c:v>
                </c:pt>
                <c:pt idx="1614">
                  <c:v>9.8050630000000005</c:v>
                </c:pt>
                <c:pt idx="1615">
                  <c:v>9.8023133970000007</c:v>
                </c:pt>
                <c:pt idx="1616">
                  <c:v>9.8006450350000005</c:v>
                </c:pt>
                <c:pt idx="1617">
                  <c:v>9.8000001910000005</c:v>
                </c:pt>
                <c:pt idx="1618">
                  <c:v>9.8000001910000005</c:v>
                </c:pt>
                <c:pt idx="1619">
                  <c:v>9.7973260829999997</c:v>
                </c:pt>
                <c:pt idx="1620">
                  <c:v>9.7958157339999996</c:v>
                </c:pt>
                <c:pt idx="1621">
                  <c:v>9.7947619120000002</c:v>
                </c:pt>
                <c:pt idx="1622">
                  <c:v>9.7930478490000006</c:v>
                </c:pt>
                <c:pt idx="1623">
                  <c:v>9.7912817830000005</c:v>
                </c:pt>
                <c:pt idx="1624">
                  <c:v>9.7906978589999998</c:v>
                </c:pt>
                <c:pt idx="1625">
                  <c:v>9.7905225310000006</c:v>
                </c:pt>
                <c:pt idx="1626">
                  <c:v>9.7899372590000002</c:v>
                </c:pt>
                <c:pt idx="1627">
                  <c:v>9.7888889219999999</c:v>
                </c:pt>
                <c:pt idx="1628">
                  <c:v>9.7871658359999998</c:v>
                </c:pt>
                <c:pt idx="1629">
                  <c:v>9.7870745560000003</c:v>
                </c:pt>
                <c:pt idx="1630">
                  <c:v>9.7867217540000002</c:v>
                </c:pt>
                <c:pt idx="1631">
                  <c:v>9.7848103080000008</c:v>
                </c:pt>
                <c:pt idx="1632">
                  <c:v>9.7816679109999995</c:v>
                </c:pt>
                <c:pt idx="1633">
                  <c:v>9.7800001349999999</c:v>
                </c:pt>
                <c:pt idx="1634">
                  <c:v>9.7798451190000009</c:v>
                </c:pt>
                <c:pt idx="1635">
                  <c:v>9.7775703059999994</c:v>
                </c:pt>
                <c:pt idx="1636">
                  <c:v>9.7766991310000009</c:v>
                </c:pt>
                <c:pt idx="1637">
                  <c:v>9.7766798420000001</c:v>
                </c:pt>
                <c:pt idx="1638">
                  <c:v>9.7750000949999993</c:v>
                </c:pt>
                <c:pt idx="1639">
                  <c:v>9.7735930030000002</c:v>
                </c:pt>
                <c:pt idx="1640">
                  <c:v>9.7714286989999994</c:v>
                </c:pt>
                <c:pt idx="1641">
                  <c:v>9.7707565939999999</c:v>
                </c:pt>
                <c:pt idx="1642">
                  <c:v>9.7688623470000007</c:v>
                </c:pt>
                <c:pt idx="1643">
                  <c:v>9.7679723660000004</c:v>
                </c:pt>
                <c:pt idx="1644">
                  <c:v>9.7673204269999996</c:v>
                </c:pt>
                <c:pt idx="1645">
                  <c:v>9.7600002289999992</c:v>
                </c:pt>
                <c:pt idx="1646">
                  <c:v>9.7595504549999994</c:v>
                </c:pt>
                <c:pt idx="1647">
                  <c:v>9.7546790080000001</c:v>
                </c:pt>
                <c:pt idx="1648">
                  <c:v>9.7528206609999994</c:v>
                </c:pt>
                <c:pt idx="1649">
                  <c:v>9.7519563579999993</c:v>
                </c:pt>
                <c:pt idx="1650">
                  <c:v>9.7501134720000007</c:v>
                </c:pt>
                <c:pt idx="1651">
                  <c:v>9.7477274810000001</c:v>
                </c:pt>
                <c:pt idx="1652">
                  <c:v>9.7475889930000008</c:v>
                </c:pt>
                <c:pt idx="1653">
                  <c:v>9.7450482469999997</c:v>
                </c:pt>
                <c:pt idx="1654">
                  <c:v>9.7444444229999991</c:v>
                </c:pt>
                <c:pt idx="1655">
                  <c:v>9.7443705650000005</c:v>
                </c:pt>
                <c:pt idx="1656">
                  <c:v>9.7439740120000007</c:v>
                </c:pt>
                <c:pt idx="1657">
                  <c:v>9.7421701879999993</c:v>
                </c:pt>
                <c:pt idx="1658">
                  <c:v>9.7398809239999995</c:v>
                </c:pt>
                <c:pt idx="1659">
                  <c:v>9.7384340480000002</c:v>
                </c:pt>
                <c:pt idx="1660">
                  <c:v>9.737385239</c:v>
                </c:pt>
                <c:pt idx="1661">
                  <c:v>9.7370154689999993</c:v>
                </c:pt>
                <c:pt idx="1662">
                  <c:v>9.736662742</c:v>
                </c:pt>
                <c:pt idx="1663">
                  <c:v>9.7359999469999998</c:v>
                </c:pt>
                <c:pt idx="1664">
                  <c:v>9.7359309300000003</c:v>
                </c:pt>
                <c:pt idx="1665">
                  <c:v>9.7358841540000007</c:v>
                </c:pt>
                <c:pt idx="1666">
                  <c:v>9.7355553869999998</c:v>
                </c:pt>
                <c:pt idx="1667">
                  <c:v>9.7345325280000008</c:v>
                </c:pt>
                <c:pt idx="1668">
                  <c:v>9.7311830520000004</c:v>
                </c:pt>
                <c:pt idx="1669">
                  <c:v>9.7305341599999995</c:v>
                </c:pt>
                <c:pt idx="1670">
                  <c:v>9.7249999050000007</c:v>
                </c:pt>
                <c:pt idx="1671">
                  <c:v>9.7213020130000007</c:v>
                </c:pt>
                <c:pt idx="1672">
                  <c:v>9.7164608559999994</c:v>
                </c:pt>
                <c:pt idx="1673">
                  <c:v>9.7136881180000003</c:v>
                </c:pt>
                <c:pt idx="1674">
                  <c:v>9.7128344979999994</c:v>
                </c:pt>
                <c:pt idx="1675">
                  <c:v>9.7105264519999999</c:v>
                </c:pt>
                <c:pt idx="1676">
                  <c:v>9.70909084</c:v>
                </c:pt>
                <c:pt idx="1677">
                  <c:v>9.7081631060000007</c:v>
                </c:pt>
                <c:pt idx="1678">
                  <c:v>9.707476861</c:v>
                </c:pt>
                <c:pt idx="1679">
                  <c:v>9.707284671</c:v>
                </c:pt>
                <c:pt idx="1680">
                  <c:v>9.7041742939999995</c:v>
                </c:pt>
                <c:pt idx="1681">
                  <c:v>9.7008544689999994</c:v>
                </c:pt>
                <c:pt idx="1682">
                  <c:v>9.6999998089999995</c:v>
                </c:pt>
                <c:pt idx="1683">
                  <c:v>9.6999998089999995</c:v>
                </c:pt>
                <c:pt idx="1684">
                  <c:v>9.6999998089999995</c:v>
                </c:pt>
                <c:pt idx="1685">
                  <c:v>9.6999998089999995</c:v>
                </c:pt>
                <c:pt idx="1686">
                  <c:v>9.6999998089999995</c:v>
                </c:pt>
                <c:pt idx="1687">
                  <c:v>9.6980891410000005</c:v>
                </c:pt>
                <c:pt idx="1688">
                  <c:v>9.6969581030000001</c:v>
                </c:pt>
                <c:pt idx="1689">
                  <c:v>9.6956668780000008</c:v>
                </c:pt>
                <c:pt idx="1690">
                  <c:v>9.6943664890000001</c:v>
                </c:pt>
                <c:pt idx="1691">
                  <c:v>9.6942425550000006</c:v>
                </c:pt>
                <c:pt idx="1692">
                  <c:v>9.6885714119999999</c:v>
                </c:pt>
                <c:pt idx="1693">
                  <c:v>9.6858520660000007</c:v>
                </c:pt>
                <c:pt idx="1694">
                  <c:v>9.6846152819999993</c:v>
                </c:pt>
                <c:pt idx="1695">
                  <c:v>9.6832399319999993</c:v>
                </c:pt>
                <c:pt idx="1696">
                  <c:v>9.6822581480000007</c:v>
                </c:pt>
                <c:pt idx="1697">
                  <c:v>9.6821596870000004</c:v>
                </c:pt>
                <c:pt idx="1698">
                  <c:v>9.6752944270000008</c:v>
                </c:pt>
                <c:pt idx="1699">
                  <c:v>9.6730368940000009</c:v>
                </c:pt>
                <c:pt idx="1700">
                  <c:v>9.6727849199999998</c:v>
                </c:pt>
                <c:pt idx="1701">
                  <c:v>9.6716001089999999</c:v>
                </c:pt>
                <c:pt idx="1702">
                  <c:v>9.6703299850000004</c:v>
                </c:pt>
                <c:pt idx="1703">
                  <c:v>9.6678011399999999</c:v>
                </c:pt>
                <c:pt idx="1704">
                  <c:v>9.6672900370000008</c:v>
                </c:pt>
                <c:pt idx="1705">
                  <c:v>9.6672514589999992</c:v>
                </c:pt>
                <c:pt idx="1706">
                  <c:v>9.6655266120000007</c:v>
                </c:pt>
                <c:pt idx="1707">
                  <c:v>9.6643359439999994</c:v>
                </c:pt>
                <c:pt idx="1708">
                  <c:v>9.6639273219999993</c:v>
                </c:pt>
                <c:pt idx="1709">
                  <c:v>9.6634147420000005</c:v>
                </c:pt>
                <c:pt idx="1710">
                  <c:v>9.6623592590000005</c:v>
                </c:pt>
                <c:pt idx="1711">
                  <c:v>9.6588604460000003</c:v>
                </c:pt>
                <c:pt idx="1712">
                  <c:v>9.6541096870000001</c:v>
                </c:pt>
                <c:pt idx="1713">
                  <c:v>9.6533336639999998</c:v>
                </c:pt>
                <c:pt idx="1714">
                  <c:v>9.6529410309999992</c:v>
                </c:pt>
                <c:pt idx="1715">
                  <c:v>9.650672707</c:v>
                </c:pt>
                <c:pt idx="1716">
                  <c:v>9.6500001389999994</c:v>
                </c:pt>
                <c:pt idx="1717">
                  <c:v>9.6497381969999996</c:v>
                </c:pt>
                <c:pt idx="1718">
                  <c:v>9.6492002069999998</c:v>
                </c:pt>
                <c:pt idx="1719">
                  <c:v>9.6488548929999993</c:v>
                </c:pt>
                <c:pt idx="1720">
                  <c:v>9.6485878899999999</c:v>
                </c:pt>
                <c:pt idx="1721">
                  <c:v>9.6464707040000004</c:v>
                </c:pt>
                <c:pt idx="1722">
                  <c:v>9.6443569379999996</c:v>
                </c:pt>
                <c:pt idx="1723">
                  <c:v>9.6435548789999999</c:v>
                </c:pt>
                <c:pt idx="1724">
                  <c:v>9.6432774289999994</c:v>
                </c:pt>
                <c:pt idx="1725">
                  <c:v>9.642105463</c:v>
                </c:pt>
                <c:pt idx="1726">
                  <c:v>9.6342927510000003</c:v>
                </c:pt>
                <c:pt idx="1727">
                  <c:v>9.6322075680000001</c:v>
                </c:pt>
                <c:pt idx="1728">
                  <c:v>9.6315791480000001</c:v>
                </c:pt>
                <c:pt idx="1729">
                  <c:v>9.6259259119999996</c:v>
                </c:pt>
                <c:pt idx="1730">
                  <c:v>9.6251049359999996</c:v>
                </c:pt>
                <c:pt idx="1731">
                  <c:v>9.6244814749999996</c:v>
                </c:pt>
                <c:pt idx="1732">
                  <c:v>9.6238413049999991</c:v>
                </c:pt>
                <c:pt idx="1733">
                  <c:v>9.6227274810000001</c:v>
                </c:pt>
                <c:pt idx="1734">
                  <c:v>9.6197410229999996</c:v>
                </c:pt>
                <c:pt idx="1735">
                  <c:v>9.6183208869999994</c:v>
                </c:pt>
                <c:pt idx="1736">
                  <c:v>9.6177489709999993</c:v>
                </c:pt>
                <c:pt idx="1737">
                  <c:v>9.6170618950000009</c:v>
                </c:pt>
                <c:pt idx="1738">
                  <c:v>9.6150944910000007</c:v>
                </c:pt>
                <c:pt idx="1739">
                  <c:v>9.6148624839999997</c:v>
                </c:pt>
                <c:pt idx="1740">
                  <c:v>9.6145139190000002</c:v>
                </c:pt>
                <c:pt idx="1741">
                  <c:v>9.6144785679999991</c:v>
                </c:pt>
                <c:pt idx="1742">
                  <c:v>9.6136057459999993</c:v>
                </c:pt>
                <c:pt idx="1743">
                  <c:v>9.6129269970000006</c:v>
                </c:pt>
                <c:pt idx="1744">
                  <c:v>9.6126987419999992</c:v>
                </c:pt>
                <c:pt idx="1745">
                  <c:v>9.6100805099999995</c:v>
                </c:pt>
                <c:pt idx="1746">
                  <c:v>9.6099566379999999</c:v>
                </c:pt>
                <c:pt idx="1747">
                  <c:v>9.6092896040000007</c:v>
                </c:pt>
                <c:pt idx="1748">
                  <c:v>9.6082487380000003</c:v>
                </c:pt>
                <c:pt idx="1749">
                  <c:v>9.6057378999999994</c:v>
                </c:pt>
                <c:pt idx="1750">
                  <c:v>9.6050636439999995</c:v>
                </c:pt>
                <c:pt idx="1751">
                  <c:v>9.6046332939999992</c:v>
                </c:pt>
                <c:pt idx="1752">
                  <c:v>9.6030537989999996</c:v>
                </c:pt>
                <c:pt idx="1753">
                  <c:v>9.6018782510000005</c:v>
                </c:pt>
                <c:pt idx="1754">
                  <c:v>9.6008166189999997</c:v>
                </c:pt>
                <c:pt idx="1755">
                  <c:v>9.6000003809999992</c:v>
                </c:pt>
                <c:pt idx="1756">
                  <c:v>9.6000003809999992</c:v>
                </c:pt>
                <c:pt idx="1757">
                  <c:v>9.6000003809999992</c:v>
                </c:pt>
                <c:pt idx="1758">
                  <c:v>9.5998626910000002</c:v>
                </c:pt>
                <c:pt idx="1759">
                  <c:v>9.5983738980000002</c:v>
                </c:pt>
                <c:pt idx="1760">
                  <c:v>9.5982683709999996</c:v>
                </c:pt>
                <c:pt idx="1761">
                  <c:v>9.5982644789999991</c:v>
                </c:pt>
                <c:pt idx="1762">
                  <c:v>9.5971832060000004</c:v>
                </c:pt>
                <c:pt idx="1763">
                  <c:v>9.5968935440000003</c:v>
                </c:pt>
                <c:pt idx="1764">
                  <c:v>9.5959599620000002</c:v>
                </c:pt>
                <c:pt idx="1765">
                  <c:v>9.5916578399999999</c:v>
                </c:pt>
                <c:pt idx="1766">
                  <c:v>9.5888888039999998</c:v>
                </c:pt>
                <c:pt idx="1767">
                  <c:v>9.5886436100000001</c:v>
                </c:pt>
                <c:pt idx="1768">
                  <c:v>9.5886229099999998</c:v>
                </c:pt>
                <c:pt idx="1769">
                  <c:v>9.5879890349999997</c:v>
                </c:pt>
                <c:pt idx="1770">
                  <c:v>9.5876926420000004</c:v>
                </c:pt>
                <c:pt idx="1771">
                  <c:v>9.5866666200000008</c:v>
                </c:pt>
                <c:pt idx="1772">
                  <c:v>9.5850269600000004</c:v>
                </c:pt>
                <c:pt idx="1773">
                  <c:v>9.5849461560000009</c:v>
                </c:pt>
                <c:pt idx="1774">
                  <c:v>9.5803711660000008</c:v>
                </c:pt>
                <c:pt idx="1775">
                  <c:v>9.5790790240000003</c:v>
                </c:pt>
                <c:pt idx="1776">
                  <c:v>9.5779773909999992</c:v>
                </c:pt>
                <c:pt idx="1777">
                  <c:v>9.5774725979999999</c:v>
                </c:pt>
                <c:pt idx="1778">
                  <c:v>9.5736217910000008</c:v>
                </c:pt>
                <c:pt idx="1779">
                  <c:v>9.5687499050000007</c:v>
                </c:pt>
                <c:pt idx="1780">
                  <c:v>9.5687153459999994</c:v>
                </c:pt>
                <c:pt idx="1781">
                  <c:v>9.5687153459999994</c:v>
                </c:pt>
                <c:pt idx="1782">
                  <c:v>9.5682007640000002</c:v>
                </c:pt>
                <c:pt idx="1783">
                  <c:v>9.5678401229999999</c:v>
                </c:pt>
                <c:pt idx="1784">
                  <c:v>9.5675405970000007</c:v>
                </c:pt>
                <c:pt idx="1785">
                  <c:v>9.5662446909999996</c:v>
                </c:pt>
                <c:pt idx="1786">
                  <c:v>9.5652629349999998</c:v>
                </c:pt>
                <c:pt idx="1787">
                  <c:v>9.5640933359999991</c:v>
                </c:pt>
                <c:pt idx="1788">
                  <c:v>9.5595810199999995</c:v>
                </c:pt>
                <c:pt idx="1789">
                  <c:v>9.5581195500000007</c:v>
                </c:pt>
                <c:pt idx="1790">
                  <c:v>9.5576238710000005</c:v>
                </c:pt>
                <c:pt idx="1791">
                  <c:v>9.5556165249999996</c:v>
                </c:pt>
                <c:pt idx="1792">
                  <c:v>9.5423246979999998</c:v>
                </c:pt>
                <c:pt idx="1793">
                  <c:v>9.5401525189999994</c:v>
                </c:pt>
                <c:pt idx="1794">
                  <c:v>9.5397499119999996</c:v>
                </c:pt>
                <c:pt idx="1795">
                  <c:v>9.5357850259999992</c:v>
                </c:pt>
                <c:pt idx="1796">
                  <c:v>9.5343210900000006</c:v>
                </c:pt>
                <c:pt idx="1797">
                  <c:v>9.5340426669999996</c:v>
                </c:pt>
                <c:pt idx="1798">
                  <c:v>9.5314286910000003</c:v>
                </c:pt>
                <c:pt idx="1799">
                  <c:v>9.5285714010000007</c:v>
                </c:pt>
                <c:pt idx="1800">
                  <c:v>9.5251379039999993</c:v>
                </c:pt>
                <c:pt idx="1801">
                  <c:v>9.5238096149999993</c:v>
                </c:pt>
                <c:pt idx="1802">
                  <c:v>9.5223373519999992</c:v>
                </c:pt>
                <c:pt idx="1803">
                  <c:v>9.5218578399999991</c:v>
                </c:pt>
                <c:pt idx="1804">
                  <c:v>9.5197826840000008</c:v>
                </c:pt>
                <c:pt idx="1805">
                  <c:v>9.5185431170000001</c:v>
                </c:pt>
                <c:pt idx="1806">
                  <c:v>9.5154838809999998</c:v>
                </c:pt>
                <c:pt idx="1807">
                  <c:v>9.5132316509999999</c:v>
                </c:pt>
                <c:pt idx="1808">
                  <c:v>9.5130243320000005</c:v>
                </c:pt>
                <c:pt idx="1809">
                  <c:v>9.5064171369999997</c:v>
                </c:pt>
                <c:pt idx="1810">
                  <c:v>9.503191545</c:v>
                </c:pt>
                <c:pt idx="1811">
                  <c:v>9.5028343280000005</c:v>
                </c:pt>
                <c:pt idx="1812">
                  <c:v>9.5023413629999993</c:v>
                </c:pt>
                <c:pt idx="1813">
                  <c:v>9.5022151259999994</c:v>
                </c:pt>
                <c:pt idx="1814">
                  <c:v>9.5000001909999998</c:v>
                </c:pt>
                <c:pt idx="1815">
                  <c:v>9.5</c:v>
                </c:pt>
                <c:pt idx="1816">
                  <c:v>9.5</c:v>
                </c:pt>
                <c:pt idx="1817">
                  <c:v>9.5</c:v>
                </c:pt>
                <c:pt idx="1818">
                  <c:v>9.5</c:v>
                </c:pt>
                <c:pt idx="1819">
                  <c:v>9.4949641709999995</c:v>
                </c:pt>
                <c:pt idx="1820">
                  <c:v>9.4947367719999995</c:v>
                </c:pt>
                <c:pt idx="1821">
                  <c:v>9.4916666349999996</c:v>
                </c:pt>
                <c:pt idx="1822">
                  <c:v>9.4910422679999993</c:v>
                </c:pt>
                <c:pt idx="1823">
                  <c:v>9.4900826069999997</c:v>
                </c:pt>
                <c:pt idx="1824">
                  <c:v>9.4874253720000006</c:v>
                </c:pt>
                <c:pt idx="1825">
                  <c:v>9.4870915680000003</c:v>
                </c:pt>
                <c:pt idx="1826">
                  <c:v>9.4860385009999995</c:v>
                </c:pt>
                <c:pt idx="1827">
                  <c:v>9.4853658440000004</c:v>
                </c:pt>
                <c:pt idx="1828">
                  <c:v>9.4838579999999997</c:v>
                </c:pt>
                <c:pt idx="1829">
                  <c:v>9.4824700679999996</c:v>
                </c:pt>
                <c:pt idx="1830">
                  <c:v>9.4817350900000008</c:v>
                </c:pt>
                <c:pt idx="1831">
                  <c:v>9.4799464170000007</c:v>
                </c:pt>
                <c:pt idx="1832">
                  <c:v>9.4795743899999998</c:v>
                </c:pt>
                <c:pt idx="1833">
                  <c:v>9.4770404129999992</c:v>
                </c:pt>
                <c:pt idx="1834">
                  <c:v>9.4749999050000007</c:v>
                </c:pt>
                <c:pt idx="1835">
                  <c:v>9.4727270820000005</c:v>
                </c:pt>
                <c:pt idx="1836">
                  <c:v>9.470212815</c:v>
                </c:pt>
                <c:pt idx="1837">
                  <c:v>9.4696738140000001</c:v>
                </c:pt>
                <c:pt idx="1838">
                  <c:v>9.4681817840000004</c:v>
                </c:pt>
                <c:pt idx="1839">
                  <c:v>9.4681157329999994</c:v>
                </c:pt>
                <c:pt idx="1840">
                  <c:v>9.4655628329999999</c:v>
                </c:pt>
                <c:pt idx="1841">
                  <c:v>9.4649147090000003</c:v>
                </c:pt>
                <c:pt idx="1842">
                  <c:v>9.4622951670000006</c:v>
                </c:pt>
                <c:pt idx="1843">
                  <c:v>9.4620319409999993</c:v>
                </c:pt>
                <c:pt idx="1844">
                  <c:v>9.4544715880000005</c:v>
                </c:pt>
                <c:pt idx="1845">
                  <c:v>9.4522580549999997</c:v>
                </c:pt>
                <c:pt idx="1846">
                  <c:v>9.4451686519999996</c:v>
                </c:pt>
                <c:pt idx="1847">
                  <c:v>9.4421049220000004</c:v>
                </c:pt>
                <c:pt idx="1848">
                  <c:v>9.4393259349999994</c:v>
                </c:pt>
                <c:pt idx="1849">
                  <c:v>9.4367552400000001</c:v>
                </c:pt>
                <c:pt idx="1850">
                  <c:v>9.4335075199999991</c:v>
                </c:pt>
                <c:pt idx="1851">
                  <c:v>9.4328413009999998</c:v>
                </c:pt>
                <c:pt idx="1852">
                  <c:v>9.4289753849999993</c:v>
                </c:pt>
                <c:pt idx="1853">
                  <c:v>9.4275860290000004</c:v>
                </c:pt>
                <c:pt idx="1854">
                  <c:v>9.4255923090000007</c:v>
                </c:pt>
                <c:pt idx="1855">
                  <c:v>9.4176471369999994</c:v>
                </c:pt>
                <c:pt idx="1856">
                  <c:v>9.4175279120000006</c:v>
                </c:pt>
                <c:pt idx="1857">
                  <c:v>9.4157476500000001</c:v>
                </c:pt>
                <c:pt idx="1858">
                  <c:v>9.41459622</c:v>
                </c:pt>
                <c:pt idx="1859">
                  <c:v>9.4126107739999991</c:v>
                </c:pt>
                <c:pt idx="1860">
                  <c:v>9.4125652710000001</c:v>
                </c:pt>
                <c:pt idx="1861">
                  <c:v>9.4111110320000009</c:v>
                </c:pt>
                <c:pt idx="1862">
                  <c:v>9.406923248</c:v>
                </c:pt>
                <c:pt idx="1863">
                  <c:v>9.4043050699999995</c:v>
                </c:pt>
                <c:pt idx="1864">
                  <c:v>9.3999999540000001</c:v>
                </c:pt>
                <c:pt idx="1865">
                  <c:v>9.3999996190000008</c:v>
                </c:pt>
                <c:pt idx="1866">
                  <c:v>9.3999996190000008</c:v>
                </c:pt>
                <c:pt idx="1867">
                  <c:v>9.3938846520000006</c:v>
                </c:pt>
                <c:pt idx="1868">
                  <c:v>9.3937169120000004</c:v>
                </c:pt>
                <c:pt idx="1869">
                  <c:v>9.3908282369999991</c:v>
                </c:pt>
                <c:pt idx="1870">
                  <c:v>9.3898231459999995</c:v>
                </c:pt>
                <c:pt idx="1871">
                  <c:v>9.3884891830000008</c:v>
                </c:pt>
                <c:pt idx="1872">
                  <c:v>9.3878968250000003</c:v>
                </c:pt>
                <c:pt idx="1873">
                  <c:v>9.3861512719999993</c:v>
                </c:pt>
                <c:pt idx="1874">
                  <c:v>9.3850242640000001</c:v>
                </c:pt>
                <c:pt idx="1875">
                  <c:v>9.3848098320000002</c:v>
                </c:pt>
                <c:pt idx="1876">
                  <c:v>9.3792148589999993</c:v>
                </c:pt>
                <c:pt idx="1877">
                  <c:v>9.3757140979999996</c:v>
                </c:pt>
                <c:pt idx="1878">
                  <c:v>9.3752381600000003</c:v>
                </c:pt>
                <c:pt idx="1879">
                  <c:v>9.3725805639999997</c:v>
                </c:pt>
                <c:pt idx="1880">
                  <c:v>9.3663134439999993</c:v>
                </c:pt>
                <c:pt idx="1881">
                  <c:v>9.3646089729999993</c:v>
                </c:pt>
                <c:pt idx="1882">
                  <c:v>9.3632768879999997</c:v>
                </c:pt>
                <c:pt idx="1883">
                  <c:v>9.3588957700000002</c:v>
                </c:pt>
                <c:pt idx="1884">
                  <c:v>9.3580418430000005</c:v>
                </c:pt>
                <c:pt idx="1885">
                  <c:v>9.356289297</c:v>
                </c:pt>
                <c:pt idx="1886">
                  <c:v>9.3546244969999996</c:v>
                </c:pt>
                <c:pt idx="1887">
                  <c:v>9.3500001590000004</c:v>
                </c:pt>
                <c:pt idx="1888">
                  <c:v>9.3480359620000009</c:v>
                </c:pt>
                <c:pt idx="1889">
                  <c:v>9.3472092500000006</c:v>
                </c:pt>
                <c:pt idx="1890">
                  <c:v>9.3427272680000009</c:v>
                </c:pt>
                <c:pt idx="1891">
                  <c:v>9.3413609710000003</c:v>
                </c:pt>
                <c:pt idx="1892">
                  <c:v>9.3298243809999999</c:v>
                </c:pt>
                <c:pt idx="1893">
                  <c:v>9.3279600049999996</c:v>
                </c:pt>
                <c:pt idx="1894">
                  <c:v>9.3262293219999997</c:v>
                </c:pt>
                <c:pt idx="1895">
                  <c:v>9.3224488149999996</c:v>
                </c:pt>
                <c:pt idx="1896">
                  <c:v>9.3220124510000009</c:v>
                </c:pt>
                <c:pt idx="1897">
                  <c:v>9.3199998219999998</c:v>
                </c:pt>
                <c:pt idx="1898">
                  <c:v>9.318123151</c:v>
                </c:pt>
                <c:pt idx="1899">
                  <c:v>9.3180646770000006</c:v>
                </c:pt>
                <c:pt idx="1900">
                  <c:v>9.3140703469999995</c:v>
                </c:pt>
                <c:pt idx="1901">
                  <c:v>9.3114660279999999</c:v>
                </c:pt>
                <c:pt idx="1902">
                  <c:v>9.3101796819999993</c:v>
                </c:pt>
                <c:pt idx="1903">
                  <c:v>9.3095903989999993</c:v>
                </c:pt>
                <c:pt idx="1904">
                  <c:v>9.3052129969999999</c:v>
                </c:pt>
                <c:pt idx="1905">
                  <c:v>9.3015997119999998</c:v>
                </c:pt>
                <c:pt idx="1906">
                  <c:v>9.3000001910000005</c:v>
                </c:pt>
                <c:pt idx="1907">
                  <c:v>9.3000001910000005</c:v>
                </c:pt>
                <c:pt idx="1908">
                  <c:v>9.3000001910000005</c:v>
                </c:pt>
                <c:pt idx="1909">
                  <c:v>9.2968638949999995</c:v>
                </c:pt>
                <c:pt idx="1910">
                  <c:v>9.2929136210000003</c:v>
                </c:pt>
                <c:pt idx="1911">
                  <c:v>9.2913670639999992</c:v>
                </c:pt>
                <c:pt idx="1912">
                  <c:v>9.2899998900000007</c:v>
                </c:pt>
                <c:pt idx="1913">
                  <c:v>9.2897635709999999</c:v>
                </c:pt>
                <c:pt idx="1914">
                  <c:v>9.2867922390000004</c:v>
                </c:pt>
                <c:pt idx="1915">
                  <c:v>9.2856286170000004</c:v>
                </c:pt>
                <c:pt idx="1916">
                  <c:v>9.2855857900000007</c:v>
                </c:pt>
                <c:pt idx="1917">
                  <c:v>9.2844956710000002</c:v>
                </c:pt>
                <c:pt idx="1918">
                  <c:v>9.2804253580000005</c:v>
                </c:pt>
                <c:pt idx="1919">
                  <c:v>9.2800001139999999</c:v>
                </c:pt>
                <c:pt idx="1920">
                  <c:v>9.2761700709999992</c:v>
                </c:pt>
                <c:pt idx="1921">
                  <c:v>9.265663816</c:v>
                </c:pt>
                <c:pt idx="1922">
                  <c:v>9.2654448679999994</c:v>
                </c:pt>
                <c:pt idx="1923">
                  <c:v>9.265024639</c:v>
                </c:pt>
                <c:pt idx="1924">
                  <c:v>9.2608616500000007</c:v>
                </c:pt>
                <c:pt idx="1925">
                  <c:v>9.2591868339999994</c:v>
                </c:pt>
                <c:pt idx="1926">
                  <c:v>9.2432260510000006</c:v>
                </c:pt>
                <c:pt idx="1927">
                  <c:v>9.2416951550000004</c:v>
                </c:pt>
                <c:pt idx="1928">
                  <c:v>9.2353294909999999</c:v>
                </c:pt>
                <c:pt idx="1929">
                  <c:v>9.2347531319999998</c:v>
                </c:pt>
                <c:pt idx="1930">
                  <c:v>9.2321982160000005</c:v>
                </c:pt>
                <c:pt idx="1931">
                  <c:v>9.2273156109999999</c:v>
                </c:pt>
                <c:pt idx="1932">
                  <c:v>9.2220497960000003</c:v>
                </c:pt>
                <c:pt idx="1933">
                  <c:v>9.2211032789999994</c:v>
                </c:pt>
                <c:pt idx="1934">
                  <c:v>9.2191615589999998</c:v>
                </c:pt>
                <c:pt idx="1935">
                  <c:v>9.2164669210000003</c:v>
                </c:pt>
                <c:pt idx="1936">
                  <c:v>9.2129630050000006</c:v>
                </c:pt>
                <c:pt idx="1937">
                  <c:v>9.2115278420000006</c:v>
                </c:pt>
                <c:pt idx="1938">
                  <c:v>9.2086122550000002</c:v>
                </c:pt>
                <c:pt idx="1939">
                  <c:v>9.2085009200000005</c:v>
                </c:pt>
                <c:pt idx="1940">
                  <c:v>9.2072745129999998</c:v>
                </c:pt>
                <c:pt idx="1941">
                  <c:v>9.2051347739999994</c:v>
                </c:pt>
                <c:pt idx="1942">
                  <c:v>9.2040514509999998</c:v>
                </c:pt>
                <c:pt idx="1943">
                  <c:v>9.2008286790000007</c:v>
                </c:pt>
                <c:pt idx="1944">
                  <c:v>9.2000002859999999</c:v>
                </c:pt>
                <c:pt idx="1945">
                  <c:v>9.1999999740000007</c:v>
                </c:pt>
                <c:pt idx="1946">
                  <c:v>9.1999998089999995</c:v>
                </c:pt>
                <c:pt idx="1947">
                  <c:v>9.1999998089999995</c:v>
                </c:pt>
                <c:pt idx="1948">
                  <c:v>9.1999998089999995</c:v>
                </c:pt>
                <c:pt idx="1949">
                  <c:v>9.1951264249999998</c:v>
                </c:pt>
                <c:pt idx="1950">
                  <c:v>9.191995897</c:v>
                </c:pt>
                <c:pt idx="1951">
                  <c:v>9.1710212690000006</c:v>
                </c:pt>
                <c:pt idx="1952">
                  <c:v>9.1693047130000007</c:v>
                </c:pt>
                <c:pt idx="1953">
                  <c:v>9.1670661859999996</c:v>
                </c:pt>
                <c:pt idx="1954">
                  <c:v>9.1473600669999993</c:v>
                </c:pt>
                <c:pt idx="1955">
                  <c:v>9.1448454859999995</c:v>
                </c:pt>
                <c:pt idx="1956">
                  <c:v>9.139449763</c:v>
                </c:pt>
                <c:pt idx="1957">
                  <c:v>9.1390699249999994</c:v>
                </c:pt>
                <c:pt idx="1958">
                  <c:v>9.1321032649999996</c:v>
                </c:pt>
                <c:pt idx="1959">
                  <c:v>9.1244278390000009</c:v>
                </c:pt>
                <c:pt idx="1960">
                  <c:v>9.1237114740000003</c:v>
                </c:pt>
                <c:pt idx="1961">
                  <c:v>9.1186990269999999</c:v>
                </c:pt>
                <c:pt idx="1962">
                  <c:v>9.117296155</c:v>
                </c:pt>
                <c:pt idx="1963">
                  <c:v>9.1129371700000004</c:v>
                </c:pt>
                <c:pt idx="1964">
                  <c:v>9.1120000839999999</c:v>
                </c:pt>
                <c:pt idx="1965">
                  <c:v>9.1100632650000009</c:v>
                </c:pt>
                <c:pt idx="1966">
                  <c:v>9.1000003809999992</c:v>
                </c:pt>
                <c:pt idx="1967">
                  <c:v>9.1000003809999992</c:v>
                </c:pt>
                <c:pt idx="1968">
                  <c:v>9.1000003809999992</c:v>
                </c:pt>
                <c:pt idx="1969">
                  <c:v>9.0969944310000006</c:v>
                </c:pt>
                <c:pt idx="1970">
                  <c:v>9.0949719130000002</c:v>
                </c:pt>
                <c:pt idx="1971">
                  <c:v>9.0914771850000005</c:v>
                </c:pt>
                <c:pt idx="1972">
                  <c:v>9.0860502499999996</c:v>
                </c:pt>
                <c:pt idx="1973">
                  <c:v>9.0823528630000006</c:v>
                </c:pt>
                <c:pt idx="1974">
                  <c:v>9.0815436340000009</c:v>
                </c:pt>
                <c:pt idx="1975">
                  <c:v>9.0807231989999995</c:v>
                </c:pt>
                <c:pt idx="1976">
                  <c:v>9.0781423750000005</c:v>
                </c:pt>
                <c:pt idx="1977">
                  <c:v>9.0667885479999999</c:v>
                </c:pt>
                <c:pt idx="1978">
                  <c:v>9.0659720989999997</c:v>
                </c:pt>
                <c:pt idx="1979">
                  <c:v>9.064905692</c:v>
                </c:pt>
                <c:pt idx="1980">
                  <c:v>9.0573827690000002</c:v>
                </c:pt>
                <c:pt idx="1981">
                  <c:v>9.0417007030000001</c:v>
                </c:pt>
                <c:pt idx="1982">
                  <c:v>9.0396227459999992</c:v>
                </c:pt>
                <c:pt idx="1983">
                  <c:v>9.0391968180000006</c:v>
                </c:pt>
                <c:pt idx="1984">
                  <c:v>9.0384617219999992</c:v>
                </c:pt>
                <c:pt idx="1985">
                  <c:v>9.0379194189999996</c:v>
                </c:pt>
                <c:pt idx="1986">
                  <c:v>9.0330063250000006</c:v>
                </c:pt>
                <c:pt idx="1987">
                  <c:v>9.0285714010000007</c:v>
                </c:pt>
                <c:pt idx="1988">
                  <c:v>9.0192305309999998</c:v>
                </c:pt>
                <c:pt idx="1989">
                  <c:v>9.0170729699999992</c:v>
                </c:pt>
                <c:pt idx="1990">
                  <c:v>9.0062500239999999</c:v>
                </c:pt>
                <c:pt idx="1991">
                  <c:v>9.0018018689999995</c:v>
                </c:pt>
                <c:pt idx="1992">
                  <c:v>9.0016394290000008</c:v>
                </c:pt>
                <c:pt idx="1993">
                  <c:v>9</c:v>
                </c:pt>
                <c:pt idx="1994">
                  <c:v>9</c:v>
                </c:pt>
                <c:pt idx="1995">
                  <c:v>9</c:v>
                </c:pt>
                <c:pt idx="1996">
                  <c:v>9</c:v>
                </c:pt>
                <c:pt idx="1997">
                  <c:v>9</c:v>
                </c:pt>
                <c:pt idx="1998">
                  <c:v>9</c:v>
                </c:pt>
                <c:pt idx="1999">
                  <c:v>8.9977417670000008</c:v>
                </c:pt>
                <c:pt idx="2000">
                  <c:v>8.9946939879999999</c:v>
                </c:pt>
                <c:pt idx="2001">
                  <c:v>8.9839131309999996</c:v>
                </c:pt>
                <c:pt idx="2002">
                  <c:v>8.9785713919999992</c:v>
                </c:pt>
                <c:pt idx="2003">
                  <c:v>8.9748427910000004</c:v>
                </c:pt>
                <c:pt idx="2004">
                  <c:v>8.9722009020000009</c:v>
                </c:pt>
                <c:pt idx="2005">
                  <c:v>8.9719299629999991</c:v>
                </c:pt>
                <c:pt idx="2006">
                  <c:v>8.9716049669999993</c:v>
                </c:pt>
                <c:pt idx="2007">
                  <c:v>8.9704080499999996</c:v>
                </c:pt>
                <c:pt idx="2008">
                  <c:v>8.970312732</c:v>
                </c:pt>
                <c:pt idx="2009">
                  <c:v>8.966035733</c:v>
                </c:pt>
                <c:pt idx="2010">
                  <c:v>8.9621313399999991</c:v>
                </c:pt>
                <c:pt idx="2011">
                  <c:v>8.9606696209999992</c:v>
                </c:pt>
                <c:pt idx="2012">
                  <c:v>8.9500002859999999</c:v>
                </c:pt>
                <c:pt idx="2013">
                  <c:v>8.9442270510000004</c:v>
                </c:pt>
                <c:pt idx="2014">
                  <c:v>8.9431373369999996</c:v>
                </c:pt>
                <c:pt idx="2015">
                  <c:v>8.9417059390000002</c:v>
                </c:pt>
                <c:pt idx="2016">
                  <c:v>8.9409594099999996</c:v>
                </c:pt>
                <c:pt idx="2017">
                  <c:v>8.9397488680000006</c:v>
                </c:pt>
                <c:pt idx="2018">
                  <c:v>8.9351144349999991</c:v>
                </c:pt>
                <c:pt idx="2019">
                  <c:v>8.9321779639999992</c:v>
                </c:pt>
                <c:pt idx="2020">
                  <c:v>8.9287422430000003</c:v>
                </c:pt>
                <c:pt idx="2021">
                  <c:v>8.9221621639999995</c:v>
                </c:pt>
                <c:pt idx="2022">
                  <c:v>8.9168064050000009</c:v>
                </c:pt>
                <c:pt idx="2023">
                  <c:v>8.9090909709999995</c:v>
                </c:pt>
                <c:pt idx="2024">
                  <c:v>8.9040363899999999</c:v>
                </c:pt>
                <c:pt idx="2025">
                  <c:v>8.9023621629999994</c:v>
                </c:pt>
                <c:pt idx="2026">
                  <c:v>8.8954195499999997</c:v>
                </c:pt>
                <c:pt idx="2027">
                  <c:v>8.8834483940000002</c:v>
                </c:pt>
                <c:pt idx="2028">
                  <c:v>8.8790052740000007</c:v>
                </c:pt>
                <c:pt idx="2029">
                  <c:v>8.8555555340000005</c:v>
                </c:pt>
                <c:pt idx="2030">
                  <c:v>8.8534414429999995</c:v>
                </c:pt>
                <c:pt idx="2031">
                  <c:v>8.8531469269999992</c:v>
                </c:pt>
                <c:pt idx="2032">
                  <c:v>8.8488188619999999</c:v>
                </c:pt>
                <c:pt idx="2033">
                  <c:v>8.8481482749999998</c:v>
                </c:pt>
                <c:pt idx="2034">
                  <c:v>8.8475902800000004</c:v>
                </c:pt>
                <c:pt idx="2035">
                  <c:v>8.8429322789999993</c:v>
                </c:pt>
                <c:pt idx="2036">
                  <c:v>8.8326530650000006</c:v>
                </c:pt>
                <c:pt idx="2037">
                  <c:v>8.8263802210000009</c:v>
                </c:pt>
                <c:pt idx="2038">
                  <c:v>8.8259414290000002</c:v>
                </c:pt>
                <c:pt idx="2039">
                  <c:v>8.8251573990000001</c:v>
                </c:pt>
                <c:pt idx="2040">
                  <c:v>8.8219931920000008</c:v>
                </c:pt>
                <c:pt idx="2041">
                  <c:v>8.8214348749999996</c:v>
                </c:pt>
                <c:pt idx="2042">
                  <c:v>8.8170145729999998</c:v>
                </c:pt>
                <c:pt idx="2043">
                  <c:v>8.8164252960000002</c:v>
                </c:pt>
                <c:pt idx="2044">
                  <c:v>8.8116364180000009</c:v>
                </c:pt>
                <c:pt idx="2045">
                  <c:v>8.8111112380000005</c:v>
                </c:pt>
                <c:pt idx="2046">
                  <c:v>8.8000001910000005</c:v>
                </c:pt>
                <c:pt idx="2047">
                  <c:v>8.8000001910000005</c:v>
                </c:pt>
                <c:pt idx="2048">
                  <c:v>8.8000001910000005</c:v>
                </c:pt>
                <c:pt idx="2049">
                  <c:v>8.8000001910000005</c:v>
                </c:pt>
                <c:pt idx="2050">
                  <c:v>8.8000001910000005</c:v>
                </c:pt>
                <c:pt idx="2051">
                  <c:v>8.8000001910000005</c:v>
                </c:pt>
                <c:pt idx="2052">
                  <c:v>8.8000001910000005</c:v>
                </c:pt>
                <c:pt idx="2053">
                  <c:v>8.8000001910000005</c:v>
                </c:pt>
                <c:pt idx="2054">
                  <c:v>8.8000001910000005</c:v>
                </c:pt>
                <c:pt idx="2055">
                  <c:v>8.7989690090000003</c:v>
                </c:pt>
                <c:pt idx="2056">
                  <c:v>8.7973490319999996</c:v>
                </c:pt>
                <c:pt idx="2057">
                  <c:v>8.7952381099999997</c:v>
                </c:pt>
                <c:pt idx="2058">
                  <c:v>8.7889765270000009</c:v>
                </c:pt>
                <c:pt idx="2059">
                  <c:v>8.7821425370000004</c:v>
                </c:pt>
                <c:pt idx="2060">
                  <c:v>8.7818184329999998</c:v>
                </c:pt>
                <c:pt idx="2061">
                  <c:v>8.7797980930000001</c:v>
                </c:pt>
                <c:pt idx="2062">
                  <c:v>8.7772728309999994</c:v>
                </c:pt>
                <c:pt idx="2063">
                  <c:v>8.7732986030000006</c:v>
                </c:pt>
                <c:pt idx="2064">
                  <c:v>8.7714287889999998</c:v>
                </c:pt>
                <c:pt idx="2065">
                  <c:v>8.7700000760000005</c:v>
                </c:pt>
                <c:pt idx="2066">
                  <c:v>8.7694630329999992</c:v>
                </c:pt>
                <c:pt idx="2067">
                  <c:v>8.7666668889999997</c:v>
                </c:pt>
                <c:pt idx="2068">
                  <c:v>8.7666667300000007</c:v>
                </c:pt>
                <c:pt idx="2069">
                  <c:v>8.7632021640000008</c:v>
                </c:pt>
                <c:pt idx="2070">
                  <c:v>8.7616407620000007</c:v>
                </c:pt>
                <c:pt idx="2071">
                  <c:v>8.7576020490000008</c:v>
                </c:pt>
                <c:pt idx="2072">
                  <c:v>8.757340632</c:v>
                </c:pt>
                <c:pt idx="2073">
                  <c:v>8.7572000729999999</c:v>
                </c:pt>
                <c:pt idx="2074">
                  <c:v>8.7510820450000004</c:v>
                </c:pt>
                <c:pt idx="2075">
                  <c:v>8.7472373090000008</c:v>
                </c:pt>
                <c:pt idx="2076">
                  <c:v>8.7430000939999992</c:v>
                </c:pt>
                <c:pt idx="2077">
                  <c:v>8.7428571159999997</c:v>
                </c:pt>
                <c:pt idx="2078">
                  <c:v>8.7421050820000001</c:v>
                </c:pt>
                <c:pt idx="2079">
                  <c:v>8.7315788770000005</c:v>
                </c:pt>
                <c:pt idx="2080">
                  <c:v>8.7311023199999998</c:v>
                </c:pt>
                <c:pt idx="2081">
                  <c:v>8.7202685259999999</c:v>
                </c:pt>
                <c:pt idx="2082">
                  <c:v>8.7193863270000005</c:v>
                </c:pt>
                <c:pt idx="2083">
                  <c:v>8.7193235540000007</c:v>
                </c:pt>
                <c:pt idx="2084">
                  <c:v>8.7151897409999997</c:v>
                </c:pt>
                <c:pt idx="2085">
                  <c:v>8.7142857819999993</c:v>
                </c:pt>
                <c:pt idx="2086">
                  <c:v>8.7120881029999993</c:v>
                </c:pt>
                <c:pt idx="2087">
                  <c:v>8.7076923659999999</c:v>
                </c:pt>
                <c:pt idx="2088">
                  <c:v>8.6999998089999995</c:v>
                </c:pt>
                <c:pt idx="2089">
                  <c:v>8.6999998089999995</c:v>
                </c:pt>
                <c:pt idx="2090">
                  <c:v>8.6991548509999994</c:v>
                </c:pt>
                <c:pt idx="2091">
                  <c:v>8.6980620240000004</c:v>
                </c:pt>
                <c:pt idx="2092">
                  <c:v>8.6888267310000007</c:v>
                </c:pt>
                <c:pt idx="2093">
                  <c:v>8.6881720940000005</c:v>
                </c:pt>
                <c:pt idx="2094">
                  <c:v>8.6853293689999997</c:v>
                </c:pt>
                <c:pt idx="2095">
                  <c:v>8.6850878369999993</c:v>
                </c:pt>
                <c:pt idx="2096">
                  <c:v>8.6846156529999998</c:v>
                </c:pt>
                <c:pt idx="2097">
                  <c:v>8.6833333970000002</c:v>
                </c:pt>
                <c:pt idx="2098">
                  <c:v>8.6799998279999997</c:v>
                </c:pt>
                <c:pt idx="2099">
                  <c:v>8.6657112380000001</c:v>
                </c:pt>
                <c:pt idx="2100">
                  <c:v>8.6648798550000006</c:v>
                </c:pt>
                <c:pt idx="2101">
                  <c:v>8.6629496620000008</c:v>
                </c:pt>
                <c:pt idx="2102">
                  <c:v>8.6608775389999995</c:v>
                </c:pt>
                <c:pt idx="2103">
                  <c:v>8.6588874160000007</c:v>
                </c:pt>
                <c:pt idx="2104">
                  <c:v>8.6545454369999995</c:v>
                </c:pt>
                <c:pt idx="2105">
                  <c:v>8.6435501709999993</c:v>
                </c:pt>
                <c:pt idx="2106">
                  <c:v>8.643262515</c:v>
                </c:pt>
                <c:pt idx="2107">
                  <c:v>8.6401867820000007</c:v>
                </c:pt>
                <c:pt idx="2108">
                  <c:v>8.6395778980000006</c:v>
                </c:pt>
                <c:pt idx="2109">
                  <c:v>8.6393130750000005</c:v>
                </c:pt>
                <c:pt idx="2110">
                  <c:v>8.6347826249999997</c:v>
                </c:pt>
                <c:pt idx="2111">
                  <c:v>8.6340041450000005</c:v>
                </c:pt>
                <c:pt idx="2112">
                  <c:v>8.6333330999999998</c:v>
                </c:pt>
                <c:pt idx="2113">
                  <c:v>8.6222218940000008</c:v>
                </c:pt>
                <c:pt idx="2114">
                  <c:v>8.6199998220000005</c:v>
                </c:pt>
                <c:pt idx="2115">
                  <c:v>8.6196081119999999</c:v>
                </c:pt>
                <c:pt idx="2116">
                  <c:v>8.6192825259999992</c:v>
                </c:pt>
                <c:pt idx="2117">
                  <c:v>8.6105132859999998</c:v>
                </c:pt>
                <c:pt idx="2118">
                  <c:v>8.6078948180000001</c:v>
                </c:pt>
                <c:pt idx="2119">
                  <c:v>8.6070350399999995</c:v>
                </c:pt>
                <c:pt idx="2120">
                  <c:v>8.6068346689999995</c:v>
                </c:pt>
                <c:pt idx="2121">
                  <c:v>8.6024407919999994</c:v>
                </c:pt>
                <c:pt idx="2122">
                  <c:v>8.6012523680000008</c:v>
                </c:pt>
                <c:pt idx="2123">
                  <c:v>8.6000003809999992</c:v>
                </c:pt>
                <c:pt idx="2124">
                  <c:v>8.6000003809999992</c:v>
                </c:pt>
                <c:pt idx="2125">
                  <c:v>8.6000003809999992</c:v>
                </c:pt>
                <c:pt idx="2126">
                  <c:v>8.597456481</c:v>
                </c:pt>
                <c:pt idx="2127">
                  <c:v>8.5968590650000003</c:v>
                </c:pt>
                <c:pt idx="2128">
                  <c:v>8.5964128379999991</c:v>
                </c:pt>
                <c:pt idx="2129">
                  <c:v>8.5900481410000005</c:v>
                </c:pt>
                <c:pt idx="2130">
                  <c:v>8.5880660130000006</c:v>
                </c:pt>
                <c:pt idx="2131">
                  <c:v>8.5860857880000001</c:v>
                </c:pt>
                <c:pt idx="2132">
                  <c:v>8.5833332539999994</c:v>
                </c:pt>
                <c:pt idx="2133">
                  <c:v>8.5812501910000005</c:v>
                </c:pt>
                <c:pt idx="2134">
                  <c:v>8.5732898990000006</c:v>
                </c:pt>
                <c:pt idx="2135">
                  <c:v>8.5684714769999992</c:v>
                </c:pt>
                <c:pt idx="2136">
                  <c:v>8.5681819180000005</c:v>
                </c:pt>
                <c:pt idx="2137">
                  <c:v>8.5642859940000005</c:v>
                </c:pt>
                <c:pt idx="2138">
                  <c:v>8.5621300900000001</c:v>
                </c:pt>
                <c:pt idx="2139">
                  <c:v>8.5621052039999999</c:v>
                </c:pt>
                <c:pt idx="2140">
                  <c:v>8.5576151809999992</c:v>
                </c:pt>
                <c:pt idx="2141">
                  <c:v>8.5560373649999999</c:v>
                </c:pt>
                <c:pt idx="2142">
                  <c:v>8.5512033540000001</c:v>
                </c:pt>
                <c:pt idx="2143">
                  <c:v>8.55081983</c:v>
                </c:pt>
                <c:pt idx="2144">
                  <c:v>8.5504687050000001</c:v>
                </c:pt>
                <c:pt idx="2145">
                  <c:v>8.5502185740000005</c:v>
                </c:pt>
                <c:pt idx="2146">
                  <c:v>8.5476190019999994</c:v>
                </c:pt>
                <c:pt idx="2147">
                  <c:v>8.5404962110000007</c:v>
                </c:pt>
                <c:pt idx="2148">
                  <c:v>8.5388497099999991</c:v>
                </c:pt>
                <c:pt idx="2149">
                  <c:v>8.5384617590000005</c:v>
                </c:pt>
                <c:pt idx="2150">
                  <c:v>8.5356523099999997</c:v>
                </c:pt>
                <c:pt idx="2151">
                  <c:v>8.528888791</c:v>
                </c:pt>
                <c:pt idx="2152">
                  <c:v>8.5225090580000007</c:v>
                </c:pt>
                <c:pt idx="2153">
                  <c:v>8.5222223069999998</c:v>
                </c:pt>
                <c:pt idx="2154">
                  <c:v>8.5187499229999997</c:v>
                </c:pt>
                <c:pt idx="2155">
                  <c:v>8.5184575809999998</c:v>
                </c:pt>
                <c:pt idx="2156">
                  <c:v>8.5169493870000004</c:v>
                </c:pt>
                <c:pt idx="2157">
                  <c:v>8.5157472009999999</c:v>
                </c:pt>
                <c:pt idx="2158">
                  <c:v>8.5152335560000001</c:v>
                </c:pt>
                <c:pt idx="2159">
                  <c:v>8.5100003239999999</c:v>
                </c:pt>
                <c:pt idx="2160">
                  <c:v>8.5097561039999992</c:v>
                </c:pt>
                <c:pt idx="2161">
                  <c:v>8.5090906840000002</c:v>
                </c:pt>
                <c:pt idx="2162">
                  <c:v>8.5031034979999998</c:v>
                </c:pt>
                <c:pt idx="2163">
                  <c:v>8.5022669339999997</c:v>
                </c:pt>
                <c:pt idx="2164">
                  <c:v>8.5</c:v>
                </c:pt>
                <c:pt idx="2165">
                  <c:v>8.494157414</c:v>
                </c:pt>
                <c:pt idx="2166">
                  <c:v>8.4883577760000009</c:v>
                </c:pt>
                <c:pt idx="2167">
                  <c:v>8.4854984459999994</c:v>
                </c:pt>
                <c:pt idx="2168">
                  <c:v>8.4844471410000004</c:v>
                </c:pt>
                <c:pt idx="2169">
                  <c:v>8.4842103009999992</c:v>
                </c:pt>
                <c:pt idx="2170">
                  <c:v>8.483468362</c:v>
                </c:pt>
                <c:pt idx="2171">
                  <c:v>8.4824141910000002</c:v>
                </c:pt>
                <c:pt idx="2172">
                  <c:v>8.4813004939999992</c:v>
                </c:pt>
                <c:pt idx="2173">
                  <c:v>8.4807407240000003</c:v>
                </c:pt>
                <c:pt idx="2174">
                  <c:v>8.4805060159999996</c:v>
                </c:pt>
                <c:pt idx="2175">
                  <c:v>8.4798121949999992</c:v>
                </c:pt>
                <c:pt idx="2176">
                  <c:v>8.4759288210000001</c:v>
                </c:pt>
                <c:pt idx="2177">
                  <c:v>8.4732981679999995</c:v>
                </c:pt>
                <c:pt idx="2178">
                  <c:v>8.4661657580000007</c:v>
                </c:pt>
                <c:pt idx="2179">
                  <c:v>8.4640448920000004</c:v>
                </c:pt>
                <c:pt idx="2180">
                  <c:v>8.4640290609999997</c:v>
                </c:pt>
                <c:pt idx="2181">
                  <c:v>8.4540619279999998</c:v>
                </c:pt>
                <c:pt idx="2182">
                  <c:v>8.4480294990000004</c:v>
                </c:pt>
                <c:pt idx="2183">
                  <c:v>8.4463203230000001</c:v>
                </c:pt>
                <c:pt idx="2184">
                  <c:v>8.4456030640000002</c:v>
                </c:pt>
                <c:pt idx="2185">
                  <c:v>8.4411243999999996</c:v>
                </c:pt>
                <c:pt idx="2186">
                  <c:v>8.4396993929999997</c:v>
                </c:pt>
                <c:pt idx="2187">
                  <c:v>8.4367418930000007</c:v>
                </c:pt>
                <c:pt idx="2188">
                  <c:v>8.4357613570000005</c:v>
                </c:pt>
                <c:pt idx="2189">
                  <c:v>8.4336126900000004</c:v>
                </c:pt>
                <c:pt idx="2190">
                  <c:v>8.4310535580000003</c:v>
                </c:pt>
                <c:pt idx="2191">
                  <c:v>8.4281728670000007</c:v>
                </c:pt>
                <c:pt idx="2192">
                  <c:v>8.4278147239999992</c:v>
                </c:pt>
                <c:pt idx="2193">
                  <c:v>8.4273801759999998</c:v>
                </c:pt>
                <c:pt idx="2194">
                  <c:v>8.4268869899999999</c:v>
                </c:pt>
                <c:pt idx="2195">
                  <c:v>8.4249996540000005</c:v>
                </c:pt>
                <c:pt idx="2196">
                  <c:v>8.4208494819999995</c:v>
                </c:pt>
                <c:pt idx="2197">
                  <c:v>8.4207563440000008</c:v>
                </c:pt>
                <c:pt idx="2198">
                  <c:v>8.4157003800000005</c:v>
                </c:pt>
                <c:pt idx="2199">
                  <c:v>8.4150287909999992</c:v>
                </c:pt>
                <c:pt idx="2200">
                  <c:v>8.4109422200000008</c:v>
                </c:pt>
                <c:pt idx="2201">
                  <c:v>8.4081424130000002</c:v>
                </c:pt>
                <c:pt idx="2202">
                  <c:v>8.4021978540000006</c:v>
                </c:pt>
                <c:pt idx="2203">
                  <c:v>8.401418649</c:v>
                </c:pt>
                <c:pt idx="2204">
                  <c:v>8.400307497</c:v>
                </c:pt>
                <c:pt idx="2205">
                  <c:v>8.4001366449999999</c:v>
                </c:pt>
                <c:pt idx="2206">
                  <c:v>8.4000000420000003</c:v>
                </c:pt>
                <c:pt idx="2207">
                  <c:v>8.3999996190000008</c:v>
                </c:pt>
                <c:pt idx="2208">
                  <c:v>8.3999996190000008</c:v>
                </c:pt>
                <c:pt idx="2209">
                  <c:v>8.3999996190000008</c:v>
                </c:pt>
                <c:pt idx="2210">
                  <c:v>8.3999996190000008</c:v>
                </c:pt>
                <c:pt idx="2211">
                  <c:v>8.3991017059999997</c:v>
                </c:pt>
                <c:pt idx="2212">
                  <c:v>8.3972550320000003</c:v>
                </c:pt>
                <c:pt idx="2213">
                  <c:v>8.3936116179999996</c:v>
                </c:pt>
                <c:pt idx="2214">
                  <c:v>8.3935484890000005</c:v>
                </c:pt>
                <c:pt idx="2215">
                  <c:v>8.3922262009999997</c:v>
                </c:pt>
                <c:pt idx="2216">
                  <c:v>8.3915340179999998</c:v>
                </c:pt>
                <c:pt idx="2217">
                  <c:v>8.3904758640000008</c:v>
                </c:pt>
                <c:pt idx="2218">
                  <c:v>8.3902206390000007</c:v>
                </c:pt>
                <c:pt idx="2219">
                  <c:v>8.389247417</c:v>
                </c:pt>
                <c:pt idx="2220">
                  <c:v>8.3887176950000004</c:v>
                </c:pt>
                <c:pt idx="2221">
                  <c:v>8.3878424789999997</c:v>
                </c:pt>
                <c:pt idx="2222">
                  <c:v>8.3877553230000004</c:v>
                </c:pt>
                <c:pt idx="2223">
                  <c:v>8.384151546</c:v>
                </c:pt>
                <c:pt idx="2224">
                  <c:v>8.3831326419999996</c:v>
                </c:pt>
                <c:pt idx="2225">
                  <c:v>8.3827999989999995</c:v>
                </c:pt>
                <c:pt idx="2226">
                  <c:v>8.3816676109999992</c:v>
                </c:pt>
                <c:pt idx="2227">
                  <c:v>8.3806004089999995</c:v>
                </c:pt>
                <c:pt idx="2228">
                  <c:v>8.3790123479999998</c:v>
                </c:pt>
                <c:pt idx="2229">
                  <c:v>8.3779719589999999</c:v>
                </c:pt>
                <c:pt idx="2230">
                  <c:v>8.3770700389999995</c:v>
                </c:pt>
                <c:pt idx="2231">
                  <c:v>8.3712015629999996</c:v>
                </c:pt>
                <c:pt idx="2232">
                  <c:v>8.3707760409999992</c:v>
                </c:pt>
                <c:pt idx="2233">
                  <c:v>8.3649192360000004</c:v>
                </c:pt>
                <c:pt idx="2234">
                  <c:v>8.3627735150000007</c:v>
                </c:pt>
                <c:pt idx="2235">
                  <c:v>8.3625869070000007</c:v>
                </c:pt>
                <c:pt idx="2236">
                  <c:v>8.3600693909999997</c:v>
                </c:pt>
                <c:pt idx="2237">
                  <c:v>8.3597046430000006</c:v>
                </c:pt>
                <c:pt idx="2238">
                  <c:v>8.3564218859999997</c:v>
                </c:pt>
                <c:pt idx="2239">
                  <c:v>8.3533471660000007</c:v>
                </c:pt>
                <c:pt idx="2240">
                  <c:v>8.3502712139999993</c:v>
                </c:pt>
                <c:pt idx="2241">
                  <c:v>8.3472882790000007</c:v>
                </c:pt>
                <c:pt idx="2242">
                  <c:v>8.3472443149999993</c:v>
                </c:pt>
                <c:pt idx="2243">
                  <c:v>8.3459001789999991</c:v>
                </c:pt>
                <c:pt idx="2244">
                  <c:v>8.3435855409999995</c:v>
                </c:pt>
                <c:pt idx="2245">
                  <c:v>8.3377359440000003</c:v>
                </c:pt>
                <c:pt idx="2246">
                  <c:v>8.3363780550000008</c:v>
                </c:pt>
                <c:pt idx="2247">
                  <c:v>8.3334281749999999</c:v>
                </c:pt>
                <c:pt idx="2248">
                  <c:v>8.3300837540000003</c:v>
                </c:pt>
                <c:pt idx="2249">
                  <c:v>8.3268570489999991</c:v>
                </c:pt>
                <c:pt idx="2250">
                  <c:v>8.3240838180000001</c:v>
                </c:pt>
                <c:pt idx="2251">
                  <c:v>8.3240436649999996</c:v>
                </c:pt>
                <c:pt idx="2252">
                  <c:v>8.3234520980000006</c:v>
                </c:pt>
                <c:pt idx="2253">
                  <c:v>8.3222221449999996</c:v>
                </c:pt>
                <c:pt idx="2254">
                  <c:v>8.3197880499999997</c:v>
                </c:pt>
                <c:pt idx="2255">
                  <c:v>8.319067982</c:v>
                </c:pt>
                <c:pt idx="2256">
                  <c:v>8.3154264649999998</c:v>
                </c:pt>
                <c:pt idx="2257">
                  <c:v>8.3146023299999996</c:v>
                </c:pt>
                <c:pt idx="2258">
                  <c:v>8.3144095010000001</c:v>
                </c:pt>
                <c:pt idx="2259">
                  <c:v>8.3110802830000008</c:v>
                </c:pt>
                <c:pt idx="2260">
                  <c:v>8.3105030729999996</c:v>
                </c:pt>
                <c:pt idx="2261">
                  <c:v>8.309923543</c:v>
                </c:pt>
                <c:pt idx="2262">
                  <c:v>8.3069371430000007</c:v>
                </c:pt>
                <c:pt idx="2263">
                  <c:v>8.3036584310000006</c:v>
                </c:pt>
                <c:pt idx="2264">
                  <c:v>8.302963256</c:v>
                </c:pt>
                <c:pt idx="2265">
                  <c:v>8.3000001910000005</c:v>
                </c:pt>
                <c:pt idx="2266">
                  <c:v>8.3000001910000005</c:v>
                </c:pt>
                <c:pt idx="2267">
                  <c:v>8.3000001910000005</c:v>
                </c:pt>
                <c:pt idx="2268">
                  <c:v>8.2997460539999999</c:v>
                </c:pt>
                <c:pt idx="2269">
                  <c:v>8.2991165539999994</c:v>
                </c:pt>
                <c:pt idx="2270">
                  <c:v>8.2977293430000003</c:v>
                </c:pt>
                <c:pt idx="2271">
                  <c:v>8.2959893989999998</c:v>
                </c:pt>
                <c:pt idx="2272">
                  <c:v>8.2935565669999995</c:v>
                </c:pt>
                <c:pt idx="2273">
                  <c:v>8.2923077799999998</c:v>
                </c:pt>
                <c:pt idx="2274">
                  <c:v>8.2919152910000005</c:v>
                </c:pt>
                <c:pt idx="2275">
                  <c:v>8.2912104059999994</c:v>
                </c:pt>
                <c:pt idx="2276">
                  <c:v>8.2910462410000001</c:v>
                </c:pt>
                <c:pt idx="2277">
                  <c:v>8.2902511820000004</c:v>
                </c:pt>
                <c:pt idx="2278">
                  <c:v>8.2896342359999995</c:v>
                </c:pt>
                <c:pt idx="2279">
                  <c:v>8.2890906990000008</c:v>
                </c:pt>
                <c:pt idx="2280">
                  <c:v>8.2888446479999995</c:v>
                </c:pt>
                <c:pt idx="2281">
                  <c:v>8.2878734789999999</c:v>
                </c:pt>
                <c:pt idx="2282">
                  <c:v>8.2875620629999993</c:v>
                </c:pt>
                <c:pt idx="2283">
                  <c:v>8.2874250929999995</c:v>
                </c:pt>
                <c:pt idx="2284">
                  <c:v>8.2868420880000002</c:v>
                </c:pt>
                <c:pt idx="2285">
                  <c:v>8.2865328199999997</c:v>
                </c:pt>
                <c:pt idx="2286">
                  <c:v>8.2857143240000006</c:v>
                </c:pt>
                <c:pt idx="2287">
                  <c:v>8.2846524840000004</c:v>
                </c:pt>
                <c:pt idx="2288">
                  <c:v>8.2836258820000008</c:v>
                </c:pt>
                <c:pt idx="2289">
                  <c:v>8.2820947789999995</c:v>
                </c:pt>
                <c:pt idx="2290">
                  <c:v>8.2802553890000006</c:v>
                </c:pt>
                <c:pt idx="2291">
                  <c:v>8.2799163520000008</c:v>
                </c:pt>
                <c:pt idx="2292">
                  <c:v>8.2748252699999991</c:v>
                </c:pt>
                <c:pt idx="2293">
                  <c:v>8.2745517779999993</c:v>
                </c:pt>
                <c:pt idx="2294">
                  <c:v>8.2714283129999995</c:v>
                </c:pt>
                <c:pt idx="2295">
                  <c:v>8.2709971509999995</c:v>
                </c:pt>
                <c:pt idx="2296">
                  <c:v>8.2690524219999997</c:v>
                </c:pt>
                <c:pt idx="2297">
                  <c:v>8.2684211730000001</c:v>
                </c:pt>
                <c:pt idx="2298">
                  <c:v>8.2673514729999997</c:v>
                </c:pt>
                <c:pt idx="2299">
                  <c:v>8.2664250730000006</c:v>
                </c:pt>
                <c:pt idx="2300">
                  <c:v>8.2649871360000002</c:v>
                </c:pt>
                <c:pt idx="2301">
                  <c:v>8.2642796379999997</c:v>
                </c:pt>
                <c:pt idx="2302">
                  <c:v>8.2610817940000008</c:v>
                </c:pt>
                <c:pt idx="2303">
                  <c:v>8.2608280179999998</c:v>
                </c:pt>
                <c:pt idx="2304">
                  <c:v>8.2603875900000006</c:v>
                </c:pt>
                <c:pt idx="2305">
                  <c:v>8.2586386419999993</c:v>
                </c:pt>
                <c:pt idx="2306">
                  <c:v>8.2573601750000005</c:v>
                </c:pt>
                <c:pt idx="2307">
                  <c:v>8.2572501930000008</c:v>
                </c:pt>
                <c:pt idx="2308">
                  <c:v>8.2555794200000001</c:v>
                </c:pt>
                <c:pt idx="2309">
                  <c:v>8.2533613090000006</c:v>
                </c:pt>
                <c:pt idx="2310">
                  <c:v>8.2532164530000003</c:v>
                </c:pt>
                <c:pt idx="2311">
                  <c:v>8.25</c:v>
                </c:pt>
                <c:pt idx="2312">
                  <c:v>8.2496527499999992</c:v>
                </c:pt>
                <c:pt idx="2313">
                  <c:v>8.2478129629999994</c:v>
                </c:pt>
                <c:pt idx="2314">
                  <c:v>8.2466365360000005</c:v>
                </c:pt>
                <c:pt idx="2315">
                  <c:v>8.246388992</c:v>
                </c:pt>
                <c:pt idx="2316">
                  <c:v>8.2456673909999996</c:v>
                </c:pt>
                <c:pt idx="2317">
                  <c:v>8.2447059750000005</c:v>
                </c:pt>
                <c:pt idx="2318">
                  <c:v>8.2439381390000008</c:v>
                </c:pt>
                <c:pt idx="2319">
                  <c:v>8.2427672469999997</c:v>
                </c:pt>
                <c:pt idx="2320">
                  <c:v>8.2422174590000008</c:v>
                </c:pt>
                <c:pt idx="2321">
                  <c:v>8.2421767549999991</c:v>
                </c:pt>
                <c:pt idx="2322">
                  <c:v>8.2406294500000001</c:v>
                </c:pt>
                <c:pt idx="2323">
                  <c:v>8.2390577129999993</c:v>
                </c:pt>
                <c:pt idx="2324">
                  <c:v>8.2387025789999999</c:v>
                </c:pt>
                <c:pt idx="2325">
                  <c:v>8.2357999520000007</c:v>
                </c:pt>
                <c:pt idx="2326">
                  <c:v>8.2353257489999994</c:v>
                </c:pt>
                <c:pt idx="2327">
                  <c:v>8.2330026360000002</c:v>
                </c:pt>
                <c:pt idx="2328">
                  <c:v>8.2315287129999994</c:v>
                </c:pt>
                <c:pt idx="2329">
                  <c:v>8.2314412749999999</c:v>
                </c:pt>
                <c:pt idx="2330">
                  <c:v>8.2312498690000009</c:v>
                </c:pt>
                <c:pt idx="2331">
                  <c:v>8.230708516</c:v>
                </c:pt>
                <c:pt idx="2332">
                  <c:v>8.2285142919999998</c:v>
                </c:pt>
                <c:pt idx="2333">
                  <c:v>8.2271121820000008</c:v>
                </c:pt>
                <c:pt idx="2334">
                  <c:v>8.2263373580000003</c:v>
                </c:pt>
                <c:pt idx="2335">
                  <c:v>8.2259156670000007</c:v>
                </c:pt>
                <c:pt idx="2336">
                  <c:v>8.2257142230000007</c:v>
                </c:pt>
                <c:pt idx="2337">
                  <c:v>8.2250691210000006</c:v>
                </c:pt>
                <c:pt idx="2338">
                  <c:v>8.2245925470000003</c:v>
                </c:pt>
                <c:pt idx="2339">
                  <c:v>8.2238391780000004</c:v>
                </c:pt>
                <c:pt idx="2340">
                  <c:v>8.2232367259999997</c:v>
                </c:pt>
                <c:pt idx="2341">
                  <c:v>8.2213309760000008</c:v>
                </c:pt>
                <c:pt idx="2342">
                  <c:v>8.2186914689999995</c:v>
                </c:pt>
                <c:pt idx="2343">
                  <c:v>8.2167694480000009</c:v>
                </c:pt>
                <c:pt idx="2344">
                  <c:v>8.2163936020000001</c:v>
                </c:pt>
                <c:pt idx="2345">
                  <c:v>8.2160276690000007</c:v>
                </c:pt>
                <c:pt idx="2346">
                  <c:v>8.2149674669999992</c:v>
                </c:pt>
                <c:pt idx="2347">
                  <c:v>8.2144337319999998</c:v>
                </c:pt>
                <c:pt idx="2348">
                  <c:v>8.2142010810000006</c:v>
                </c:pt>
                <c:pt idx="2349">
                  <c:v>8.2140918599999999</c:v>
                </c:pt>
                <c:pt idx="2350">
                  <c:v>8.2131529459999992</c:v>
                </c:pt>
                <c:pt idx="2351">
                  <c:v>8.2130893389999997</c:v>
                </c:pt>
                <c:pt idx="2352">
                  <c:v>8.2129715839999999</c:v>
                </c:pt>
                <c:pt idx="2353">
                  <c:v>8.2104642640000005</c:v>
                </c:pt>
                <c:pt idx="2354">
                  <c:v>8.2090172270000004</c:v>
                </c:pt>
                <c:pt idx="2355">
                  <c:v>8.2080118679999998</c:v>
                </c:pt>
                <c:pt idx="2356">
                  <c:v>8.2070064360000003</c:v>
                </c:pt>
                <c:pt idx="2357">
                  <c:v>8.2065465809999996</c:v>
                </c:pt>
                <c:pt idx="2358">
                  <c:v>8.2063169790000003</c:v>
                </c:pt>
                <c:pt idx="2359">
                  <c:v>8.2060608750000004</c:v>
                </c:pt>
                <c:pt idx="2360">
                  <c:v>8.2051673950000001</c:v>
                </c:pt>
                <c:pt idx="2361">
                  <c:v>8.2041883070000008</c:v>
                </c:pt>
                <c:pt idx="2362">
                  <c:v>8.2034584039999991</c:v>
                </c:pt>
                <c:pt idx="2363">
                  <c:v>8.2031998060000006</c:v>
                </c:pt>
                <c:pt idx="2364">
                  <c:v>8.2002801759999997</c:v>
                </c:pt>
                <c:pt idx="2365">
                  <c:v>8.1999999470000002</c:v>
                </c:pt>
                <c:pt idx="2366">
                  <c:v>8.1999998089999995</c:v>
                </c:pt>
                <c:pt idx="2367">
                  <c:v>8.1999998089999995</c:v>
                </c:pt>
                <c:pt idx="2368">
                  <c:v>8.1999998089999995</c:v>
                </c:pt>
                <c:pt idx="2369">
                  <c:v>8.1999998089999995</c:v>
                </c:pt>
                <c:pt idx="2370">
                  <c:v>8.1999998089999995</c:v>
                </c:pt>
                <c:pt idx="2371">
                  <c:v>8.1999998089999995</c:v>
                </c:pt>
                <c:pt idx="2372">
                  <c:v>8.1995987499999998</c:v>
                </c:pt>
                <c:pt idx="2373">
                  <c:v>8.1995908429999993</c:v>
                </c:pt>
                <c:pt idx="2374">
                  <c:v>8.1981393550000004</c:v>
                </c:pt>
                <c:pt idx="2375">
                  <c:v>8.1976842590000008</c:v>
                </c:pt>
                <c:pt idx="2376">
                  <c:v>8.1972676030000002</c:v>
                </c:pt>
                <c:pt idx="2377">
                  <c:v>8.1967066460000009</c:v>
                </c:pt>
                <c:pt idx="2378">
                  <c:v>8.1964694859999998</c:v>
                </c:pt>
                <c:pt idx="2379">
                  <c:v>8.1952940059999992</c:v>
                </c:pt>
                <c:pt idx="2380">
                  <c:v>8.1945152530000005</c:v>
                </c:pt>
                <c:pt idx="2381">
                  <c:v>8.1943126379999995</c:v>
                </c:pt>
                <c:pt idx="2382">
                  <c:v>8.1942710999999999</c:v>
                </c:pt>
                <c:pt idx="2383">
                  <c:v>8.1928126359999993</c:v>
                </c:pt>
                <c:pt idx="2384">
                  <c:v>8.1923662650000004</c:v>
                </c:pt>
                <c:pt idx="2385">
                  <c:v>8.1903060350000008</c:v>
                </c:pt>
                <c:pt idx="2386">
                  <c:v>8.1891890089999997</c:v>
                </c:pt>
                <c:pt idx="2387">
                  <c:v>8.1888327840000006</c:v>
                </c:pt>
                <c:pt idx="2388">
                  <c:v>8.1886791189999997</c:v>
                </c:pt>
                <c:pt idx="2389">
                  <c:v>8.1886434070000007</c:v>
                </c:pt>
                <c:pt idx="2390">
                  <c:v>8.1857776009999998</c:v>
                </c:pt>
                <c:pt idx="2391">
                  <c:v>8.1854545160000001</c:v>
                </c:pt>
                <c:pt idx="2392">
                  <c:v>8.1854274359999994</c:v>
                </c:pt>
                <c:pt idx="2393">
                  <c:v>8.1828402170000007</c:v>
                </c:pt>
                <c:pt idx="2394">
                  <c:v>8.1812013270000001</c:v>
                </c:pt>
                <c:pt idx="2395">
                  <c:v>8.1779262930000005</c:v>
                </c:pt>
                <c:pt idx="2396">
                  <c:v>8.1774338849999992</c:v>
                </c:pt>
                <c:pt idx="2397">
                  <c:v>8.1751452750000002</c:v>
                </c:pt>
                <c:pt idx="2398">
                  <c:v>8.1714286499999993</c:v>
                </c:pt>
                <c:pt idx="2399">
                  <c:v>8.1705885190000007</c:v>
                </c:pt>
                <c:pt idx="2400">
                  <c:v>8.1693320089999997</c:v>
                </c:pt>
                <c:pt idx="2401">
                  <c:v>8.1682840599999995</c:v>
                </c:pt>
                <c:pt idx="2402">
                  <c:v>8.1658259609999995</c:v>
                </c:pt>
                <c:pt idx="2403">
                  <c:v>8.1639130640000008</c:v>
                </c:pt>
                <c:pt idx="2404">
                  <c:v>8.1629555099999997</c:v>
                </c:pt>
                <c:pt idx="2405">
                  <c:v>8.162949459</c:v>
                </c:pt>
                <c:pt idx="2406">
                  <c:v>8.1620277689999998</c:v>
                </c:pt>
                <c:pt idx="2407">
                  <c:v>8.1604348850000008</c:v>
                </c:pt>
                <c:pt idx="2408">
                  <c:v>8.1598028520000003</c:v>
                </c:pt>
                <c:pt idx="2409">
                  <c:v>8.1593519459999992</c:v>
                </c:pt>
                <c:pt idx="2410">
                  <c:v>8.1587627479999991</c:v>
                </c:pt>
                <c:pt idx="2411">
                  <c:v>8.1574351840000006</c:v>
                </c:pt>
                <c:pt idx="2412">
                  <c:v>8.1571429930000008</c:v>
                </c:pt>
                <c:pt idx="2413">
                  <c:v>8.1571429119999994</c:v>
                </c:pt>
                <c:pt idx="2414">
                  <c:v>8.1568860779999994</c:v>
                </c:pt>
                <c:pt idx="2415">
                  <c:v>8.154184892</c:v>
                </c:pt>
                <c:pt idx="2416">
                  <c:v>8.1532491950000008</c:v>
                </c:pt>
                <c:pt idx="2417">
                  <c:v>8.1529830329999999</c:v>
                </c:pt>
                <c:pt idx="2418">
                  <c:v>8.1484315069999997</c:v>
                </c:pt>
                <c:pt idx="2419">
                  <c:v>8.1482812360000008</c:v>
                </c:pt>
                <c:pt idx="2420">
                  <c:v>8.1460266079999997</c:v>
                </c:pt>
                <c:pt idx="2421">
                  <c:v>8.1456029500000007</c:v>
                </c:pt>
                <c:pt idx="2422">
                  <c:v>8.1448274479999991</c:v>
                </c:pt>
                <c:pt idx="2423">
                  <c:v>8.1441595210000006</c:v>
                </c:pt>
                <c:pt idx="2424">
                  <c:v>8.1415584869999993</c:v>
                </c:pt>
                <c:pt idx="2425">
                  <c:v>8.1415423370000006</c:v>
                </c:pt>
                <c:pt idx="2426">
                  <c:v>8.1408899320000003</c:v>
                </c:pt>
                <c:pt idx="2427">
                  <c:v>8.1408282679999999</c:v>
                </c:pt>
                <c:pt idx="2428">
                  <c:v>8.1407469050000003</c:v>
                </c:pt>
                <c:pt idx="2429">
                  <c:v>8.1403568669999995</c:v>
                </c:pt>
                <c:pt idx="2430">
                  <c:v>8.1397773099999995</c:v>
                </c:pt>
                <c:pt idx="2431">
                  <c:v>8.1396225080000004</c:v>
                </c:pt>
                <c:pt idx="2432">
                  <c:v>8.1391633649999999</c:v>
                </c:pt>
                <c:pt idx="2433">
                  <c:v>8.1388890479999993</c:v>
                </c:pt>
                <c:pt idx="2434">
                  <c:v>8.1385497470000008</c:v>
                </c:pt>
                <c:pt idx="2435">
                  <c:v>8.1367550620000006</c:v>
                </c:pt>
                <c:pt idx="2436">
                  <c:v>8.1356592699999997</c:v>
                </c:pt>
                <c:pt idx="2437">
                  <c:v>8.1345449980000009</c:v>
                </c:pt>
                <c:pt idx="2438">
                  <c:v>8.1345362659999996</c:v>
                </c:pt>
                <c:pt idx="2439">
                  <c:v>8.1339449199999994</c:v>
                </c:pt>
                <c:pt idx="2440">
                  <c:v>8.1336020229999999</c:v>
                </c:pt>
                <c:pt idx="2441">
                  <c:v>8.1298345600000008</c:v>
                </c:pt>
                <c:pt idx="2442">
                  <c:v>8.1286997690000007</c:v>
                </c:pt>
                <c:pt idx="2443">
                  <c:v>8.1270000150000001</c:v>
                </c:pt>
                <c:pt idx="2444">
                  <c:v>8.1261648639999997</c:v>
                </c:pt>
                <c:pt idx="2445">
                  <c:v>8.1255000289999995</c:v>
                </c:pt>
                <c:pt idx="2446">
                  <c:v>8.1251750630000004</c:v>
                </c:pt>
                <c:pt idx="2447">
                  <c:v>8.1246448079999993</c:v>
                </c:pt>
                <c:pt idx="2448">
                  <c:v>8.1208479550000003</c:v>
                </c:pt>
                <c:pt idx="2449">
                  <c:v>8.1202991729999994</c:v>
                </c:pt>
                <c:pt idx="2450">
                  <c:v>8.1187028269999999</c:v>
                </c:pt>
                <c:pt idx="2451">
                  <c:v>8.1183675330000007</c:v>
                </c:pt>
                <c:pt idx="2452">
                  <c:v>8.1183009300000002</c:v>
                </c:pt>
                <c:pt idx="2453">
                  <c:v>8.1155326779999992</c:v>
                </c:pt>
                <c:pt idx="2454">
                  <c:v>8.1149742519999997</c:v>
                </c:pt>
                <c:pt idx="2455">
                  <c:v>8.1148956600000002</c:v>
                </c:pt>
                <c:pt idx="2456">
                  <c:v>8.113651935</c:v>
                </c:pt>
                <c:pt idx="2457">
                  <c:v>8.1133005399999991</c:v>
                </c:pt>
                <c:pt idx="2458">
                  <c:v>8.1124863230000006</c:v>
                </c:pt>
                <c:pt idx="2459">
                  <c:v>8.1113218319999998</c:v>
                </c:pt>
                <c:pt idx="2460">
                  <c:v>8.1106467080000009</c:v>
                </c:pt>
                <c:pt idx="2461">
                  <c:v>8.1103069459999997</c:v>
                </c:pt>
                <c:pt idx="2462">
                  <c:v>8.1100000800000007</c:v>
                </c:pt>
                <c:pt idx="2463">
                  <c:v>8.1098005420000003</c:v>
                </c:pt>
                <c:pt idx="2464">
                  <c:v>8.1094973780000004</c:v>
                </c:pt>
                <c:pt idx="2465">
                  <c:v>8.1074508850000004</c:v>
                </c:pt>
                <c:pt idx="2466">
                  <c:v>8.1071065240000006</c:v>
                </c:pt>
                <c:pt idx="2467">
                  <c:v>8.1059981949999997</c:v>
                </c:pt>
                <c:pt idx="2468">
                  <c:v>8.1056421889999992</c:v>
                </c:pt>
                <c:pt idx="2469">
                  <c:v>8.1056341520000004</c:v>
                </c:pt>
                <c:pt idx="2470">
                  <c:v>8.1039999009999999</c:v>
                </c:pt>
                <c:pt idx="2471">
                  <c:v>8.1030201309999992</c:v>
                </c:pt>
                <c:pt idx="2472">
                  <c:v>8.1021390110000002</c:v>
                </c:pt>
                <c:pt idx="2473">
                  <c:v>8.1002210399999992</c:v>
                </c:pt>
                <c:pt idx="2474">
                  <c:v>8.1000003809999992</c:v>
                </c:pt>
                <c:pt idx="2475">
                  <c:v>8.1000003809999992</c:v>
                </c:pt>
                <c:pt idx="2476">
                  <c:v>8.1000003809999992</c:v>
                </c:pt>
                <c:pt idx="2477">
                  <c:v>8.0999999050000007</c:v>
                </c:pt>
                <c:pt idx="2478">
                  <c:v>8.0986814969999994</c:v>
                </c:pt>
                <c:pt idx="2479">
                  <c:v>8.0968207169999999</c:v>
                </c:pt>
                <c:pt idx="2480">
                  <c:v>8.0965849859999999</c:v>
                </c:pt>
                <c:pt idx="2481">
                  <c:v>8.0963756789999994</c:v>
                </c:pt>
                <c:pt idx="2482">
                  <c:v>8.0940516939999991</c:v>
                </c:pt>
                <c:pt idx="2483">
                  <c:v>8.0930438500000008</c:v>
                </c:pt>
                <c:pt idx="2484">
                  <c:v>8.0920096529999999</c:v>
                </c:pt>
                <c:pt idx="2485">
                  <c:v>8.0899602089999991</c:v>
                </c:pt>
                <c:pt idx="2486">
                  <c:v>8.0897028320000004</c:v>
                </c:pt>
                <c:pt idx="2487">
                  <c:v>8.0879034520000008</c:v>
                </c:pt>
                <c:pt idx="2488">
                  <c:v>8.0875002739999999</c:v>
                </c:pt>
                <c:pt idx="2489">
                  <c:v>8.0872521380000002</c:v>
                </c:pt>
                <c:pt idx="2490">
                  <c:v>8.0872377150000005</c:v>
                </c:pt>
                <c:pt idx="2491">
                  <c:v>8.0872343519999994</c:v>
                </c:pt>
                <c:pt idx="2492">
                  <c:v>8.0863626909999997</c:v>
                </c:pt>
                <c:pt idx="2493">
                  <c:v>8.0852942750000008</c:v>
                </c:pt>
                <c:pt idx="2494">
                  <c:v>8.0807110069999997</c:v>
                </c:pt>
                <c:pt idx="2495">
                  <c:v>8.0793835749999996</c:v>
                </c:pt>
                <c:pt idx="2496">
                  <c:v>8.0788583880000004</c:v>
                </c:pt>
                <c:pt idx="2497">
                  <c:v>8.0786812080000008</c:v>
                </c:pt>
                <c:pt idx="2498">
                  <c:v>8.0784137600000001</c:v>
                </c:pt>
                <c:pt idx="2499">
                  <c:v>8.0774682599999998</c:v>
                </c:pt>
                <c:pt idx="2500">
                  <c:v>8.077415534</c:v>
                </c:pt>
                <c:pt idx="2501">
                  <c:v>8.0773005399999995</c:v>
                </c:pt>
                <c:pt idx="2502">
                  <c:v>8.0771384519999998</c:v>
                </c:pt>
                <c:pt idx="2503">
                  <c:v>8.076902874</c:v>
                </c:pt>
                <c:pt idx="2504">
                  <c:v>8.0761005560000001</c:v>
                </c:pt>
                <c:pt idx="2505">
                  <c:v>8.0759678229999992</c:v>
                </c:pt>
                <c:pt idx="2506">
                  <c:v>8.0750001759999996</c:v>
                </c:pt>
                <c:pt idx="2507">
                  <c:v>8.0748429809999998</c:v>
                </c:pt>
                <c:pt idx="2508">
                  <c:v>8.0742550259999994</c:v>
                </c:pt>
                <c:pt idx="2509">
                  <c:v>8.0741862589999993</c:v>
                </c:pt>
                <c:pt idx="2510">
                  <c:v>8.0710588100000002</c:v>
                </c:pt>
                <c:pt idx="2511">
                  <c:v>8.0694583929999997</c:v>
                </c:pt>
                <c:pt idx="2512">
                  <c:v>8.0694277529999994</c:v>
                </c:pt>
                <c:pt idx="2513">
                  <c:v>8.0688257760000006</c:v>
                </c:pt>
                <c:pt idx="2514">
                  <c:v>8.0678901669999998</c:v>
                </c:pt>
                <c:pt idx="2515">
                  <c:v>8.0670733989999999</c:v>
                </c:pt>
                <c:pt idx="2516">
                  <c:v>8.0667454480000007</c:v>
                </c:pt>
                <c:pt idx="2517">
                  <c:v>8.0655461959999997</c:v>
                </c:pt>
                <c:pt idx="2518">
                  <c:v>8.0652902900000001</c:v>
                </c:pt>
                <c:pt idx="2519">
                  <c:v>8.0650735789999999</c:v>
                </c:pt>
                <c:pt idx="2520">
                  <c:v>8.0649999379999997</c:v>
                </c:pt>
                <c:pt idx="2521">
                  <c:v>8.0644386220000008</c:v>
                </c:pt>
                <c:pt idx="2522">
                  <c:v>8.0627910259999993</c:v>
                </c:pt>
                <c:pt idx="2523">
                  <c:v>8.0623078709999998</c:v>
                </c:pt>
                <c:pt idx="2524">
                  <c:v>8.0620758039999991</c:v>
                </c:pt>
                <c:pt idx="2525">
                  <c:v>8.0597487520000008</c:v>
                </c:pt>
                <c:pt idx="2526">
                  <c:v>8.0590503429999991</c:v>
                </c:pt>
                <c:pt idx="2527">
                  <c:v>8.0585685530000006</c:v>
                </c:pt>
                <c:pt idx="2528">
                  <c:v>8.0580133590000003</c:v>
                </c:pt>
                <c:pt idx="2529">
                  <c:v>8.0577777229999992</c:v>
                </c:pt>
                <c:pt idx="2530">
                  <c:v>8.0573935970000008</c:v>
                </c:pt>
                <c:pt idx="2531">
                  <c:v>8.0571488589999998</c:v>
                </c:pt>
                <c:pt idx="2532">
                  <c:v>8.0566928489999992</c:v>
                </c:pt>
                <c:pt idx="2533">
                  <c:v>8.0565215820000002</c:v>
                </c:pt>
                <c:pt idx="2534">
                  <c:v>8.0557768920000008</c:v>
                </c:pt>
                <c:pt idx="2535">
                  <c:v>8.0551214039999994</c:v>
                </c:pt>
                <c:pt idx="2536">
                  <c:v>8.0544973029999998</c:v>
                </c:pt>
                <c:pt idx="2537">
                  <c:v>8.0543728380000008</c:v>
                </c:pt>
                <c:pt idx="2538">
                  <c:v>8.0500772319999996</c:v>
                </c:pt>
                <c:pt idx="2539">
                  <c:v>8.0495985829999999</c:v>
                </c:pt>
                <c:pt idx="2540">
                  <c:v>8.0485807499999993</c:v>
                </c:pt>
                <c:pt idx="2541">
                  <c:v>8.0475208110000001</c:v>
                </c:pt>
                <c:pt idx="2542">
                  <c:v>8.0474075880000004</c:v>
                </c:pt>
                <c:pt idx="2543">
                  <c:v>8.0471331680000002</c:v>
                </c:pt>
                <c:pt idx="2544">
                  <c:v>8.0454967160000006</c:v>
                </c:pt>
                <c:pt idx="2545">
                  <c:v>8.0453903570000005</c:v>
                </c:pt>
                <c:pt idx="2546">
                  <c:v>8.0444846059999993</c:v>
                </c:pt>
                <c:pt idx="2547">
                  <c:v>8.0419539830000009</c:v>
                </c:pt>
                <c:pt idx="2548">
                  <c:v>8.0407186270000004</c:v>
                </c:pt>
                <c:pt idx="2549">
                  <c:v>8.0384617790000004</c:v>
                </c:pt>
                <c:pt idx="2550">
                  <c:v>8.0383908020000003</c:v>
                </c:pt>
                <c:pt idx="2551">
                  <c:v>8.0382798139999991</c:v>
                </c:pt>
                <c:pt idx="2552">
                  <c:v>8.0354772400000005</c:v>
                </c:pt>
                <c:pt idx="2553">
                  <c:v>8.0340762340000005</c:v>
                </c:pt>
                <c:pt idx="2554">
                  <c:v>8.0317275860000006</c:v>
                </c:pt>
                <c:pt idx="2555">
                  <c:v>8.0308239970000006</c:v>
                </c:pt>
                <c:pt idx="2556">
                  <c:v>8.0289108640000002</c:v>
                </c:pt>
                <c:pt idx="2557">
                  <c:v>8.028402475</c:v>
                </c:pt>
                <c:pt idx="2558">
                  <c:v>8.0283390319999999</c:v>
                </c:pt>
                <c:pt idx="2559">
                  <c:v>8.0261883039999997</c:v>
                </c:pt>
                <c:pt idx="2560">
                  <c:v>8.0249128110000001</c:v>
                </c:pt>
                <c:pt idx="2561">
                  <c:v>8.0239408890000004</c:v>
                </c:pt>
                <c:pt idx="2562">
                  <c:v>8.0206451419999993</c:v>
                </c:pt>
                <c:pt idx="2563">
                  <c:v>8.0204839490000008</c:v>
                </c:pt>
                <c:pt idx="2564">
                  <c:v>8.0202703480000004</c:v>
                </c:pt>
                <c:pt idx="2565">
                  <c:v>8.0202649899999994</c:v>
                </c:pt>
                <c:pt idx="2566">
                  <c:v>8.0201391560000008</c:v>
                </c:pt>
                <c:pt idx="2567">
                  <c:v>8.0200557870000004</c:v>
                </c:pt>
                <c:pt idx="2568">
                  <c:v>8.0200303389999998</c:v>
                </c:pt>
                <c:pt idx="2569">
                  <c:v>8.0190266210000001</c:v>
                </c:pt>
                <c:pt idx="2570">
                  <c:v>8.0188976650000008</c:v>
                </c:pt>
                <c:pt idx="2571">
                  <c:v>8.0184639739999994</c:v>
                </c:pt>
                <c:pt idx="2572">
                  <c:v>8.0178354760000001</c:v>
                </c:pt>
                <c:pt idx="2573">
                  <c:v>8.0170616270000004</c:v>
                </c:pt>
                <c:pt idx="2574">
                  <c:v>8.0154341420000002</c:v>
                </c:pt>
                <c:pt idx="2575">
                  <c:v>8.0153846009999992</c:v>
                </c:pt>
                <c:pt idx="2576">
                  <c:v>8.0142859049999995</c:v>
                </c:pt>
                <c:pt idx="2577">
                  <c:v>8.0131501239999992</c:v>
                </c:pt>
                <c:pt idx="2578">
                  <c:v>8.0106287550000008</c:v>
                </c:pt>
                <c:pt idx="2579">
                  <c:v>8.0093046389999998</c:v>
                </c:pt>
                <c:pt idx="2580">
                  <c:v>8.0066176900000006</c:v>
                </c:pt>
                <c:pt idx="2581">
                  <c:v>8.005882347</c:v>
                </c:pt>
                <c:pt idx="2582">
                  <c:v>8.0058477579999998</c:v>
                </c:pt>
                <c:pt idx="2583">
                  <c:v>8.0055556029999995</c:v>
                </c:pt>
                <c:pt idx="2584">
                  <c:v>8.0041668210000001</c:v>
                </c:pt>
                <c:pt idx="2585">
                  <c:v>8.0029241629999994</c:v>
                </c:pt>
                <c:pt idx="2586">
                  <c:v>8.0025991409999992</c:v>
                </c:pt>
                <c:pt idx="2587">
                  <c:v>8.0024241759999999</c:v>
                </c:pt>
                <c:pt idx="2588">
                  <c:v>8.0019185349999997</c:v>
                </c:pt>
                <c:pt idx="2589">
                  <c:v>8.0006232219999998</c:v>
                </c:pt>
                <c:pt idx="2590">
                  <c:v>8</c:v>
                </c:pt>
                <c:pt idx="2591">
                  <c:v>8</c:v>
                </c:pt>
                <c:pt idx="2592">
                  <c:v>8</c:v>
                </c:pt>
                <c:pt idx="2593">
                  <c:v>8</c:v>
                </c:pt>
                <c:pt idx="2594">
                  <c:v>8</c:v>
                </c:pt>
                <c:pt idx="2595">
                  <c:v>8</c:v>
                </c:pt>
                <c:pt idx="2596">
                  <c:v>7.996002914</c:v>
                </c:pt>
                <c:pt idx="2597">
                  <c:v>7.9950293380000002</c:v>
                </c:pt>
                <c:pt idx="2598">
                  <c:v>7.9945357850000001</c:v>
                </c:pt>
                <c:pt idx="2599">
                  <c:v>7.9943416139999997</c:v>
                </c:pt>
                <c:pt idx="2600">
                  <c:v>7.992607112</c:v>
                </c:pt>
                <c:pt idx="2601">
                  <c:v>7.9922330170000002</c:v>
                </c:pt>
                <c:pt idx="2602">
                  <c:v>7.9919823550000002</c:v>
                </c:pt>
                <c:pt idx="2603">
                  <c:v>7.9900062490000003</c:v>
                </c:pt>
                <c:pt idx="2604">
                  <c:v>7.9899371170000002</c:v>
                </c:pt>
                <c:pt idx="2605">
                  <c:v>7.9876409690000001</c:v>
                </c:pt>
                <c:pt idx="2606">
                  <c:v>7.9854126719999998</c:v>
                </c:pt>
                <c:pt idx="2607">
                  <c:v>7.983594826</c:v>
                </c:pt>
                <c:pt idx="2608">
                  <c:v>7.9831479979999997</c:v>
                </c:pt>
                <c:pt idx="2609">
                  <c:v>7.9820610859999999</c:v>
                </c:pt>
                <c:pt idx="2610">
                  <c:v>7.9817658519999997</c:v>
                </c:pt>
                <c:pt idx="2611">
                  <c:v>7.981553559</c:v>
                </c:pt>
                <c:pt idx="2612">
                  <c:v>7.9812409600000001</c:v>
                </c:pt>
                <c:pt idx="2613">
                  <c:v>7.9808067579999999</c:v>
                </c:pt>
                <c:pt idx="2614">
                  <c:v>7.9800001280000004</c:v>
                </c:pt>
                <c:pt idx="2615">
                  <c:v>7.9795531979999996</c:v>
                </c:pt>
                <c:pt idx="2616">
                  <c:v>7.9786008199999996</c:v>
                </c:pt>
                <c:pt idx="2617">
                  <c:v>7.9784386569999999</c:v>
                </c:pt>
                <c:pt idx="2618">
                  <c:v>7.978231257</c:v>
                </c:pt>
                <c:pt idx="2619">
                  <c:v>7.9781924320000002</c:v>
                </c:pt>
                <c:pt idx="2620">
                  <c:v>7.9768670530000003</c:v>
                </c:pt>
                <c:pt idx="2621">
                  <c:v>7.9753291400000004</c:v>
                </c:pt>
                <c:pt idx="2622">
                  <c:v>7.975077959</c:v>
                </c:pt>
                <c:pt idx="2623">
                  <c:v>7.9732985149999998</c:v>
                </c:pt>
                <c:pt idx="2624">
                  <c:v>7.9728682429999997</c:v>
                </c:pt>
                <c:pt idx="2625">
                  <c:v>7.972541938</c:v>
                </c:pt>
                <c:pt idx="2626">
                  <c:v>7.9701307349999997</c:v>
                </c:pt>
                <c:pt idx="2627">
                  <c:v>7.969230799</c:v>
                </c:pt>
                <c:pt idx="2628">
                  <c:v>7.9667833349999997</c:v>
                </c:pt>
                <c:pt idx="2629">
                  <c:v>7.9664672559999996</c:v>
                </c:pt>
                <c:pt idx="2630">
                  <c:v>7.966200766</c:v>
                </c:pt>
                <c:pt idx="2631">
                  <c:v>7.96501766</c:v>
                </c:pt>
                <c:pt idx="2632">
                  <c:v>7.964874773</c:v>
                </c:pt>
                <c:pt idx="2633">
                  <c:v>7.9647059159999998</c:v>
                </c:pt>
                <c:pt idx="2634">
                  <c:v>7.9644249059999996</c:v>
                </c:pt>
                <c:pt idx="2635">
                  <c:v>7.9642769690000002</c:v>
                </c:pt>
                <c:pt idx="2636">
                  <c:v>7.963380463</c:v>
                </c:pt>
                <c:pt idx="2637">
                  <c:v>7.9617500989999996</c:v>
                </c:pt>
                <c:pt idx="2638">
                  <c:v>7.9600335150000001</c:v>
                </c:pt>
                <c:pt idx="2639">
                  <c:v>7.9596880170000004</c:v>
                </c:pt>
                <c:pt idx="2640">
                  <c:v>7.9593633669999999</c:v>
                </c:pt>
                <c:pt idx="2641">
                  <c:v>7.9584519990000002</c:v>
                </c:pt>
                <c:pt idx="2642">
                  <c:v>7.9575860189999998</c:v>
                </c:pt>
                <c:pt idx="2643">
                  <c:v>7.9567100059999998</c:v>
                </c:pt>
                <c:pt idx="2644">
                  <c:v>7.9561848409999998</c:v>
                </c:pt>
                <c:pt idx="2645">
                  <c:v>7.9539545829999998</c:v>
                </c:pt>
                <c:pt idx="2646">
                  <c:v>7.953138279</c:v>
                </c:pt>
                <c:pt idx="2647">
                  <c:v>7.9529412209999997</c:v>
                </c:pt>
                <c:pt idx="2648">
                  <c:v>7.9529412209999997</c:v>
                </c:pt>
                <c:pt idx="2649">
                  <c:v>7.9516168589999996</c:v>
                </c:pt>
                <c:pt idx="2650">
                  <c:v>7.9509785979999998</c:v>
                </c:pt>
                <c:pt idx="2651">
                  <c:v>7.9506431830000004</c:v>
                </c:pt>
                <c:pt idx="2652">
                  <c:v>7.9493996559999998</c:v>
                </c:pt>
                <c:pt idx="2653">
                  <c:v>7.9492126430000001</c:v>
                </c:pt>
                <c:pt idx="2654">
                  <c:v>7.9492107560000003</c:v>
                </c:pt>
                <c:pt idx="2655">
                  <c:v>7.9482222719999998</c:v>
                </c:pt>
                <c:pt idx="2656">
                  <c:v>7.942469934</c:v>
                </c:pt>
                <c:pt idx="2657">
                  <c:v>7.941233521</c:v>
                </c:pt>
                <c:pt idx="2658">
                  <c:v>7.9411393370000001</c:v>
                </c:pt>
                <c:pt idx="2659">
                  <c:v>7.9385081230000001</c:v>
                </c:pt>
                <c:pt idx="2660">
                  <c:v>7.9327486800000004</c:v>
                </c:pt>
                <c:pt idx="2661">
                  <c:v>7.9319934759999997</c:v>
                </c:pt>
                <c:pt idx="2662">
                  <c:v>7.9300954350000001</c:v>
                </c:pt>
                <c:pt idx="2663">
                  <c:v>7.9296993149999997</c:v>
                </c:pt>
                <c:pt idx="2664">
                  <c:v>7.928899038</c:v>
                </c:pt>
                <c:pt idx="2665">
                  <c:v>7.9283664800000002</c:v>
                </c:pt>
                <c:pt idx="2666">
                  <c:v>7.9279290969999998</c:v>
                </c:pt>
                <c:pt idx="2667">
                  <c:v>7.9278245869999999</c:v>
                </c:pt>
                <c:pt idx="2668">
                  <c:v>7.9230174819999997</c:v>
                </c:pt>
                <c:pt idx="2669">
                  <c:v>7.922608769</c:v>
                </c:pt>
                <c:pt idx="2670">
                  <c:v>7.9197144929999999</c:v>
                </c:pt>
                <c:pt idx="2671">
                  <c:v>7.9186336539999997</c:v>
                </c:pt>
                <c:pt idx="2672">
                  <c:v>7.9185156760000002</c:v>
                </c:pt>
                <c:pt idx="2673">
                  <c:v>7.9179546240000001</c:v>
                </c:pt>
                <c:pt idx="2674">
                  <c:v>7.9174707700000004</c:v>
                </c:pt>
                <c:pt idx="2675">
                  <c:v>7.9163448670000003</c:v>
                </c:pt>
                <c:pt idx="2676">
                  <c:v>7.9150996840000003</c:v>
                </c:pt>
                <c:pt idx="2677">
                  <c:v>7.9143885709999999</c:v>
                </c:pt>
                <c:pt idx="2678">
                  <c:v>7.9136434930000004</c:v>
                </c:pt>
                <c:pt idx="2679">
                  <c:v>7.9131764599999999</c:v>
                </c:pt>
                <c:pt idx="2680">
                  <c:v>7.9122519279999999</c:v>
                </c:pt>
                <c:pt idx="2681">
                  <c:v>7.911656421</c:v>
                </c:pt>
                <c:pt idx="2682">
                  <c:v>7.9111002250000002</c:v>
                </c:pt>
                <c:pt idx="2683">
                  <c:v>7.907777866</c:v>
                </c:pt>
                <c:pt idx="2684">
                  <c:v>7.9066351470000003</c:v>
                </c:pt>
                <c:pt idx="2685">
                  <c:v>7.9062131090000003</c:v>
                </c:pt>
                <c:pt idx="2686">
                  <c:v>7.9061457529999997</c:v>
                </c:pt>
                <c:pt idx="2687">
                  <c:v>7.9060868969999998</c:v>
                </c:pt>
                <c:pt idx="2688">
                  <c:v>7.9048584130000004</c:v>
                </c:pt>
                <c:pt idx="2689">
                  <c:v>7.904054146</c:v>
                </c:pt>
                <c:pt idx="2690">
                  <c:v>7.9033036020000003</c:v>
                </c:pt>
                <c:pt idx="2691">
                  <c:v>7.9027229620000004</c:v>
                </c:pt>
                <c:pt idx="2692">
                  <c:v>7.9025560099999996</c:v>
                </c:pt>
                <c:pt idx="2693">
                  <c:v>7.9024023479999999</c:v>
                </c:pt>
                <c:pt idx="2694">
                  <c:v>7.9000000950000002</c:v>
                </c:pt>
                <c:pt idx="2695">
                  <c:v>7.9000000950000002</c:v>
                </c:pt>
                <c:pt idx="2696">
                  <c:v>7.9000000950000002</c:v>
                </c:pt>
                <c:pt idx="2697">
                  <c:v>7.9000000950000002</c:v>
                </c:pt>
                <c:pt idx="2698">
                  <c:v>7.9000000950000002</c:v>
                </c:pt>
                <c:pt idx="2699">
                  <c:v>7.9000000950000002</c:v>
                </c:pt>
                <c:pt idx="2700">
                  <c:v>7.9000000950000002</c:v>
                </c:pt>
                <c:pt idx="2701">
                  <c:v>7.899892039</c:v>
                </c:pt>
                <c:pt idx="2702">
                  <c:v>7.8992366570000003</c:v>
                </c:pt>
                <c:pt idx="2703">
                  <c:v>7.8989263489999999</c:v>
                </c:pt>
                <c:pt idx="2704">
                  <c:v>7.8982337410000003</c:v>
                </c:pt>
                <c:pt idx="2705">
                  <c:v>7.8977420760000001</c:v>
                </c:pt>
                <c:pt idx="2706">
                  <c:v>7.896641174</c:v>
                </c:pt>
                <c:pt idx="2707">
                  <c:v>7.8963029960000002</c:v>
                </c:pt>
                <c:pt idx="2708">
                  <c:v>7.8947590099999996</c:v>
                </c:pt>
                <c:pt idx="2709">
                  <c:v>7.8941177759999999</c:v>
                </c:pt>
                <c:pt idx="2710">
                  <c:v>7.8920319750000001</c:v>
                </c:pt>
                <c:pt idx="2711">
                  <c:v>7.8920246189999999</c:v>
                </c:pt>
                <c:pt idx="2712">
                  <c:v>7.8899372000000003</c:v>
                </c:pt>
                <c:pt idx="2713">
                  <c:v>7.8897262750000001</c:v>
                </c:pt>
                <c:pt idx="2714">
                  <c:v>7.8896408710000001</c:v>
                </c:pt>
                <c:pt idx="2715">
                  <c:v>7.8896104950000003</c:v>
                </c:pt>
                <c:pt idx="2716">
                  <c:v>7.8891316910000002</c:v>
                </c:pt>
                <c:pt idx="2717">
                  <c:v>7.8889198780000003</c:v>
                </c:pt>
                <c:pt idx="2718">
                  <c:v>7.887730168</c:v>
                </c:pt>
                <c:pt idx="2719">
                  <c:v>7.8845162020000004</c:v>
                </c:pt>
                <c:pt idx="2720">
                  <c:v>7.8840002440000001</c:v>
                </c:pt>
                <c:pt idx="2721">
                  <c:v>7.8824429909999996</c:v>
                </c:pt>
                <c:pt idx="2722">
                  <c:v>7.8824368180000004</c:v>
                </c:pt>
                <c:pt idx="2723">
                  <c:v>7.8821920240000001</c:v>
                </c:pt>
                <c:pt idx="2724">
                  <c:v>7.8814665039999996</c:v>
                </c:pt>
                <c:pt idx="2725">
                  <c:v>7.880769473</c:v>
                </c:pt>
                <c:pt idx="2726">
                  <c:v>7.8784879600000002</c:v>
                </c:pt>
                <c:pt idx="2727">
                  <c:v>7.8766991470000001</c:v>
                </c:pt>
                <c:pt idx="2728">
                  <c:v>7.8766489589999997</c:v>
                </c:pt>
                <c:pt idx="2729">
                  <c:v>7.8766455909999999</c:v>
                </c:pt>
                <c:pt idx="2730">
                  <c:v>7.87621839</c:v>
                </c:pt>
                <c:pt idx="2731">
                  <c:v>7.8753423170000003</c:v>
                </c:pt>
                <c:pt idx="2732">
                  <c:v>7.8735206900000003</c:v>
                </c:pt>
                <c:pt idx="2733">
                  <c:v>7.8724235900000004</c:v>
                </c:pt>
                <c:pt idx="2734">
                  <c:v>7.8723189580000001</c:v>
                </c:pt>
                <c:pt idx="2735">
                  <c:v>7.8710166069999996</c:v>
                </c:pt>
                <c:pt idx="2736">
                  <c:v>7.8703584299999996</c:v>
                </c:pt>
                <c:pt idx="2737">
                  <c:v>7.8699301940000002</c:v>
                </c:pt>
                <c:pt idx="2738">
                  <c:v>7.8685214370000001</c:v>
                </c:pt>
                <c:pt idx="2739">
                  <c:v>7.8671975789999999</c:v>
                </c:pt>
                <c:pt idx="2740">
                  <c:v>7.8671650660000001</c:v>
                </c:pt>
                <c:pt idx="2741">
                  <c:v>7.8664123410000002</c:v>
                </c:pt>
                <c:pt idx="2742">
                  <c:v>7.8648359560000003</c:v>
                </c:pt>
                <c:pt idx="2743">
                  <c:v>7.8631902560000002</c:v>
                </c:pt>
                <c:pt idx="2744">
                  <c:v>7.8627993429999998</c:v>
                </c:pt>
                <c:pt idx="2745">
                  <c:v>7.862690486</c:v>
                </c:pt>
                <c:pt idx="2746">
                  <c:v>7.8599112550000001</c:v>
                </c:pt>
                <c:pt idx="2747">
                  <c:v>7.858952403</c:v>
                </c:pt>
                <c:pt idx="2748">
                  <c:v>7.8584576630000003</c:v>
                </c:pt>
                <c:pt idx="2749">
                  <c:v>7.8579711589999999</c:v>
                </c:pt>
                <c:pt idx="2750">
                  <c:v>7.857175024</c:v>
                </c:pt>
                <c:pt idx="2751">
                  <c:v>7.8558442929999996</c:v>
                </c:pt>
                <c:pt idx="2752">
                  <c:v>7.8553161999999999</c:v>
                </c:pt>
                <c:pt idx="2753">
                  <c:v>7.8538976009999999</c:v>
                </c:pt>
                <c:pt idx="2754">
                  <c:v>7.8533806269999999</c:v>
                </c:pt>
                <c:pt idx="2755">
                  <c:v>7.8532583789999997</c:v>
                </c:pt>
                <c:pt idx="2756">
                  <c:v>7.8526413990000004</c:v>
                </c:pt>
                <c:pt idx="2757">
                  <c:v>7.85261254</c:v>
                </c:pt>
                <c:pt idx="2758">
                  <c:v>7.8491863320000004</c:v>
                </c:pt>
                <c:pt idx="2759">
                  <c:v>7.8486693460000003</c:v>
                </c:pt>
                <c:pt idx="2760">
                  <c:v>7.848601543</c:v>
                </c:pt>
                <c:pt idx="2761">
                  <c:v>7.8485061089999997</c:v>
                </c:pt>
                <c:pt idx="2762">
                  <c:v>7.8479408160000004</c:v>
                </c:pt>
                <c:pt idx="2763">
                  <c:v>7.8464646279999997</c:v>
                </c:pt>
                <c:pt idx="2764">
                  <c:v>7.8458779930000002</c:v>
                </c:pt>
                <c:pt idx="2765">
                  <c:v>7.84511935</c:v>
                </c:pt>
                <c:pt idx="2766">
                  <c:v>7.8445545130000003</c:v>
                </c:pt>
                <c:pt idx="2767">
                  <c:v>7.844480667</c:v>
                </c:pt>
                <c:pt idx="2768">
                  <c:v>7.8400000759999999</c:v>
                </c:pt>
                <c:pt idx="2769">
                  <c:v>7.8396357429999997</c:v>
                </c:pt>
                <c:pt idx="2770">
                  <c:v>7.8368099720000002</c:v>
                </c:pt>
                <c:pt idx="2771">
                  <c:v>7.8367133989999997</c:v>
                </c:pt>
                <c:pt idx="2772">
                  <c:v>7.8360001979999998</c:v>
                </c:pt>
                <c:pt idx="2773">
                  <c:v>7.8356893730000001</c:v>
                </c:pt>
                <c:pt idx="2774">
                  <c:v>7.8346588070000003</c:v>
                </c:pt>
                <c:pt idx="2775">
                  <c:v>7.832864023</c:v>
                </c:pt>
                <c:pt idx="2776">
                  <c:v>7.830131862</c:v>
                </c:pt>
                <c:pt idx="2777">
                  <c:v>7.8293123189999996</c:v>
                </c:pt>
                <c:pt idx="2778">
                  <c:v>7.8281940219999999</c:v>
                </c:pt>
                <c:pt idx="2779">
                  <c:v>7.827617697</c:v>
                </c:pt>
                <c:pt idx="2780">
                  <c:v>7.8270685279999999</c:v>
                </c:pt>
                <c:pt idx="2781">
                  <c:v>7.8226830290000002</c:v>
                </c:pt>
                <c:pt idx="2782">
                  <c:v>7.8217742320000001</c:v>
                </c:pt>
                <c:pt idx="2783">
                  <c:v>7.8204188749999997</c:v>
                </c:pt>
                <c:pt idx="2784">
                  <c:v>7.8200600519999997</c:v>
                </c:pt>
                <c:pt idx="2785">
                  <c:v>7.8188406050000001</c:v>
                </c:pt>
                <c:pt idx="2786">
                  <c:v>7.8180231149999999</c:v>
                </c:pt>
                <c:pt idx="2787">
                  <c:v>7.814973438</c:v>
                </c:pt>
                <c:pt idx="2788">
                  <c:v>7.8149660550000002</c:v>
                </c:pt>
                <c:pt idx="2789">
                  <c:v>7.814505134</c:v>
                </c:pt>
                <c:pt idx="2790">
                  <c:v>7.8136282140000004</c:v>
                </c:pt>
                <c:pt idx="2791">
                  <c:v>7.811417327</c:v>
                </c:pt>
                <c:pt idx="2792">
                  <c:v>7.8085891399999996</c:v>
                </c:pt>
                <c:pt idx="2793">
                  <c:v>7.8067292330000004</c:v>
                </c:pt>
                <c:pt idx="2794">
                  <c:v>7.8060964310000003</c:v>
                </c:pt>
                <c:pt idx="2795">
                  <c:v>7.8055926050000002</c:v>
                </c:pt>
                <c:pt idx="2796">
                  <c:v>7.8053764169999997</c:v>
                </c:pt>
                <c:pt idx="2797">
                  <c:v>7.8044025780000004</c:v>
                </c:pt>
                <c:pt idx="2798">
                  <c:v>7.8035323950000004</c:v>
                </c:pt>
                <c:pt idx="2799">
                  <c:v>7.8023254709999996</c:v>
                </c:pt>
                <c:pt idx="2800">
                  <c:v>7.8021782530000001</c:v>
                </c:pt>
                <c:pt idx="2801">
                  <c:v>7.8019077970000001</c:v>
                </c:pt>
                <c:pt idx="2802">
                  <c:v>7.8016261199999999</c:v>
                </c:pt>
                <c:pt idx="2803">
                  <c:v>7.8004367490000002</c:v>
                </c:pt>
                <c:pt idx="2804">
                  <c:v>7.8000001909999996</c:v>
                </c:pt>
                <c:pt idx="2805">
                  <c:v>7.8000001909999996</c:v>
                </c:pt>
                <c:pt idx="2806">
                  <c:v>7.79881095</c:v>
                </c:pt>
                <c:pt idx="2807">
                  <c:v>7.7981818939999998</c:v>
                </c:pt>
                <c:pt idx="2808">
                  <c:v>7.7977551319999998</c:v>
                </c:pt>
                <c:pt idx="2809">
                  <c:v>7.796247567</c:v>
                </c:pt>
                <c:pt idx="2810">
                  <c:v>7.7960369590000003</c:v>
                </c:pt>
                <c:pt idx="2811">
                  <c:v>7.7948624139999998</c:v>
                </c:pt>
                <c:pt idx="2812">
                  <c:v>7.7947955120000003</c:v>
                </c:pt>
                <c:pt idx="2813">
                  <c:v>7.7947203859999998</c:v>
                </c:pt>
                <c:pt idx="2814">
                  <c:v>7.7943169230000002</c:v>
                </c:pt>
                <c:pt idx="2815">
                  <c:v>7.7935455630000003</c:v>
                </c:pt>
                <c:pt idx="2816">
                  <c:v>7.7919395729999996</c:v>
                </c:pt>
                <c:pt idx="2817">
                  <c:v>7.7913145950000002</c:v>
                </c:pt>
                <c:pt idx="2818">
                  <c:v>7.7910782310000002</c:v>
                </c:pt>
                <c:pt idx="2819">
                  <c:v>7.789184347</c:v>
                </c:pt>
                <c:pt idx="2820">
                  <c:v>7.7890910580000003</c:v>
                </c:pt>
                <c:pt idx="2821">
                  <c:v>7.7884748950000002</c:v>
                </c:pt>
                <c:pt idx="2822">
                  <c:v>7.7883042400000004</c:v>
                </c:pt>
                <c:pt idx="2823">
                  <c:v>7.7867673430000002</c:v>
                </c:pt>
                <c:pt idx="2824">
                  <c:v>7.7863560979999997</c:v>
                </c:pt>
                <c:pt idx="2825">
                  <c:v>7.7852777900000003</c:v>
                </c:pt>
                <c:pt idx="2826">
                  <c:v>7.7813520350000003</c:v>
                </c:pt>
                <c:pt idx="2827">
                  <c:v>7.7805074830000001</c:v>
                </c:pt>
                <c:pt idx="2828">
                  <c:v>7.7789341209999998</c:v>
                </c:pt>
                <c:pt idx="2829">
                  <c:v>7.7744361829999997</c:v>
                </c:pt>
                <c:pt idx="2830">
                  <c:v>7.7742964719999996</c:v>
                </c:pt>
                <c:pt idx="2831">
                  <c:v>7.7733976370000004</c:v>
                </c:pt>
                <c:pt idx="2832">
                  <c:v>7.7716215999999996</c:v>
                </c:pt>
                <c:pt idx="2833">
                  <c:v>7.7711020069999996</c:v>
                </c:pt>
                <c:pt idx="2834">
                  <c:v>7.769832364</c:v>
                </c:pt>
                <c:pt idx="2835">
                  <c:v>7.7697211910000004</c:v>
                </c:pt>
                <c:pt idx="2836">
                  <c:v>7.7684212229999998</c:v>
                </c:pt>
                <c:pt idx="2837">
                  <c:v>7.7682836960000001</c:v>
                </c:pt>
                <c:pt idx="2838">
                  <c:v>7.7679780249999997</c:v>
                </c:pt>
                <c:pt idx="2839">
                  <c:v>7.767770369</c:v>
                </c:pt>
                <c:pt idx="2840">
                  <c:v>7.7668919350000003</c:v>
                </c:pt>
                <c:pt idx="2841">
                  <c:v>7.7640939490000003</c:v>
                </c:pt>
                <c:pt idx="2842">
                  <c:v>7.7620965320000002</c:v>
                </c:pt>
                <c:pt idx="2843">
                  <c:v>7.761882291</c:v>
                </c:pt>
                <c:pt idx="2844">
                  <c:v>7.7593389750000004</c:v>
                </c:pt>
                <c:pt idx="2845">
                  <c:v>7.7580687770000001</c:v>
                </c:pt>
                <c:pt idx="2846">
                  <c:v>7.7568509309999998</c:v>
                </c:pt>
                <c:pt idx="2847">
                  <c:v>7.7563655799999998</c:v>
                </c:pt>
                <c:pt idx="2848">
                  <c:v>7.7555618409999996</c:v>
                </c:pt>
                <c:pt idx="2849">
                  <c:v>7.7543836659999998</c:v>
                </c:pt>
                <c:pt idx="2850">
                  <c:v>7.7526206499999999</c:v>
                </c:pt>
                <c:pt idx="2851">
                  <c:v>7.7521993949999999</c:v>
                </c:pt>
                <c:pt idx="2852">
                  <c:v>7.7502296030000002</c:v>
                </c:pt>
                <c:pt idx="2853">
                  <c:v>7.7476047809999997</c:v>
                </c:pt>
                <c:pt idx="2854">
                  <c:v>7.747239253</c:v>
                </c:pt>
                <c:pt idx="2855">
                  <c:v>7.7471222910000002</c:v>
                </c:pt>
                <c:pt idx="2856">
                  <c:v>7.7457618679999998</c:v>
                </c:pt>
                <c:pt idx="2857">
                  <c:v>7.744134173</c:v>
                </c:pt>
                <c:pt idx="2858">
                  <c:v>7.7427928340000003</c:v>
                </c:pt>
                <c:pt idx="2859">
                  <c:v>7.7411763389999999</c:v>
                </c:pt>
                <c:pt idx="2860">
                  <c:v>7.7411109829999996</c:v>
                </c:pt>
                <c:pt idx="2861">
                  <c:v>7.7403760290000001</c:v>
                </c:pt>
                <c:pt idx="2862">
                  <c:v>7.7378935179999999</c:v>
                </c:pt>
                <c:pt idx="2863">
                  <c:v>7.7337277780000004</c:v>
                </c:pt>
                <c:pt idx="2864">
                  <c:v>7.73350779</c:v>
                </c:pt>
                <c:pt idx="2865">
                  <c:v>7.7333332500000003</c:v>
                </c:pt>
                <c:pt idx="2866">
                  <c:v>7.7332668910000004</c:v>
                </c:pt>
                <c:pt idx="2867">
                  <c:v>7.7324491809999998</c:v>
                </c:pt>
                <c:pt idx="2868">
                  <c:v>7.7320170480000003</c:v>
                </c:pt>
                <c:pt idx="2869">
                  <c:v>7.7319392100000002</c:v>
                </c:pt>
                <c:pt idx="2870">
                  <c:v>7.7304046639999999</c:v>
                </c:pt>
                <c:pt idx="2871">
                  <c:v>7.7285224250000004</c:v>
                </c:pt>
                <c:pt idx="2872">
                  <c:v>7.7284063840000004</c:v>
                </c:pt>
                <c:pt idx="2873">
                  <c:v>7.725703481</c:v>
                </c:pt>
                <c:pt idx="2874">
                  <c:v>7.7254320659999998</c:v>
                </c:pt>
                <c:pt idx="2875">
                  <c:v>7.7249007819999997</c:v>
                </c:pt>
                <c:pt idx="2876">
                  <c:v>7.7240436170000004</c:v>
                </c:pt>
                <c:pt idx="2877">
                  <c:v>7.7219183009999997</c:v>
                </c:pt>
                <c:pt idx="2878">
                  <c:v>7.721519936</c:v>
                </c:pt>
                <c:pt idx="2879">
                  <c:v>7.7193310720000001</c:v>
                </c:pt>
                <c:pt idx="2880">
                  <c:v>7.7192651950000002</c:v>
                </c:pt>
                <c:pt idx="2881">
                  <c:v>7.7182300350000004</c:v>
                </c:pt>
                <c:pt idx="2882">
                  <c:v>7.7153846540000002</c:v>
                </c:pt>
                <c:pt idx="2883">
                  <c:v>7.715122815</c:v>
                </c:pt>
                <c:pt idx="2884">
                  <c:v>7.7144498910000001</c:v>
                </c:pt>
                <c:pt idx="2885">
                  <c:v>7.7141572140000001</c:v>
                </c:pt>
                <c:pt idx="2886">
                  <c:v>7.7124268669999996</c:v>
                </c:pt>
                <c:pt idx="2887">
                  <c:v>7.7112140939999998</c:v>
                </c:pt>
                <c:pt idx="2888">
                  <c:v>7.7110435920000002</c:v>
                </c:pt>
                <c:pt idx="2889">
                  <c:v>7.7105958509999999</c:v>
                </c:pt>
                <c:pt idx="2890">
                  <c:v>7.7092344519999996</c:v>
                </c:pt>
                <c:pt idx="2891">
                  <c:v>7.7083681579999999</c:v>
                </c:pt>
                <c:pt idx="2892">
                  <c:v>7.7067112440000001</c:v>
                </c:pt>
                <c:pt idx="2893">
                  <c:v>7.7055334990000004</c:v>
                </c:pt>
                <c:pt idx="2894">
                  <c:v>7.704158509</c:v>
                </c:pt>
                <c:pt idx="2895">
                  <c:v>7.703543303</c:v>
                </c:pt>
                <c:pt idx="2896">
                  <c:v>7.7014771550000001</c:v>
                </c:pt>
                <c:pt idx="2897">
                  <c:v>7.7000000230000003</c:v>
                </c:pt>
                <c:pt idx="2898">
                  <c:v>7.6999998090000004</c:v>
                </c:pt>
                <c:pt idx="2899">
                  <c:v>7.6999998090000004</c:v>
                </c:pt>
                <c:pt idx="2900">
                  <c:v>7.6999998090000004</c:v>
                </c:pt>
                <c:pt idx="2901">
                  <c:v>7.6999998090000004</c:v>
                </c:pt>
                <c:pt idx="2902">
                  <c:v>7.6980960469999999</c:v>
                </c:pt>
                <c:pt idx="2903">
                  <c:v>7.6975886070000001</c:v>
                </c:pt>
                <c:pt idx="2904">
                  <c:v>7.6956282290000004</c:v>
                </c:pt>
                <c:pt idx="2905">
                  <c:v>7.6925233049999999</c:v>
                </c:pt>
                <c:pt idx="2906">
                  <c:v>7.6909091260000002</c:v>
                </c:pt>
                <c:pt idx="2907">
                  <c:v>7.6896389779999996</c:v>
                </c:pt>
                <c:pt idx="2908">
                  <c:v>7.6880849270000002</c:v>
                </c:pt>
                <c:pt idx="2909">
                  <c:v>7.6878493040000002</c:v>
                </c:pt>
                <c:pt idx="2910">
                  <c:v>7.6851237899999996</c:v>
                </c:pt>
                <c:pt idx="2911">
                  <c:v>7.683183069</c:v>
                </c:pt>
                <c:pt idx="2912">
                  <c:v>7.6828281279999997</c:v>
                </c:pt>
                <c:pt idx="2913">
                  <c:v>7.6825192229999999</c:v>
                </c:pt>
                <c:pt idx="2914">
                  <c:v>7.6820449909999997</c:v>
                </c:pt>
                <c:pt idx="2915">
                  <c:v>7.6813558940000002</c:v>
                </c:pt>
                <c:pt idx="2916">
                  <c:v>7.6789296849999999</c:v>
                </c:pt>
                <c:pt idx="2917">
                  <c:v>7.6787510059999997</c:v>
                </c:pt>
                <c:pt idx="2918">
                  <c:v>7.6781188829999998</c:v>
                </c:pt>
                <c:pt idx="2919">
                  <c:v>7.6757707740000001</c:v>
                </c:pt>
                <c:pt idx="2920">
                  <c:v>7.6747966359999999</c:v>
                </c:pt>
                <c:pt idx="2921">
                  <c:v>7.6746376380000001</c:v>
                </c:pt>
                <c:pt idx="2922">
                  <c:v>7.6713017629999998</c:v>
                </c:pt>
                <c:pt idx="2923">
                  <c:v>7.6712153670000003</c:v>
                </c:pt>
                <c:pt idx="2924">
                  <c:v>7.6671783429999998</c:v>
                </c:pt>
                <c:pt idx="2925">
                  <c:v>7.6663687439999997</c:v>
                </c:pt>
                <c:pt idx="2926">
                  <c:v>7.665872952</c:v>
                </c:pt>
                <c:pt idx="2927">
                  <c:v>7.66537515</c:v>
                </c:pt>
                <c:pt idx="2928">
                  <c:v>7.6645418320000003</c:v>
                </c:pt>
                <c:pt idx="2929">
                  <c:v>7.6645318629999997</c:v>
                </c:pt>
                <c:pt idx="2930">
                  <c:v>7.6635110969999998</c:v>
                </c:pt>
                <c:pt idx="2931">
                  <c:v>7.6633928940000002</c:v>
                </c:pt>
                <c:pt idx="2932">
                  <c:v>7.6631781390000002</c:v>
                </c:pt>
                <c:pt idx="2933">
                  <c:v>7.6626666349999999</c:v>
                </c:pt>
                <c:pt idx="2934">
                  <c:v>7.6625873179999999</c:v>
                </c:pt>
                <c:pt idx="2935">
                  <c:v>7.6624560519999996</c:v>
                </c:pt>
                <c:pt idx="2936">
                  <c:v>7.6608390069999999</c:v>
                </c:pt>
                <c:pt idx="2937">
                  <c:v>7.6583334799999996</c:v>
                </c:pt>
                <c:pt idx="2938">
                  <c:v>7.6580600490000004</c:v>
                </c:pt>
                <c:pt idx="2939">
                  <c:v>7.657739662</c:v>
                </c:pt>
                <c:pt idx="2940">
                  <c:v>7.6574162000000001</c:v>
                </c:pt>
                <c:pt idx="2941">
                  <c:v>7.653540757</c:v>
                </c:pt>
                <c:pt idx="2942">
                  <c:v>7.6530563359999997</c:v>
                </c:pt>
                <c:pt idx="2943">
                  <c:v>7.6520770369999997</c:v>
                </c:pt>
                <c:pt idx="2944">
                  <c:v>7.6520660400000002</c:v>
                </c:pt>
                <c:pt idx="2945">
                  <c:v>7.6486706150000003</c:v>
                </c:pt>
                <c:pt idx="2946">
                  <c:v>7.6482270510000001</c:v>
                </c:pt>
                <c:pt idx="2947">
                  <c:v>7.6476364649999997</c:v>
                </c:pt>
                <c:pt idx="2948">
                  <c:v>7.645808336</c:v>
                </c:pt>
                <c:pt idx="2949">
                  <c:v>7.644222106</c:v>
                </c:pt>
                <c:pt idx="2950">
                  <c:v>7.6435316369999997</c:v>
                </c:pt>
                <c:pt idx="2951">
                  <c:v>7.6427418720000002</c:v>
                </c:pt>
                <c:pt idx="2952">
                  <c:v>7.641286172</c:v>
                </c:pt>
                <c:pt idx="2953">
                  <c:v>7.640571295</c:v>
                </c:pt>
                <c:pt idx="2954">
                  <c:v>7.6394671890000003</c:v>
                </c:pt>
                <c:pt idx="2955">
                  <c:v>7.6388965049999999</c:v>
                </c:pt>
                <c:pt idx="2956">
                  <c:v>7.6383551750000001</c:v>
                </c:pt>
                <c:pt idx="2957">
                  <c:v>7.6377123610000002</c:v>
                </c:pt>
                <c:pt idx="2958">
                  <c:v>7.6364661710000004</c:v>
                </c:pt>
                <c:pt idx="2959">
                  <c:v>7.6357024449999997</c:v>
                </c:pt>
                <c:pt idx="2960">
                  <c:v>7.6342337540000003</c:v>
                </c:pt>
                <c:pt idx="2961">
                  <c:v>7.6330125170000001</c:v>
                </c:pt>
                <c:pt idx="2962">
                  <c:v>7.632110129</c:v>
                </c:pt>
                <c:pt idx="2963">
                  <c:v>7.6305182629999999</c:v>
                </c:pt>
                <c:pt idx="2964">
                  <c:v>7.6300955559999997</c:v>
                </c:pt>
                <c:pt idx="2965">
                  <c:v>7.6258599760000001</c:v>
                </c:pt>
                <c:pt idx="2966">
                  <c:v>7.6248428820000003</c:v>
                </c:pt>
                <c:pt idx="2967">
                  <c:v>7.6229166900000003</c:v>
                </c:pt>
                <c:pt idx="2968">
                  <c:v>7.6201131999999996</c:v>
                </c:pt>
                <c:pt idx="2969">
                  <c:v>7.6197483610000001</c:v>
                </c:pt>
                <c:pt idx="2970">
                  <c:v>7.6187214609999998</c:v>
                </c:pt>
                <c:pt idx="2971">
                  <c:v>7.6177914390000003</c:v>
                </c:pt>
                <c:pt idx="2972">
                  <c:v>7.6158973300000001</c:v>
                </c:pt>
                <c:pt idx="2973">
                  <c:v>7.6157066960000002</c:v>
                </c:pt>
                <c:pt idx="2974">
                  <c:v>7.6150374840000001</c:v>
                </c:pt>
                <c:pt idx="2975">
                  <c:v>7.6146421540000002</c:v>
                </c:pt>
                <c:pt idx="2976">
                  <c:v>7.614293977</c:v>
                </c:pt>
                <c:pt idx="2977">
                  <c:v>7.6131736559999998</c:v>
                </c:pt>
                <c:pt idx="2978">
                  <c:v>7.6109883390000004</c:v>
                </c:pt>
                <c:pt idx="2979">
                  <c:v>7.6101502710000002</c:v>
                </c:pt>
                <c:pt idx="2980">
                  <c:v>7.6090451220000004</c:v>
                </c:pt>
                <c:pt idx="2981">
                  <c:v>7.6083649160000002</c:v>
                </c:pt>
                <c:pt idx="2982">
                  <c:v>7.6078175679999998</c:v>
                </c:pt>
                <c:pt idx="2983">
                  <c:v>7.6041784379999999</c:v>
                </c:pt>
                <c:pt idx="2984">
                  <c:v>7.5999999049999998</c:v>
                </c:pt>
                <c:pt idx="2985">
                  <c:v>7.5999999049999998</c:v>
                </c:pt>
                <c:pt idx="2986">
                  <c:v>7.599447498</c:v>
                </c:pt>
                <c:pt idx="2987">
                  <c:v>7.5974887640000004</c:v>
                </c:pt>
                <c:pt idx="2988">
                  <c:v>7.5949110480000002</c:v>
                </c:pt>
                <c:pt idx="2989">
                  <c:v>7.5940355530000003</c:v>
                </c:pt>
                <c:pt idx="2990">
                  <c:v>7.5938587780000004</c:v>
                </c:pt>
                <c:pt idx="2991">
                  <c:v>7.5917111420000003</c:v>
                </c:pt>
                <c:pt idx="2992">
                  <c:v>7.5912997229999997</c:v>
                </c:pt>
                <c:pt idx="2993">
                  <c:v>7.5903146980000002</c:v>
                </c:pt>
                <c:pt idx="2994">
                  <c:v>7.5901493840000001</c:v>
                </c:pt>
                <c:pt idx="2995">
                  <c:v>7.5895717500000002</c:v>
                </c:pt>
                <c:pt idx="2996">
                  <c:v>7.5887418169999998</c:v>
                </c:pt>
                <c:pt idx="2997">
                  <c:v>7.5870587409999999</c:v>
                </c:pt>
                <c:pt idx="2998">
                  <c:v>7.5866667659999996</c:v>
                </c:pt>
                <c:pt idx="2999">
                  <c:v>7.5859605400000003</c:v>
                </c:pt>
                <c:pt idx="3000">
                  <c:v>7.584770593</c:v>
                </c:pt>
                <c:pt idx="3001">
                  <c:v>7.5838925369999997</c:v>
                </c:pt>
                <c:pt idx="3002">
                  <c:v>7.5830546849999996</c:v>
                </c:pt>
                <c:pt idx="3003">
                  <c:v>7.5798128120000001</c:v>
                </c:pt>
                <c:pt idx="3004">
                  <c:v>7.5783645899999996</c:v>
                </c:pt>
                <c:pt idx="3005">
                  <c:v>7.5776891690000001</c:v>
                </c:pt>
                <c:pt idx="3006">
                  <c:v>7.5760161879999997</c:v>
                </c:pt>
                <c:pt idx="3007">
                  <c:v>7.5756152810000001</c:v>
                </c:pt>
                <c:pt idx="3008">
                  <c:v>7.5729442730000001</c:v>
                </c:pt>
                <c:pt idx="3009">
                  <c:v>7.5723991320000001</c:v>
                </c:pt>
                <c:pt idx="3010">
                  <c:v>7.5674023129999997</c:v>
                </c:pt>
                <c:pt idx="3011">
                  <c:v>7.5559792019999996</c:v>
                </c:pt>
                <c:pt idx="3012">
                  <c:v>7.5558138279999998</c:v>
                </c:pt>
                <c:pt idx="3013">
                  <c:v>7.5540615730000003</c:v>
                </c:pt>
                <c:pt idx="3014">
                  <c:v>7.5534112550000003</c:v>
                </c:pt>
                <c:pt idx="3015">
                  <c:v>7.5524589659999997</c:v>
                </c:pt>
                <c:pt idx="3016">
                  <c:v>7.5523810390000001</c:v>
                </c:pt>
                <c:pt idx="3017">
                  <c:v>7.5511978119999998</c:v>
                </c:pt>
                <c:pt idx="3018">
                  <c:v>7.5506710860000004</c:v>
                </c:pt>
                <c:pt idx="3019">
                  <c:v>7.5497400020000001</c:v>
                </c:pt>
                <c:pt idx="3020">
                  <c:v>7.5496402399999996</c:v>
                </c:pt>
                <c:pt idx="3021">
                  <c:v>7.549531021</c:v>
                </c:pt>
                <c:pt idx="3022">
                  <c:v>7.548537788</c:v>
                </c:pt>
                <c:pt idx="3023">
                  <c:v>7.5479431899999998</c:v>
                </c:pt>
                <c:pt idx="3024">
                  <c:v>7.5455479060000004</c:v>
                </c:pt>
                <c:pt idx="3025">
                  <c:v>7.5410073579999999</c:v>
                </c:pt>
                <c:pt idx="3026">
                  <c:v>7.5403360959999999</c:v>
                </c:pt>
                <c:pt idx="3027">
                  <c:v>7.5395638250000001</c:v>
                </c:pt>
                <c:pt idx="3028">
                  <c:v>7.5352392720000001</c:v>
                </c:pt>
                <c:pt idx="3029">
                  <c:v>7.5346730190000004</c:v>
                </c:pt>
                <c:pt idx="3030">
                  <c:v>7.5339147669999997</c:v>
                </c:pt>
                <c:pt idx="3031">
                  <c:v>7.533333302</c:v>
                </c:pt>
                <c:pt idx="3032">
                  <c:v>7.5309941260000004</c:v>
                </c:pt>
                <c:pt idx="3033">
                  <c:v>7.5297004589999998</c:v>
                </c:pt>
                <c:pt idx="3034">
                  <c:v>7.5288043910000004</c:v>
                </c:pt>
                <c:pt idx="3035">
                  <c:v>7.5276852989999998</c:v>
                </c:pt>
                <c:pt idx="3036">
                  <c:v>7.526776066</c:v>
                </c:pt>
                <c:pt idx="3037">
                  <c:v>7.5259740009999998</c:v>
                </c:pt>
                <c:pt idx="3038">
                  <c:v>7.5186335519999998</c:v>
                </c:pt>
                <c:pt idx="3039">
                  <c:v>7.5170506970000002</c:v>
                </c:pt>
                <c:pt idx="3040">
                  <c:v>7.512853335</c:v>
                </c:pt>
                <c:pt idx="3041">
                  <c:v>7.5119696859999996</c:v>
                </c:pt>
                <c:pt idx="3042">
                  <c:v>7.5108490459999997</c:v>
                </c:pt>
                <c:pt idx="3043">
                  <c:v>7.5056832519999999</c:v>
                </c:pt>
                <c:pt idx="3044">
                  <c:v>7.5030254750000003</c:v>
                </c:pt>
                <c:pt idx="3045">
                  <c:v>7.5005048600000004</c:v>
                </c:pt>
                <c:pt idx="3046">
                  <c:v>7.5</c:v>
                </c:pt>
                <c:pt idx="3047">
                  <c:v>7.5</c:v>
                </c:pt>
                <c:pt idx="3048">
                  <c:v>7.5</c:v>
                </c:pt>
                <c:pt idx="3049">
                  <c:v>7.5</c:v>
                </c:pt>
                <c:pt idx="3050">
                  <c:v>7.5</c:v>
                </c:pt>
                <c:pt idx="3051">
                  <c:v>7.5</c:v>
                </c:pt>
                <c:pt idx="3052">
                  <c:v>7.4991633320000002</c:v>
                </c:pt>
                <c:pt idx="3053">
                  <c:v>7.4986260160000002</c:v>
                </c:pt>
                <c:pt idx="3054">
                  <c:v>7.4939473740000002</c:v>
                </c:pt>
                <c:pt idx="3055">
                  <c:v>7.492537338</c:v>
                </c:pt>
                <c:pt idx="3056">
                  <c:v>7.4910614610000001</c:v>
                </c:pt>
                <c:pt idx="3057">
                  <c:v>7.4864439980000004</c:v>
                </c:pt>
                <c:pt idx="3058">
                  <c:v>7.4807850409999999</c:v>
                </c:pt>
                <c:pt idx="3059">
                  <c:v>7.4773553929999999</c:v>
                </c:pt>
                <c:pt idx="3060">
                  <c:v>7.4740100749999998</c:v>
                </c:pt>
                <c:pt idx="3061">
                  <c:v>7.4728022239999996</c:v>
                </c:pt>
                <c:pt idx="3062">
                  <c:v>7.4667596280000001</c:v>
                </c:pt>
                <c:pt idx="3063">
                  <c:v>7.4647480579999996</c:v>
                </c:pt>
                <c:pt idx="3064">
                  <c:v>7.464548325</c:v>
                </c:pt>
                <c:pt idx="3065">
                  <c:v>7.4642366850000004</c:v>
                </c:pt>
                <c:pt idx="3066">
                  <c:v>7.4622900599999999</c:v>
                </c:pt>
                <c:pt idx="3067">
                  <c:v>7.4546414179999996</c:v>
                </c:pt>
                <c:pt idx="3068">
                  <c:v>7.4528902180000003</c:v>
                </c:pt>
                <c:pt idx="3069">
                  <c:v>7.4498256170000001</c:v>
                </c:pt>
                <c:pt idx="3070">
                  <c:v>7.4454547279999996</c:v>
                </c:pt>
                <c:pt idx="3071">
                  <c:v>7.443020744</c:v>
                </c:pt>
                <c:pt idx="3072">
                  <c:v>7.4407801879999997</c:v>
                </c:pt>
                <c:pt idx="3073">
                  <c:v>7.4405881379999999</c:v>
                </c:pt>
                <c:pt idx="3074">
                  <c:v>7.4373759450000003</c:v>
                </c:pt>
                <c:pt idx="3075">
                  <c:v>7.4362030560000001</c:v>
                </c:pt>
                <c:pt idx="3076">
                  <c:v>7.4348992129999996</c:v>
                </c:pt>
                <c:pt idx="3077">
                  <c:v>7.434402811</c:v>
                </c:pt>
                <c:pt idx="3078">
                  <c:v>7.4328533449999998</c:v>
                </c:pt>
                <c:pt idx="3079">
                  <c:v>7.4312829650000003</c:v>
                </c:pt>
                <c:pt idx="3080">
                  <c:v>7.4256858560000003</c:v>
                </c:pt>
                <c:pt idx="3081">
                  <c:v>7.4182108690000002</c:v>
                </c:pt>
                <c:pt idx="3082">
                  <c:v>7.4142800879999999</c:v>
                </c:pt>
                <c:pt idx="3083">
                  <c:v>7.4134454610000002</c:v>
                </c:pt>
                <c:pt idx="3084">
                  <c:v>7.4132597450000004</c:v>
                </c:pt>
                <c:pt idx="3085">
                  <c:v>7.4117647900000003</c:v>
                </c:pt>
                <c:pt idx="3086">
                  <c:v>7.41046929</c:v>
                </c:pt>
                <c:pt idx="3087">
                  <c:v>7.4097426710000001</c:v>
                </c:pt>
                <c:pt idx="3088">
                  <c:v>7.4042614770000004</c:v>
                </c:pt>
                <c:pt idx="3089">
                  <c:v>7.4012211629999998</c:v>
                </c:pt>
                <c:pt idx="3090">
                  <c:v>7.4000000950000002</c:v>
                </c:pt>
                <c:pt idx="3091">
                  <c:v>7.3988764140000001</c:v>
                </c:pt>
                <c:pt idx="3092">
                  <c:v>7.3959461370000001</c:v>
                </c:pt>
                <c:pt idx="3093">
                  <c:v>7.3901924120000002</c:v>
                </c:pt>
                <c:pt idx="3094">
                  <c:v>7.3873153970000001</c:v>
                </c:pt>
                <c:pt idx="3095">
                  <c:v>7.3859340629999997</c:v>
                </c:pt>
                <c:pt idx="3096">
                  <c:v>7.3839542500000004</c:v>
                </c:pt>
                <c:pt idx="3097">
                  <c:v>7.3831999149999996</c:v>
                </c:pt>
                <c:pt idx="3098">
                  <c:v>7.382519222</c:v>
                </c:pt>
                <c:pt idx="3099">
                  <c:v>7.3818278130000001</c:v>
                </c:pt>
                <c:pt idx="3100">
                  <c:v>7.3818179910000001</c:v>
                </c:pt>
                <c:pt idx="3101">
                  <c:v>7.3816993799999997</c:v>
                </c:pt>
                <c:pt idx="3102">
                  <c:v>7.3815855470000002</c:v>
                </c:pt>
                <c:pt idx="3103">
                  <c:v>7.3783665320000003</c:v>
                </c:pt>
                <c:pt idx="3104">
                  <c:v>7.3776284790000002</c:v>
                </c:pt>
                <c:pt idx="3105">
                  <c:v>7.3756684049999999</c:v>
                </c:pt>
                <c:pt idx="3106">
                  <c:v>7.3752943259999997</c:v>
                </c:pt>
                <c:pt idx="3107">
                  <c:v>7.3666667940000004</c:v>
                </c:pt>
                <c:pt idx="3108">
                  <c:v>7.3664671930000001</c:v>
                </c:pt>
                <c:pt idx="3109">
                  <c:v>7.3605922530000001</c:v>
                </c:pt>
                <c:pt idx="3110">
                  <c:v>7.3572288129999999</c:v>
                </c:pt>
                <c:pt idx="3111">
                  <c:v>7.3570121369999999</c:v>
                </c:pt>
                <c:pt idx="3112">
                  <c:v>7.3528331800000002</c:v>
                </c:pt>
                <c:pt idx="3113">
                  <c:v>7.3525731109999999</c:v>
                </c:pt>
                <c:pt idx="3114">
                  <c:v>7.3516555739999996</c:v>
                </c:pt>
                <c:pt idx="3115">
                  <c:v>7.3472029430000001</c:v>
                </c:pt>
                <c:pt idx="3116">
                  <c:v>7.3450280489999997</c:v>
                </c:pt>
                <c:pt idx="3117">
                  <c:v>7.3442509659999997</c:v>
                </c:pt>
                <c:pt idx="3118">
                  <c:v>7.3420399520000004</c:v>
                </c:pt>
                <c:pt idx="3119">
                  <c:v>7.3379999280000003</c:v>
                </c:pt>
                <c:pt idx="3120">
                  <c:v>7.3365077909999998</c:v>
                </c:pt>
                <c:pt idx="3121">
                  <c:v>7.335958829</c:v>
                </c:pt>
                <c:pt idx="3122">
                  <c:v>7.3303254170000001</c:v>
                </c:pt>
                <c:pt idx="3123">
                  <c:v>7.3146706999999997</c:v>
                </c:pt>
                <c:pt idx="3124">
                  <c:v>7.308620844</c:v>
                </c:pt>
                <c:pt idx="3125">
                  <c:v>7.3054053359999997</c:v>
                </c:pt>
                <c:pt idx="3126">
                  <c:v>7.3011836219999999</c:v>
                </c:pt>
                <c:pt idx="3127">
                  <c:v>7.3000788290000003</c:v>
                </c:pt>
                <c:pt idx="3128">
                  <c:v>7.3000001909999996</c:v>
                </c:pt>
                <c:pt idx="3129">
                  <c:v>7.3</c:v>
                </c:pt>
                <c:pt idx="3130">
                  <c:v>7.2989263979999999</c:v>
                </c:pt>
                <c:pt idx="3131">
                  <c:v>7.298830347</c:v>
                </c:pt>
                <c:pt idx="3132">
                  <c:v>7.2961128999999998</c:v>
                </c:pt>
                <c:pt idx="3133">
                  <c:v>7.290676146</c:v>
                </c:pt>
                <c:pt idx="3134">
                  <c:v>7.2902438869999999</c:v>
                </c:pt>
                <c:pt idx="3135">
                  <c:v>7.2883227440000002</c:v>
                </c:pt>
                <c:pt idx="3136">
                  <c:v>7.2848484009999996</c:v>
                </c:pt>
                <c:pt idx="3137">
                  <c:v>7.2758691860000004</c:v>
                </c:pt>
                <c:pt idx="3138">
                  <c:v>7.2707246090000002</c:v>
                </c:pt>
                <c:pt idx="3139">
                  <c:v>7.2687817880000001</c:v>
                </c:pt>
                <c:pt idx="3140">
                  <c:v>7.2684596130000001</c:v>
                </c:pt>
                <c:pt idx="3141">
                  <c:v>7.2651575099999999</c:v>
                </c:pt>
                <c:pt idx="3142">
                  <c:v>7.2456271860000001</c:v>
                </c:pt>
                <c:pt idx="3143">
                  <c:v>7.2346191800000001</c:v>
                </c:pt>
                <c:pt idx="3144">
                  <c:v>7.2307995289999996</c:v>
                </c:pt>
                <c:pt idx="3145">
                  <c:v>7.227936369</c:v>
                </c:pt>
                <c:pt idx="3146">
                  <c:v>7.224561499</c:v>
                </c:pt>
                <c:pt idx="3147">
                  <c:v>7.2223464110000002</c:v>
                </c:pt>
                <c:pt idx="3148">
                  <c:v>7.2206667309999997</c:v>
                </c:pt>
                <c:pt idx="3149">
                  <c:v>7.2123221580000001</c:v>
                </c:pt>
                <c:pt idx="3150">
                  <c:v>7.2105359350000002</c:v>
                </c:pt>
                <c:pt idx="3151">
                  <c:v>7.2036414530000004</c:v>
                </c:pt>
                <c:pt idx="3152">
                  <c:v>7.2035031710000004</c:v>
                </c:pt>
                <c:pt idx="3153">
                  <c:v>7.1999998659999997</c:v>
                </c:pt>
                <c:pt idx="3154">
                  <c:v>7.1957806079999997</c:v>
                </c:pt>
                <c:pt idx="3155">
                  <c:v>7.1933053830000002</c:v>
                </c:pt>
                <c:pt idx="3156">
                  <c:v>7.1867347019999999</c:v>
                </c:pt>
                <c:pt idx="3157">
                  <c:v>7.186434115</c:v>
                </c:pt>
                <c:pt idx="3158">
                  <c:v>7.1803541869999998</c:v>
                </c:pt>
                <c:pt idx="3159">
                  <c:v>7.1787087469999999</c:v>
                </c:pt>
                <c:pt idx="3160">
                  <c:v>7.1768098360000003</c:v>
                </c:pt>
                <c:pt idx="3161">
                  <c:v>7.174537699</c:v>
                </c:pt>
                <c:pt idx="3162">
                  <c:v>7.1731578349999996</c:v>
                </c:pt>
                <c:pt idx="3163">
                  <c:v>7.17226287</c:v>
                </c:pt>
                <c:pt idx="3164">
                  <c:v>7.1693235790000003</c:v>
                </c:pt>
                <c:pt idx="3165">
                  <c:v>7.1682858029999998</c:v>
                </c:pt>
                <c:pt idx="3166">
                  <c:v>7.1623728299999998</c:v>
                </c:pt>
                <c:pt idx="3167">
                  <c:v>7.1584616260000002</c:v>
                </c:pt>
                <c:pt idx="3168">
                  <c:v>7.1530570500000001</c:v>
                </c:pt>
                <c:pt idx="3169">
                  <c:v>7.1423539890000001</c:v>
                </c:pt>
                <c:pt idx="3170">
                  <c:v>7.1373469820000004</c:v>
                </c:pt>
                <c:pt idx="3171">
                  <c:v>7.1364341429999998</c:v>
                </c:pt>
                <c:pt idx="3172">
                  <c:v>7.1345323140000003</c:v>
                </c:pt>
                <c:pt idx="3173">
                  <c:v>7.1332166560000001</c:v>
                </c:pt>
                <c:pt idx="3174">
                  <c:v>7.1321181869999997</c:v>
                </c:pt>
                <c:pt idx="3175">
                  <c:v>7.1300000189999997</c:v>
                </c:pt>
                <c:pt idx="3176">
                  <c:v>7.1258276949999999</c:v>
                </c:pt>
                <c:pt idx="3177">
                  <c:v>7.1113712140000001</c:v>
                </c:pt>
                <c:pt idx="3178">
                  <c:v>7.1111497200000002</c:v>
                </c:pt>
                <c:pt idx="3179">
                  <c:v>7.1068273150000003</c:v>
                </c:pt>
                <c:pt idx="3180">
                  <c:v>7.1021186109999999</c:v>
                </c:pt>
                <c:pt idx="3181">
                  <c:v>7.097173153</c:v>
                </c:pt>
                <c:pt idx="3182">
                  <c:v>7.0931707060000004</c:v>
                </c:pt>
                <c:pt idx="3183">
                  <c:v>7.0801886029999999</c:v>
                </c:pt>
                <c:pt idx="3184">
                  <c:v>7.0694517430000001</c:v>
                </c:pt>
                <c:pt idx="3185">
                  <c:v>7.0644246800000001</c:v>
                </c:pt>
                <c:pt idx="3186">
                  <c:v>7.0642077250000002</c:v>
                </c:pt>
                <c:pt idx="3187">
                  <c:v>7.0589308199999996</c:v>
                </c:pt>
                <c:pt idx="3188">
                  <c:v>7.054020059</c:v>
                </c:pt>
                <c:pt idx="3189">
                  <c:v>7.0413325359999996</c:v>
                </c:pt>
                <c:pt idx="3190">
                  <c:v>7.038194474</c:v>
                </c:pt>
                <c:pt idx="3191">
                  <c:v>7.0255921040000002</c:v>
                </c:pt>
                <c:pt idx="3192">
                  <c:v>7.0155280580000001</c:v>
                </c:pt>
                <c:pt idx="3193">
                  <c:v>7.0131474970000003</c:v>
                </c:pt>
                <c:pt idx="3194">
                  <c:v>7.0033415430000003</c:v>
                </c:pt>
                <c:pt idx="3195">
                  <c:v>7.00144097</c:v>
                </c:pt>
                <c:pt idx="3196">
                  <c:v>7</c:v>
                </c:pt>
                <c:pt idx="3197">
                  <c:v>6.9899441529999997</c:v>
                </c:pt>
                <c:pt idx="3198">
                  <c:v>6.9891564930000003</c:v>
                </c:pt>
                <c:pt idx="3199">
                  <c:v>6.9815951099999998</c:v>
                </c:pt>
                <c:pt idx="3200">
                  <c:v>6.9782844649999998</c:v>
                </c:pt>
                <c:pt idx="3201">
                  <c:v>6.9671508529999997</c:v>
                </c:pt>
                <c:pt idx="3202">
                  <c:v>6.9636743719999998</c:v>
                </c:pt>
                <c:pt idx="3203">
                  <c:v>6.9636646689999999</c:v>
                </c:pt>
                <c:pt idx="3204">
                  <c:v>6.9588887110000002</c:v>
                </c:pt>
                <c:pt idx="3205">
                  <c:v>6.9555901039999997</c:v>
                </c:pt>
                <c:pt idx="3206">
                  <c:v>6.9444443380000003</c:v>
                </c:pt>
                <c:pt idx="3207">
                  <c:v>6.9417241150000004</c:v>
                </c:pt>
                <c:pt idx="3208">
                  <c:v>6.9378916679999998</c:v>
                </c:pt>
                <c:pt idx="3209">
                  <c:v>6.9366492729999996</c:v>
                </c:pt>
                <c:pt idx="3210">
                  <c:v>6.9322581049999998</c:v>
                </c:pt>
                <c:pt idx="3211">
                  <c:v>6.9305824620000003</c:v>
                </c:pt>
                <c:pt idx="3212">
                  <c:v>6.9276382219999997</c:v>
                </c:pt>
                <c:pt idx="3213">
                  <c:v>6.9213534330000002</c:v>
                </c:pt>
                <c:pt idx="3214">
                  <c:v>6.916981153</c:v>
                </c:pt>
                <c:pt idx="3215">
                  <c:v>6.9053061400000004</c:v>
                </c:pt>
                <c:pt idx="3216">
                  <c:v>6.9005006460000002</c:v>
                </c:pt>
                <c:pt idx="3217">
                  <c:v>6.8929412790000004</c:v>
                </c:pt>
                <c:pt idx="3218">
                  <c:v>6.8575243219999997</c:v>
                </c:pt>
                <c:pt idx="3219">
                  <c:v>6.8557603739999999</c:v>
                </c:pt>
                <c:pt idx="3220">
                  <c:v>6.8385619179999999</c:v>
                </c:pt>
                <c:pt idx="3221">
                  <c:v>6.8253205709999998</c:v>
                </c:pt>
                <c:pt idx="3222">
                  <c:v>6.8252252789999996</c:v>
                </c:pt>
                <c:pt idx="3223">
                  <c:v>6.82260022</c:v>
                </c:pt>
                <c:pt idx="3224">
                  <c:v>6.8215238210000004</c:v>
                </c:pt>
                <c:pt idx="3225">
                  <c:v>6.8199721120000003</c:v>
                </c:pt>
                <c:pt idx="3226">
                  <c:v>6.8139363020000001</c:v>
                </c:pt>
                <c:pt idx="3227">
                  <c:v>6.8086826189999998</c:v>
                </c:pt>
                <c:pt idx="3228">
                  <c:v>6.8084397689999996</c:v>
                </c:pt>
                <c:pt idx="3229">
                  <c:v>6.803741424</c:v>
                </c:pt>
                <c:pt idx="3230">
                  <c:v>6.795630987</c:v>
                </c:pt>
                <c:pt idx="3231">
                  <c:v>6.7944953430000004</c:v>
                </c:pt>
                <c:pt idx="3232">
                  <c:v>6.7920904110000002</c:v>
                </c:pt>
                <c:pt idx="3233">
                  <c:v>6.7859650939999998</c:v>
                </c:pt>
                <c:pt idx="3234">
                  <c:v>6.7843477459999999</c:v>
                </c:pt>
                <c:pt idx="3235">
                  <c:v>6.7662365160000002</c:v>
                </c:pt>
                <c:pt idx="3236">
                  <c:v>6.7599999589999999</c:v>
                </c:pt>
                <c:pt idx="3237">
                  <c:v>6.7589247050000001</c:v>
                </c:pt>
                <c:pt idx="3238">
                  <c:v>6.7583523559999996</c:v>
                </c:pt>
                <c:pt idx="3239">
                  <c:v>6.7575063999999996</c:v>
                </c:pt>
                <c:pt idx="3240">
                  <c:v>6.7443127519999999</c:v>
                </c:pt>
                <c:pt idx="3241">
                  <c:v>6.7352112000000002</c:v>
                </c:pt>
                <c:pt idx="3242">
                  <c:v>6.7297709899999996</c:v>
                </c:pt>
                <c:pt idx="3243">
                  <c:v>6.7260344989999998</c:v>
                </c:pt>
                <c:pt idx="3244">
                  <c:v>6.7248304750000001</c:v>
                </c:pt>
                <c:pt idx="3245">
                  <c:v>6.6882352230000004</c:v>
                </c:pt>
                <c:pt idx="3246">
                  <c:v>6.6837114929999997</c:v>
                </c:pt>
                <c:pt idx="3247">
                  <c:v>6.6787320990000003</c:v>
                </c:pt>
                <c:pt idx="3248">
                  <c:v>6.6736527560000001</c:v>
                </c:pt>
                <c:pt idx="3249">
                  <c:v>6.6649412019999996</c:v>
                </c:pt>
                <c:pt idx="3250">
                  <c:v>6.6527863629999997</c:v>
                </c:pt>
                <c:pt idx="3251">
                  <c:v>6.6338816850000004</c:v>
                </c:pt>
                <c:pt idx="3252">
                  <c:v>6.6316048500000004</c:v>
                </c:pt>
                <c:pt idx="3253">
                  <c:v>6.6283820110000002</c:v>
                </c:pt>
                <c:pt idx="3254">
                  <c:v>6.6168941940000003</c:v>
                </c:pt>
                <c:pt idx="3255">
                  <c:v>6.6139371740000001</c:v>
                </c:pt>
                <c:pt idx="3256">
                  <c:v>6.6035929209999997</c:v>
                </c:pt>
                <c:pt idx="3257">
                  <c:v>6.5999999049999998</c:v>
                </c:pt>
                <c:pt idx="3258">
                  <c:v>6.5997388480000003</c:v>
                </c:pt>
                <c:pt idx="3259">
                  <c:v>6.5984848119999997</c:v>
                </c:pt>
                <c:pt idx="3260">
                  <c:v>6.5956988330000001</c:v>
                </c:pt>
                <c:pt idx="3261">
                  <c:v>6.5948820359999996</c:v>
                </c:pt>
                <c:pt idx="3262">
                  <c:v>6.584911162</c:v>
                </c:pt>
                <c:pt idx="3263">
                  <c:v>6.5802046949999999</c:v>
                </c:pt>
                <c:pt idx="3264">
                  <c:v>6.57874303</c:v>
                </c:pt>
                <c:pt idx="3265">
                  <c:v>6.5747369889999998</c:v>
                </c:pt>
                <c:pt idx="3266">
                  <c:v>6.5628951369999999</c:v>
                </c:pt>
                <c:pt idx="3267">
                  <c:v>6.5459119340000003</c:v>
                </c:pt>
                <c:pt idx="3268">
                  <c:v>6.5385320729999998</c:v>
                </c:pt>
                <c:pt idx="3269">
                  <c:v>6.5222222009999999</c:v>
                </c:pt>
                <c:pt idx="3270">
                  <c:v>6.5164382979999997</c:v>
                </c:pt>
                <c:pt idx="3271">
                  <c:v>6.5147488779999998</c:v>
                </c:pt>
                <c:pt idx="3272">
                  <c:v>6.5123376549999996</c:v>
                </c:pt>
                <c:pt idx="3273">
                  <c:v>6.5057888129999997</c:v>
                </c:pt>
                <c:pt idx="3274">
                  <c:v>6.4977727669999998</c:v>
                </c:pt>
                <c:pt idx="3275">
                  <c:v>6.4916201720000002</c:v>
                </c:pt>
                <c:pt idx="3276">
                  <c:v>6.4870629490000002</c:v>
                </c:pt>
                <c:pt idx="3277">
                  <c:v>6.4841879599999999</c:v>
                </c:pt>
                <c:pt idx="3278">
                  <c:v>6.4723548839999996</c:v>
                </c:pt>
                <c:pt idx="3279">
                  <c:v>6.4617886850000001</c:v>
                </c:pt>
                <c:pt idx="3280">
                  <c:v>6.461050234</c:v>
                </c:pt>
                <c:pt idx="3281">
                  <c:v>6.4408989080000003</c:v>
                </c:pt>
                <c:pt idx="3282">
                  <c:v>6.4293578660000001</c:v>
                </c:pt>
                <c:pt idx="3283">
                  <c:v>6.4266042160000003</c:v>
                </c:pt>
                <c:pt idx="3284">
                  <c:v>6.4260870539999999</c:v>
                </c:pt>
                <c:pt idx="3285">
                  <c:v>6.4161074239999998</c:v>
                </c:pt>
                <c:pt idx="3286">
                  <c:v>6.4147618240000002</c:v>
                </c:pt>
                <c:pt idx="3287">
                  <c:v>6.4085611069999997</c:v>
                </c:pt>
                <c:pt idx="3288">
                  <c:v>6.4055737600000002</c:v>
                </c:pt>
                <c:pt idx="3289">
                  <c:v>6.4043956959999999</c:v>
                </c:pt>
                <c:pt idx="3290">
                  <c:v>6.3995515010000004</c:v>
                </c:pt>
                <c:pt idx="3291">
                  <c:v>6.3964824599999996</c:v>
                </c:pt>
                <c:pt idx="3292">
                  <c:v>6.3820225559999999</c:v>
                </c:pt>
                <c:pt idx="3293">
                  <c:v>6.3763607860000002</c:v>
                </c:pt>
                <c:pt idx="3294">
                  <c:v>6.3697543489999999</c:v>
                </c:pt>
                <c:pt idx="3295">
                  <c:v>6.3655738990000001</c:v>
                </c:pt>
                <c:pt idx="3296">
                  <c:v>6.3624678760000002</c:v>
                </c:pt>
                <c:pt idx="3297">
                  <c:v>6.3617949300000003</c:v>
                </c:pt>
                <c:pt idx="3298">
                  <c:v>6.3440560389999998</c:v>
                </c:pt>
                <c:pt idx="3299">
                  <c:v>6.341463461</c:v>
                </c:pt>
                <c:pt idx="3300">
                  <c:v>6.3321321499999996</c:v>
                </c:pt>
                <c:pt idx="3301">
                  <c:v>6.330974597</c:v>
                </c:pt>
                <c:pt idx="3302">
                  <c:v>6.3267532199999996</c:v>
                </c:pt>
                <c:pt idx="3303">
                  <c:v>6.3215652230000003</c:v>
                </c:pt>
                <c:pt idx="3304">
                  <c:v>6.3190781879999998</c:v>
                </c:pt>
                <c:pt idx="3305">
                  <c:v>6.3181818129999998</c:v>
                </c:pt>
                <c:pt idx="3306">
                  <c:v>6.3109136660000003</c:v>
                </c:pt>
                <c:pt idx="3307">
                  <c:v>6.3087154749999996</c:v>
                </c:pt>
                <c:pt idx="3308">
                  <c:v>6.3083682640000003</c:v>
                </c:pt>
                <c:pt idx="3309">
                  <c:v>6.3080420740000003</c:v>
                </c:pt>
                <c:pt idx="3310">
                  <c:v>6.3021929439999997</c:v>
                </c:pt>
                <c:pt idx="3311">
                  <c:v>6.3018108489999998</c:v>
                </c:pt>
                <c:pt idx="3312">
                  <c:v>6.2938325959999997</c:v>
                </c:pt>
                <c:pt idx="3313">
                  <c:v>6.2919854400000004</c:v>
                </c:pt>
                <c:pt idx="3314">
                  <c:v>6.2731706689999998</c:v>
                </c:pt>
                <c:pt idx="3315">
                  <c:v>6.2666667059999996</c:v>
                </c:pt>
                <c:pt idx="3316">
                  <c:v>6.2633589460000003</c:v>
                </c:pt>
                <c:pt idx="3317">
                  <c:v>6.2607329250000001</c:v>
                </c:pt>
                <c:pt idx="3318">
                  <c:v>6.2587812859999996</c:v>
                </c:pt>
                <c:pt idx="3319">
                  <c:v>6.2534885229999997</c:v>
                </c:pt>
                <c:pt idx="3320">
                  <c:v>6.2521401440000002</c:v>
                </c:pt>
                <c:pt idx="3321">
                  <c:v>6.2505290220000003</c:v>
                </c:pt>
                <c:pt idx="3322">
                  <c:v>6.2339346320000004</c:v>
                </c:pt>
                <c:pt idx="3323">
                  <c:v>6.2302906350000002</c:v>
                </c:pt>
                <c:pt idx="3324">
                  <c:v>6.2246153670000002</c:v>
                </c:pt>
                <c:pt idx="3325">
                  <c:v>6.2169863479999998</c:v>
                </c:pt>
                <c:pt idx="3326">
                  <c:v>6.2166319950000002</c:v>
                </c:pt>
                <c:pt idx="3327">
                  <c:v>6.1999998090000004</c:v>
                </c:pt>
                <c:pt idx="3328">
                  <c:v>6.1999998090000004</c:v>
                </c:pt>
                <c:pt idx="3329">
                  <c:v>6.1982591300000003</c:v>
                </c:pt>
                <c:pt idx="3330">
                  <c:v>6.1876711579999997</c:v>
                </c:pt>
                <c:pt idx="3331">
                  <c:v>6.1841058850000001</c:v>
                </c:pt>
                <c:pt idx="3332">
                  <c:v>6.1762961279999997</c:v>
                </c:pt>
                <c:pt idx="3333">
                  <c:v>6.1754717110000001</c:v>
                </c:pt>
                <c:pt idx="3334">
                  <c:v>6.1738992279999998</c:v>
                </c:pt>
                <c:pt idx="3335">
                  <c:v>6.168796832</c:v>
                </c:pt>
                <c:pt idx="3336">
                  <c:v>6.1550419410000003</c:v>
                </c:pt>
                <c:pt idx="3337">
                  <c:v>6.154723079</c:v>
                </c:pt>
                <c:pt idx="3338">
                  <c:v>6.1499998570000001</c:v>
                </c:pt>
                <c:pt idx="3339">
                  <c:v>6.1374212349999997</c:v>
                </c:pt>
                <c:pt idx="3340">
                  <c:v>6.1278377160000002</c:v>
                </c:pt>
                <c:pt idx="3341">
                  <c:v>6.1232257499999996</c:v>
                </c:pt>
                <c:pt idx="3342">
                  <c:v>6.1207338880000002</c:v>
                </c:pt>
                <c:pt idx="3343">
                  <c:v>6.1193258349999997</c:v>
                </c:pt>
                <c:pt idx="3344">
                  <c:v>6.1145501299999996</c:v>
                </c:pt>
                <c:pt idx="3345">
                  <c:v>6.1134528579999996</c:v>
                </c:pt>
                <c:pt idx="3346">
                  <c:v>6.1081560789999996</c:v>
                </c:pt>
                <c:pt idx="3347">
                  <c:v>6.1047619160000002</c:v>
                </c:pt>
                <c:pt idx="3348">
                  <c:v>6.0979999070000002</c:v>
                </c:pt>
                <c:pt idx="3349">
                  <c:v>6.096216042</c:v>
                </c:pt>
                <c:pt idx="3350">
                  <c:v>6.0941934140000003</c:v>
                </c:pt>
                <c:pt idx="3351">
                  <c:v>6.0851980059999997</c:v>
                </c:pt>
                <c:pt idx="3352">
                  <c:v>6.0811594720000004</c:v>
                </c:pt>
                <c:pt idx="3353">
                  <c:v>6.0752850120000002</c:v>
                </c:pt>
                <c:pt idx="3354">
                  <c:v>6.0735384320000003</c:v>
                </c:pt>
                <c:pt idx="3355">
                  <c:v>6.0650887840000003</c:v>
                </c:pt>
                <c:pt idx="3356">
                  <c:v>6.0637806220000003</c:v>
                </c:pt>
                <c:pt idx="3357">
                  <c:v>6.0523810510000002</c:v>
                </c:pt>
                <c:pt idx="3358">
                  <c:v>6.0437625600000002</c:v>
                </c:pt>
                <c:pt idx="3359">
                  <c:v>6.0406836930000001</c:v>
                </c:pt>
                <c:pt idx="3360">
                  <c:v>6.0378118599999997</c:v>
                </c:pt>
                <c:pt idx="3361">
                  <c:v>6.0374999640000002</c:v>
                </c:pt>
                <c:pt idx="3362">
                  <c:v>6.0374450980000001</c:v>
                </c:pt>
                <c:pt idx="3363">
                  <c:v>6.0355481329999998</c:v>
                </c:pt>
                <c:pt idx="3364">
                  <c:v>6.0256621279999996</c:v>
                </c:pt>
                <c:pt idx="3365">
                  <c:v>6.0142670110000003</c:v>
                </c:pt>
                <c:pt idx="3366">
                  <c:v>6.0093587829999997</c:v>
                </c:pt>
                <c:pt idx="3367">
                  <c:v>6.0038761190000001</c:v>
                </c:pt>
                <c:pt idx="3368">
                  <c:v>6.0000000260000004</c:v>
                </c:pt>
                <c:pt idx="3369">
                  <c:v>6</c:v>
                </c:pt>
                <c:pt idx="3370">
                  <c:v>5.9996516739999999</c:v>
                </c:pt>
                <c:pt idx="3371">
                  <c:v>5.9911415320000003</c:v>
                </c:pt>
                <c:pt idx="3372">
                  <c:v>5.9887955289999999</c:v>
                </c:pt>
                <c:pt idx="3373">
                  <c:v>5.9853400790000002</c:v>
                </c:pt>
                <c:pt idx="3374">
                  <c:v>5.9848336739999999</c:v>
                </c:pt>
                <c:pt idx="3375">
                  <c:v>5.9840000309999999</c:v>
                </c:pt>
                <c:pt idx="3376">
                  <c:v>5.9822858290000003</c:v>
                </c:pt>
                <c:pt idx="3377">
                  <c:v>5.9808896389999999</c:v>
                </c:pt>
                <c:pt idx="3378">
                  <c:v>5.9754068299999998</c:v>
                </c:pt>
                <c:pt idx="3379">
                  <c:v>5.9700507460000001</c:v>
                </c:pt>
                <c:pt idx="3380">
                  <c:v>5.9687050660000001</c:v>
                </c:pt>
                <c:pt idx="3381">
                  <c:v>5.9610430269999997</c:v>
                </c:pt>
                <c:pt idx="3382">
                  <c:v>5.9499999600000004</c:v>
                </c:pt>
                <c:pt idx="3383">
                  <c:v>5.9472880349999997</c:v>
                </c:pt>
                <c:pt idx="3384">
                  <c:v>5.9412551499999999</c:v>
                </c:pt>
                <c:pt idx="3385">
                  <c:v>5.936599824</c:v>
                </c:pt>
                <c:pt idx="3386">
                  <c:v>5.9348836709999997</c:v>
                </c:pt>
                <c:pt idx="3387">
                  <c:v>5.9269153299999999</c:v>
                </c:pt>
                <c:pt idx="3388">
                  <c:v>5.9192856989999996</c:v>
                </c:pt>
                <c:pt idx="3389">
                  <c:v>5.9168855440000003</c:v>
                </c:pt>
                <c:pt idx="3390">
                  <c:v>5.9143713389999997</c:v>
                </c:pt>
                <c:pt idx="3391">
                  <c:v>5.9124736689999997</c:v>
                </c:pt>
                <c:pt idx="3392">
                  <c:v>5.9074219220000002</c:v>
                </c:pt>
                <c:pt idx="3393">
                  <c:v>5.9000000950000002</c:v>
                </c:pt>
                <c:pt idx="3394">
                  <c:v>5.8994011339999997</c:v>
                </c:pt>
                <c:pt idx="3395">
                  <c:v>5.89804203</c:v>
                </c:pt>
                <c:pt idx="3396">
                  <c:v>5.8886274670000001</c:v>
                </c:pt>
                <c:pt idx="3397">
                  <c:v>5.8788660029999997</c:v>
                </c:pt>
                <c:pt idx="3398">
                  <c:v>5.8704035230000002</c:v>
                </c:pt>
                <c:pt idx="3399">
                  <c:v>5.8639897669999996</c:v>
                </c:pt>
                <c:pt idx="3400">
                  <c:v>5.8613065329999996</c:v>
                </c:pt>
                <c:pt idx="3401">
                  <c:v>5.8568324350000003</c:v>
                </c:pt>
                <c:pt idx="3402">
                  <c:v>5.8568048490000004</c:v>
                </c:pt>
                <c:pt idx="3403">
                  <c:v>5.8388123719999996</c:v>
                </c:pt>
                <c:pt idx="3404">
                  <c:v>5.8380735489999998</c:v>
                </c:pt>
                <c:pt idx="3405">
                  <c:v>5.8287426780000002</c:v>
                </c:pt>
                <c:pt idx="3406">
                  <c:v>5.8196142579999997</c:v>
                </c:pt>
                <c:pt idx="3407">
                  <c:v>5.8000001909999996</c:v>
                </c:pt>
                <c:pt idx="3408">
                  <c:v>5.8000001909999996</c:v>
                </c:pt>
                <c:pt idx="3409">
                  <c:v>5.7965517210000002</c:v>
                </c:pt>
                <c:pt idx="3410">
                  <c:v>5.7943623899999999</c:v>
                </c:pt>
                <c:pt idx="3411">
                  <c:v>5.793305406</c:v>
                </c:pt>
                <c:pt idx="3412">
                  <c:v>5.7894041620000003</c:v>
                </c:pt>
                <c:pt idx="3413">
                  <c:v>5.7771201029999997</c:v>
                </c:pt>
                <c:pt idx="3414">
                  <c:v>5.7764423699999998</c:v>
                </c:pt>
                <c:pt idx="3415">
                  <c:v>5.7729671939999996</c:v>
                </c:pt>
                <c:pt idx="3416">
                  <c:v>5.7724806099999997</c:v>
                </c:pt>
                <c:pt idx="3417">
                  <c:v>5.7681564940000003</c:v>
                </c:pt>
                <c:pt idx="3418">
                  <c:v>5.7675982570000004</c:v>
                </c:pt>
                <c:pt idx="3419">
                  <c:v>5.7635760840000003</c:v>
                </c:pt>
                <c:pt idx="3420">
                  <c:v>5.7631016309999996</c:v>
                </c:pt>
                <c:pt idx="3421">
                  <c:v>5.7562501729999997</c:v>
                </c:pt>
                <c:pt idx="3422">
                  <c:v>5.7502176059999996</c:v>
                </c:pt>
                <c:pt idx="3423">
                  <c:v>5.7422773439999997</c:v>
                </c:pt>
                <c:pt idx="3424">
                  <c:v>5.7400991440000002</c:v>
                </c:pt>
                <c:pt idx="3425">
                  <c:v>5.7379105609999996</c:v>
                </c:pt>
                <c:pt idx="3426">
                  <c:v>5.7328390300000001</c:v>
                </c:pt>
                <c:pt idx="3427">
                  <c:v>5.7323076650000004</c:v>
                </c:pt>
                <c:pt idx="3428">
                  <c:v>5.7321330359999996</c:v>
                </c:pt>
                <c:pt idx="3429">
                  <c:v>5.7197620020000004</c:v>
                </c:pt>
                <c:pt idx="3430">
                  <c:v>5.7183206630000001</c:v>
                </c:pt>
                <c:pt idx="3431">
                  <c:v>5.7053497479999997</c:v>
                </c:pt>
                <c:pt idx="3432">
                  <c:v>5.7010282910000001</c:v>
                </c:pt>
                <c:pt idx="3433">
                  <c:v>5.6929577910000004</c:v>
                </c:pt>
                <c:pt idx="3434">
                  <c:v>5.6898087300000002</c:v>
                </c:pt>
                <c:pt idx="3435">
                  <c:v>5.6799999090000002</c:v>
                </c:pt>
                <c:pt idx="3436">
                  <c:v>5.6730640299999999</c:v>
                </c:pt>
                <c:pt idx="3437">
                  <c:v>5.6664622680000001</c:v>
                </c:pt>
                <c:pt idx="3438">
                  <c:v>5.6611428070000001</c:v>
                </c:pt>
                <c:pt idx="3439">
                  <c:v>5.6565216730000003</c:v>
                </c:pt>
                <c:pt idx="3440">
                  <c:v>5.656491055</c:v>
                </c:pt>
                <c:pt idx="3441">
                  <c:v>5.6438596260000002</c:v>
                </c:pt>
                <c:pt idx="3442">
                  <c:v>5.6418117509999997</c:v>
                </c:pt>
                <c:pt idx="3443">
                  <c:v>5.632752698</c:v>
                </c:pt>
                <c:pt idx="3444">
                  <c:v>5.6294117190000001</c:v>
                </c:pt>
                <c:pt idx="3445">
                  <c:v>5.6247678079999996</c:v>
                </c:pt>
                <c:pt idx="3446">
                  <c:v>5.5966580510000004</c:v>
                </c:pt>
                <c:pt idx="3447">
                  <c:v>5.5921181610000001</c:v>
                </c:pt>
                <c:pt idx="3448">
                  <c:v>5.5908802319999999</c:v>
                </c:pt>
                <c:pt idx="3449">
                  <c:v>5.5757437779999997</c:v>
                </c:pt>
                <c:pt idx="3450">
                  <c:v>5.5755505889999997</c:v>
                </c:pt>
                <c:pt idx="3451">
                  <c:v>5.5554139520000003</c:v>
                </c:pt>
                <c:pt idx="3452">
                  <c:v>5.5507693509999996</c:v>
                </c:pt>
                <c:pt idx="3453">
                  <c:v>5.542086426</c:v>
                </c:pt>
                <c:pt idx="3454">
                  <c:v>5.535374129</c:v>
                </c:pt>
                <c:pt idx="3455">
                  <c:v>5.5312536520000002</c:v>
                </c:pt>
                <c:pt idx="3456">
                  <c:v>5.5225687859999999</c:v>
                </c:pt>
                <c:pt idx="3457">
                  <c:v>5.5224390029999997</c:v>
                </c:pt>
                <c:pt idx="3458">
                  <c:v>5.5</c:v>
                </c:pt>
                <c:pt idx="3459">
                  <c:v>5.4989542939999998</c:v>
                </c:pt>
                <c:pt idx="3460">
                  <c:v>5.4988235980000004</c:v>
                </c:pt>
                <c:pt idx="3461">
                  <c:v>5.4980619380000002</c:v>
                </c:pt>
                <c:pt idx="3462">
                  <c:v>5.4934050970000001</c:v>
                </c:pt>
                <c:pt idx="3463">
                  <c:v>5.4890290139999998</c:v>
                </c:pt>
                <c:pt idx="3464">
                  <c:v>5.4888467590000003</c:v>
                </c:pt>
                <c:pt idx="3465">
                  <c:v>5.4832636140000002</c:v>
                </c:pt>
                <c:pt idx="3466">
                  <c:v>5.4827722940000001</c:v>
                </c:pt>
                <c:pt idx="3467">
                  <c:v>5.4827531660000002</c:v>
                </c:pt>
                <c:pt idx="3468">
                  <c:v>5.4705085029999996</c:v>
                </c:pt>
                <c:pt idx="3469">
                  <c:v>5.468795385</c:v>
                </c:pt>
                <c:pt idx="3470">
                  <c:v>5.4652741660000004</c:v>
                </c:pt>
                <c:pt idx="3471">
                  <c:v>5.4508107150000003</c:v>
                </c:pt>
                <c:pt idx="3472">
                  <c:v>5.4488959479999997</c:v>
                </c:pt>
                <c:pt idx="3473">
                  <c:v>5.4481343779999998</c:v>
                </c:pt>
                <c:pt idx="3474">
                  <c:v>5.43961352</c:v>
                </c:pt>
                <c:pt idx="3475">
                  <c:v>5.4355285469999997</c:v>
                </c:pt>
                <c:pt idx="3476">
                  <c:v>5.4348344989999999</c:v>
                </c:pt>
                <c:pt idx="3477">
                  <c:v>5.4247839620000002</c:v>
                </c:pt>
                <c:pt idx="3478">
                  <c:v>5.4202127930000001</c:v>
                </c:pt>
                <c:pt idx="3479">
                  <c:v>5.4069339200000002</c:v>
                </c:pt>
                <c:pt idx="3480">
                  <c:v>5.4000000950000002</c:v>
                </c:pt>
                <c:pt idx="3481">
                  <c:v>5.3949704030000003</c:v>
                </c:pt>
                <c:pt idx="3482">
                  <c:v>5.3935148789999996</c:v>
                </c:pt>
                <c:pt idx="3483">
                  <c:v>5.3917554220000001</c:v>
                </c:pt>
                <c:pt idx="3484">
                  <c:v>5.391358082</c:v>
                </c:pt>
                <c:pt idx="3485">
                  <c:v>5.3886793150000001</c:v>
                </c:pt>
                <c:pt idx="3486">
                  <c:v>5.3869768159999998</c:v>
                </c:pt>
                <c:pt idx="3487">
                  <c:v>5.3847594120000002</c:v>
                </c:pt>
                <c:pt idx="3488">
                  <c:v>5.3815145900000001</c:v>
                </c:pt>
                <c:pt idx="3489">
                  <c:v>5.3785184829999997</c:v>
                </c:pt>
                <c:pt idx="3490">
                  <c:v>5.3781913440000002</c:v>
                </c:pt>
                <c:pt idx="3491">
                  <c:v>5.3743405790000001</c:v>
                </c:pt>
                <c:pt idx="3492">
                  <c:v>5.37060402</c:v>
                </c:pt>
                <c:pt idx="3493">
                  <c:v>5.367028264</c:v>
                </c:pt>
                <c:pt idx="3494">
                  <c:v>5.3654450999999996</c:v>
                </c:pt>
                <c:pt idx="3495">
                  <c:v>5.3637144159999997</c:v>
                </c:pt>
                <c:pt idx="3496">
                  <c:v>5.3584098510000002</c:v>
                </c:pt>
                <c:pt idx="3497">
                  <c:v>5.3487731500000004</c:v>
                </c:pt>
                <c:pt idx="3498">
                  <c:v>5.3481316589999999</c:v>
                </c:pt>
                <c:pt idx="3499">
                  <c:v>5.3423077809999997</c:v>
                </c:pt>
                <c:pt idx="3500">
                  <c:v>5.3377144049999998</c:v>
                </c:pt>
                <c:pt idx="3501">
                  <c:v>5.3307512680000002</c:v>
                </c:pt>
                <c:pt idx="3502">
                  <c:v>5.329207115</c:v>
                </c:pt>
                <c:pt idx="3503">
                  <c:v>5.3267016910000002</c:v>
                </c:pt>
                <c:pt idx="3504">
                  <c:v>5.3174388659999998</c:v>
                </c:pt>
                <c:pt idx="3505">
                  <c:v>5.3138158339999997</c:v>
                </c:pt>
                <c:pt idx="3506">
                  <c:v>5.3127796050000002</c:v>
                </c:pt>
                <c:pt idx="3507">
                  <c:v>5.3125785219999999</c:v>
                </c:pt>
                <c:pt idx="3508">
                  <c:v>5.3123910670000001</c:v>
                </c:pt>
                <c:pt idx="3509">
                  <c:v>5.31183724</c:v>
                </c:pt>
                <c:pt idx="3510">
                  <c:v>5.3097245380000002</c:v>
                </c:pt>
                <c:pt idx="3511">
                  <c:v>5.304671581</c:v>
                </c:pt>
                <c:pt idx="3512">
                  <c:v>5.3024550379999997</c:v>
                </c:pt>
                <c:pt idx="3513">
                  <c:v>5.3000001909999996</c:v>
                </c:pt>
                <c:pt idx="3514">
                  <c:v>5.3000001909999996</c:v>
                </c:pt>
                <c:pt idx="3515">
                  <c:v>5.2981737000000004</c:v>
                </c:pt>
                <c:pt idx="3516">
                  <c:v>5.2891891849999997</c:v>
                </c:pt>
                <c:pt idx="3517">
                  <c:v>5.288018578</c:v>
                </c:pt>
                <c:pt idx="3518">
                  <c:v>5.2862068960000004</c:v>
                </c:pt>
                <c:pt idx="3519">
                  <c:v>5.2794806320000003</c:v>
                </c:pt>
                <c:pt idx="3520">
                  <c:v>5.2767360710000002</c:v>
                </c:pt>
                <c:pt idx="3521">
                  <c:v>5.2763557790000002</c:v>
                </c:pt>
                <c:pt idx="3522">
                  <c:v>5.2763241179999998</c:v>
                </c:pt>
                <c:pt idx="3523">
                  <c:v>5.276124297</c:v>
                </c:pt>
                <c:pt idx="3524">
                  <c:v>5.2751281800000003</c:v>
                </c:pt>
                <c:pt idx="3525">
                  <c:v>5.2708140510000003</c:v>
                </c:pt>
                <c:pt idx="3526">
                  <c:v>5.269785658</c:v>
                </c:pt>
                <c:pt idx="3527">
                  <c:v>5.2651639279999998</c:v>
                </c:pt>
                <c:pt idx="3528">
                  <c:v>5.2504874490000004</c:v>
                </c:pt>
                <c:pt idx="3529">
                  <c:v>5.2441364259999999</c:v>
                </c:pt>
                <c:pt idx="3530">
                  <c:v>5.2426695150000002</c:v>
                </c:pt>
                <c:pt idx="3531">
                  <c:v>5.241034483</c:v>
                </c:pt>
                <c:pt idx="3532">
                  <c:v>5.2398989509999998</c:v>
                </c:pt>
                <c:pt idx="3533">
                  <c:v>5.2384848049999997</c:v>
                </c:pt>
                <c:pt idx="3534">
                  <c:v>5.229593682</c:v>
                </c:pt>
                <c:pt idx="3535">
                  <c:v>5.2255526760000004</c:v>
                </c:pt>
                <c:pt idx="3536">
                  <c:v>5.2236559649999998</c:v>
                </c:pt>
                <c:pt idx="3537">
                  <c:v>5.2168066209999999</c:v>
                </c:pt>
                <c:pt idx="3538">
                  <c:v>5.2066665680000002</c:v>
                </c:pt>
                <c:pt idx="3539">
                  <c:v>5.2047429550000004</c:v>
                </c:pt>
                <c:pt idx="3540">
                  <c:v>5.2043903460000003</c:v>
                </c:pt>
                <c:pt idx="3541">
                  <c:v>5.2004183470000003</c:v>
                </c:pt>
                <c:pt idx="3542">
                  <c:v>5.1999999280000004</c:v>
                </c:pt>
                <c:pt idx="3543">
                  <c:v>5.1999998090000004</c:v>
                </c:pt>
                <c:pt idx="3544">
                  <c:v>5.1946220309999998</c:v>
                </c:pt>
                <c:pt idx="3545">
                  <c:v>5.1845409240000002</c:v>
                </c:pt>
                <c:pt idx="3546">
                  <c:v>5.1832834869999997</c:v>
                </c:pt>
                <c:pt idx="3547">
                  <c:v>5.1830114079999996</c:v>
                </c:pt>
                <c:pt idx="3548">
                  <c:v>5.1824136779999996</c:v>
                </c:pt>
                <c:pt idx="3549">
                  <c:v>5.1738700489999996</c:v>
                </c:pt>
                <c:pt idx="3550">
                  <c:v>5.1708609709999998</c:v>
                </c:pt>
                <c:pt idx="3551">
                  <c:v>5.1672784580000002</c:v>
                </c:pt>
                <c:pt idx="3552">
                  <c:v>5.1577975650000001</c:v>
                </c:pt>
                <c:pt idx="3553">
                  <c:v>5.1563023560000003</c:v>
                </c:pt>
                <c:pt idx="3554">
                  <c:v>5.1525156379999997</c:v>
                </c:pt>
                <c:pt idx="3555">
                  <c:v>5.1523701830000004</c:v>
                </c:pt>
                <c:pt idx="3556">
                  <c:v>5.1517543569999997</c:v>
                </c:pt>
                <c:pt idx="3557">
                  <c:v>5.1483548639999999</c:v>
                </c:pt>
                <c:pt idx="3558">
                  <c:v>5.1475072900000001</c:v>
                </c:pt>
                <c:pt idx="3559">
                  <c:v>5.146043133</c:v>
                </c:pt>
                <c:pt idx="3560">
                  <c:v>5.1442384329999999</c:v>
                </c:pt>
                <c:pt idx="3561">
                  <c:v>5.128435928</c:v>
                </c:pt>
                <c:pt idx="3562">
                  <c:v>5.126666546</c:v>
                </c:pt>
                <c:pt idx="3563">
                  <c:v>5.1248250559999997</c:v>
                </c:pt>
                <c:pt idx="3564">
                  <c:v>5.1239349890000003</c:v>
                </c:pt>
                <c:pt idx="3565">
                  <c:v>5.1215829160000004</c:v>
                </c:pt>
                <c:pt idx="3566">
                  <c:v>5.117914538</c:v>
                </c:pt>
                <c:pt idx="3567">
                  <c:v>5.1167163860000002</c:v>
                </c:pt>
                <c:pt idx="3568">
                  <c:v>5.1148836109999998</c:v>
                </c:pt>
                <c:pt idx="3569">
                  <c:v>5.1141551420000004</c:v>
                </c:pt>
                <c:pt idx="3570">
                  <c:v>5.1042253889999998</c:v>
                </c:pt>
                <c:pt idx="3571">
                  <c:v>5.0999999049999998</c:v>
                </c:pt>
                <c:pt idx="3572">
                  <c:v>5.0999999049999998</c:v>
                </c:pt>
                <c:pt idx="3573">
                  <c:v>5.0999999049999998</c:v>
                </c:pt>
                <c:pt idx="3574">
                  <c:v>5.0953667039999999</c:v>
                </c:pt>
                <c:pt idx="3575">
                  <c:v>5.0830132729999997</c:v>
                </c:pt>
                <c:pt idx="3576">
                  <c:v>5.0808900890000004</c:v>
                </c:pt>
                <c:pt idx="3577">
                  <c:v>5.0781817440000001</c:v>
                </c:pt>
                <c:pt idx="3578">
                  <c:v>5.0713044329999999</c:v>
                </c:pt>
                <c:pt idx="3579">
                  <c:v>5.0704781780000001</c:v>
                </c:pt>
                <c:pt idx="3580">
                  <c:v>5.0665338010000003</c:v>
                </c:pt>
                <c:pt idx="3581">
                  <c:v>5.063847859</c:v>
                </c:pt>
                <c:pt idx="3582">
                  <c:v>5.0629115919999998</c:v>
                </c:pt>
                <c:pt idx="3583">
                  <c:v>5.0582677509999998</c:v>
                </c:pt>
                <c:pt idx="3584">
                  <c:v>5.0574379619999998</c:v>
                </c:pt>
                <c:pt idx="3585">
                  <c:v>5.0524389740000002</c:v>
                </c:pt>
                <c:pt idx="3586">
                  <c:v>5.0518181320000002</c:v>
                </c:pt>
                <c:pt idx="3587">
                  <c:v>5.0499749139999999</c:v>
                </c:pt>
                <c:pt idx="3588">
                  <c:v>5.0477537110000004</c:v>
                </c:pt>
                <c:pt idx="3589">
                  <c:v>5.0419580020000003</c:v>
                </c:pt>
                <c:pt idx="3590">
                  <c:v>5.0363636019999998</c:v>
                </c:pt>
                <c:pt idx="3591">
                  <c:v>5.0338115129999998</c:v>
                </c:pt>
                <c:pt idx="3592">
                  <c:v>5.0295579830000001</c:v>
                </c:pt>
                <c:pt idx="3593">
                  <c:v>5.0265905130000004</c:v>
                </c:pt>
                <c:pt idx="3594">
                  <c:v>5.0218604439999996</c:v>
                </c:pt>
                <c:pt idx="3595">
                  <c:v>5.013452902</c:v>
                </c:pt>
                <c:pt idx="3596">
                  <c:v>5.0077481769999999</c:v>
                </c:pt>
                <c:pt idx="3597">
                  <c:v>5.0077347989999996</c:v>
                </c:pt>
                <c:pt idx="3598">
                  <c:v>5.0047620139999998</c:v>
                </c:pt>
                <c:pt idx="3599">
                  <c:v>5</c:v>
                </c:pt>
                <c:pt idx="3600">
                  <c:v>5</c:v>
                </c:pt>
                <c:pt idx="3601">
                  <c:v>4.9982287699999999</c:v>
                </c:pt>
                <c:pt idx="3602">
                  <c:v>4.992698517</c:v>
                </c:pt>
                <c:pt idx="3603">
                  <c:v>4.9917084789999997</c:v>
                </c:pt>
                <c:pt idx="3604">
                  <c:v>4.9899641670000001</c:v>
                </c:pt>
                <c:pt idx="3605">
                  <c:v>4.9832906360000004</c:v>
                </c:pt>
                <c:pt idx="3606">
                  <c:v>4.9831110890000003</c:v>
                </c:pt>
                <c:pt idx="3607">
                  <c:v>4.9773511959999999</c:v>
                </c:pt>
                <c:pt idx="3608">
                  <c:v>4.9753266810000003</c:v>
                </c:pt>
                <c:pt idx="3609">
                  <c:v>4.9707491460000002</c:v>
                </c:pt>
                <c:pt idx="3610">
                  <c:v>4.9581491719999997</c:v>
                </c:pt>
                <c:pt idx="3611">
                  <c:v>4.9572815290000003</c:v>
                </c:pt>
                <c:pt idx="3612">
                  <c:v>4.9372341049999999</c:v>
                </c:pt>
                <c:pt idx="3613">
                  <c:v>4.9354680980000003</c:v>
                </c:pt>
                <c:pt idx="3614">
                  <c:v>4.9288888999999996</c:v>
                </c:pt>
                <c:pt idx="3615">
                  <c:v>4.9273520450000001</c:v>
                </c:pt>
                <c:pt idx="3616">
                  <c:v>4.9262799399999997</c:v>
                </c:pt>
                <c:pt idx="3617">
                  <c:v>4.9000000950000002</c:v>
                </c:pt>
                <c:pt idx="3618">
                  <c:v>4.8916107459999996</c:v>
                </c:pt>
                <c:pt idx="3619">
                  <c:v>4.889393997</c:v>
                </c:pt>
                <c:pt idx="3620">
                  <c:v>4.8879582819999996</c:v>
                </c:pt>
                <c:pt idx="3621">
                  <c:v>4.8862903229999999</c:v>
                </c:pt>
                <c:pt idx="3622">
                  <c:v>4.8848518580000002</c:v>
                </c:pt>
                <c:pt idx="3623">
                  <c:v>4.8785082409999996</c:v>
                </c:pt>
                <c:pt idx="3624">
                  <c:v>4.8673233309999997</c:v>
                </c:pt>
                <c:pt idx="3625">
                  <c:v>4.8542254910000002</c:v>
                </c:pt>
                <c:pt idx="3626">
                  <c:v>4.852032554</c:v>
                </c:pt>
                <c:pt idx="3627">
                  <c:v>4.8447712059999999</c:v>
                </c:pt>
                <c:pt idx="3628">
                  <c:v>4.8435629110000002</c:v>
                </c:pt>
                <c:pt idx="3629">
                  <c:v>4.8369822689999999</c:v>
                </c:pt>
                <c:pt idx="3630">
                  <c:v>4.8349089169999999</c:v>
                </c:pt>
                <c:pt idx="3631">
                  <c:v>4.8324376779999998</c:v>
                </c:pt>
                <c:pt idx="3632">
                  <c:v>4.8266666569999996</c:v>
                </c:pt>
                <c:pt idx="3633">
                  <c:v>4.8072036760000003</c:v>
                </c:pt>
                <c:pt idx="3634">
                  <c:v>4.8027586769999999</c:v>
                </c:pt>
                <c:pt idx="3635">
                  <c:v>4.790265572</c:v>
                </c:pt>
                <c:pt idx="3636">
                  <c:v>4.781865131</c:v>
                </c:pt>
                <c:pt idx="3637">
                  <c:v>4.7818603120000001</c:v>
                </c:pt>
                <c:pt idx="3638">
                  <c:v>4.7811319509999999</c:v>
                </c:pt>
                <c:pt idx="3639">
                  <c:v>4.7625001669999998</c:v>
                </c:pt>
                <c:pt idx="3640">
                  <c:v>4.7486338159999999</c:v>
                </c:pt>
                <c:pt idx="3641">
                  <c:v>4.7350300509999999</c:v>
                </c:pt>
                <c:pt idx="3642">
                  <c:v>4.7303293469999996</c:v>
                </c:pt>
                <c:pt idx="3643">
                  <c:v>4.7168032789999996</c:v>
                </c:pt>
                <c:pt idx="3644">
                  <c:v>4.7069535949999999</c:v>
                </c:pt>
                <c:pt idx="3645">
                  <c:v>4.6940438740000001</c:v>
                </c:pt>
                <c:pt idx="3646">
                  <c:v>4.6673076419999999</c:v>
                </c:pt>
                <c:pt idx="3647">
                  <c:v>4.6385224310000002</c:v>
                </c:pt>
                <c:pt idx="3648">
                  <c:v>4.634938376</c:v>
                </c:pt>
                <c:pt idx="3649">
                  <c:v>4.6198444009999999</c:v>
                </c:pt>
                <c:pt idx="3650">
                  <c:v>4.612628355</c:v>
                </c:pt>
                <c:pt idx="3651">
                  <c:v>4.6010472240000002</c:v>
                </c:pt>
                <c:pt idx="3652">
                  <c:v>4.5999999049999998</c:v>
                </c:pt>
                <c:pt idx="3653">
                  <c:v>4.5987363480000001</c:v>
                </c:pt>
                <c:pt idx="3654">
                  <c:v>4.5965217149999997</c:v>
                </c:pt>
                <c:pt idx="3655">
                  <c:v>4.5909879289999997</c:v>
                </c:pt>
                <c:pt idx="3656">
                  <c:v>4.5904760810000003</c:v>
                </c:pt>
                <c:pt idx="3657">
                  <c:v>4.5903479660000004</c:v>
                </c:pt>
                <c:pt idx="3658">
                  <c:v>4.5892376600000002</c:v>
                </c:pt>
                <c:pt idx="3659">
                  <c:v>4.5658932529999996</c:v>
                </c:pt>
                <c:pt idx="3660">
                  <c:v>4.5549132930000003</c:v>
                </c:pt>
                <c:pt idx="3661">
                  <c:v>4.552072656</c:v>
                </c:pt>
                <c:pt idx="3662">
                  <c:v>4.5516556479999997</c:v>
                </c:pt>
                <c:pt idx="3663">
                  <c:v>4.5430465030000002</c:v>
                </c:pt>
                <c:pt idx="3664">
                  <c:v>4.5323322690000003</c:v>
                </c:pt>
                <c:pt idx="3665">
                  <c:v>4.5312168359999996</c:v>
                </c:pt>
                <c:pt idx="3666">
                  <c:v>4.5308382829999996</c:v>
                </c:pt>
                <c:pt idx="3667">
                  <c:v>4.5279280369999997</c:v>
                </c:pt>
                <c:pt idx="3668">
                  <c:v>4.5222221749999996</c:v>
                </c:pt>
                <c:pt idx="3669">
                  <c:v>4.5129770870000003</c:v>
                </c:pt>
                <c:pt idx="3670">
                  <c:v>4.497381345</c:v>
                </c:pt>
                <c:pt idx="3671">
                  <c:v>4.4924565200000002</c:v>
                </c:pt>
                <c:pt idx="3672">
                  <c:v>4.4922428759999997</c:v>
                </c:pt>
                <c:pt idx="3673">
                  <c:v>4.4903061209999997</c:v>
                </c:pt>
                <c:pt idx="3674">
                  <c:v>4.4852371069999997</c:v>
                </c:pt>
                <c:pt idx="3675">
                  <c:v>4.4823436980000002</c:v>
                </c:pt>
                <c:pt idx="3676">
                  <c:v>4.4689266590000001</c:v>
                </c:pt>
                <c:pt idx="3677">
                  <c:v>4.4677418940000004</c:v>
                </c:pt>
                <c:pt idx="3678">
                  <c:v>4.460552818</c:v>
                </c:pt>
                <c:pt idx="3679">
                  <c:v>4.4539129879999999</c:v>
                </c:pt>
                <c:pt idx="3680">
                  <c:v>4.4529690540000004</c:v>
                </c:pt>
                <c:pt idx="3681">
                  <c:v>4.4471751079999997</c:v>
                </c:pt>
                <c:pt idx="3682">
                  <c:v>4.4413793940000001</c:v>
                </c:pt>
                <c:pt idx="3683">
                  <c:v>4.4404459210000002</c:v>
                </c:pt>
                <c:pt idx="3684">
                  <c:v>4.4382113990000001</c:v>
                </c:pt>
                <c:pt idx="3685">
                  <c:v>4.4342329459999998</c:v>
                </c:pt>
                <c:pt idx="3686">
                  <c:v>4.429083801</c:v>
                </c:pt>
                <c:pt idx="3687">
                  <c:v>4.4000000950000002</c:v>
                </c:pt>
                <c:pt idx="3688">
                  <c:v>4.4000000950000002</c:v>
                </c:pt>
                <c:pt idx="3689">
                  <c:v>4.4000000950000002</c:v>
                </c:pt>
                <c:pt idx="3690">
                  <c:v>4.389982507</c:v>
                </c:pt>
                <c:pt idx="3691">
                  <c:v>4.389242812</c:v>
                </c:pt>
                <c:pt idx="3692">
                  <c:v>4.3632947120000001</c:v>
                </c:pt>
                <c:pt idx="3693">
                  <c:v>4.3575188950000001</c:v>
                </c:pt>
                <c:pt idx="3694">
                  <c:v>4.3364865220000004</c:v>
                </c:pt>
                <c:pt idx="3695">
                  <c:v>4.335346479</c:v>
                </c:pt>
                <c:pt idx="3696">
                  <c:v>4.3264257859999997</c:v>
                </c:pt>
                <c:pt idx="3697">
                  <c:v>4.3166074170000002</c:v>
                </c:pt>
                <c:pt idx="3698">
                  <c:v>4.3020951739999997</c:v>
                </c:pt>
                <c:pt idx="3699">
                  <c:v>4.2950820380000003</c:v>
                </c:pt>
                <c:pt idx="3700">
                  <c:v>4.2870109019999996</c:v>
                </c:pt>
                <c:pt idx="3701">
                  <c:v>4.2678889120000001</c:v>
                </c:pt>
                <c:pt idx="3702">
                  <c:v>4.2476191410000004</c:v>
                </c:pt>
                <c:pt idx="3703">
                  <c:v>4.2440310820000002</c:v>
                </c:pt>
                <c:pt idx="3704">
                  <c:v>4.2320946069999996</c:v>
                </c:pt>
                <c:pt idx="3705">
                  <c:v>4.2297687860000002</c:v>
                </c:pt>
                <c:pt idx="3706">
                  <c:v>4.2284090489999997</c:v>
                </c:pt>
                <c:pt idx="3707">
                  <c:v>4.2283626410000004</c:v>
                </c:pt>
                <c:pt idx="3708">
                  <c:v>4.1999998090000004</c:v>
                </c:pt>
                <c:pt idx="3709">
                  <c:v>4.1972619949999999</c:v>
                </c:pt>
                <c:pt idx="3710">
                  <c:v>4.1868984710000001</c:v>
                </c:pt>
                <c:pt idx="3711">
                  <c:v>4.1694690550000004</c:v>
                </c:pt>
                <c:pt idx="3712">
                  <c:v>4.1637649300000001</c:v>
                </c:pt>
                <c:pt idx="3713">
                  <c:v>4.1533763129999999</c:v>
                </c:pt>
                <c:pt idx="3714">
                  <c:v>4.1472223469999996</c:v>
                </c:pt>
                <c:pt idx="3715">
                  <c:v>4.1333332059999996</c:v>
                </c:pt>
                <c:pt idx="3716">
                  <c:v>4.132581579</c:v>
                </c:pt>
                <c:pt idx="3717">
                  <c:v>4.1155360510000003</c:v>
                </c:pt>
                <c:pt idx="3718">
                  <c:v>4.1134855220000004</c:v>
                </c:pt>
                <c:pt idx="3719">
                  <c:v>4.0926701889999997</c:v>
                </c:pt>
                <c:pt idx="3720">
                  <c:v>4.0924925060000001</c:v>
                </c:pt>
                <c:pt idx="3721">
                  <c:v>4.085690745</c:v>
                </c:pt>
                <c:pt idx="3722">
                  <c:v>4.0818720590000002</c:v>
                </c:pt>
                <c:pt idx="3723">
                  <c:v>4.0768531169999997</c:v>
                </c:pt>
                <c:pt idx="3724">
                  <c:v>4.0704080960000004</c:v>
                </c:pt>
                <c:pt idx="3725">
                  <c:v>4.0537689690000001</c:v>
                </c:pt>
                <c:pt idx="3726">
                  <c:v>4.0499999520000003</c:v>
                </c:pt>
                <c:pt idx="3727">
                  <c:v>4.0430353180000003</c:v>
                </c:pt>
                <c:pt idx="3728">
                  <c:v>4.0276151090000001</c:v>
                </c:pt>
                <c:pt idx="3729">
                  <c:v>4.0202479039999997</c:v>
                </c:pt>
                <c:pt idx="3730">
                  <c:v>4.0196011360000004</c:v>
                </c:pt>
                <c:pt idx="3731">
                  <c:v>4.0066945540000001</c:v>
                </c:pt>
                <c:pt idx="3732">
                  <c:v>4.0058715490000001</c:v>
                </c:pt>
                <c:pt idx="3733">
                  <c:v>4</c:v>
                </c:pt>
                <c:pt idx="3734">
                  <c:v>3.999354785</c:v>
                </c:pt>
                <c:pt idx="3735">
                  <c:v>3.9955542720000001</c:v>
                </c:pt>
                <c:pt idx="3736">
                  <c:v>3.994541855</c:v>
                </c:pt>
                <c:pt idx="3737">
                  <c:v>3.987012993</c:v>
                </c:pt>
                <c:pt idx="3738">
                  <c:v>3.9858895840000002</c:v>
                </c:pt>
                <c:pt idx="3739">
                  <c:v>3.9848591679999998</c:v>
                </c:pt>
                <c:pt idx="3740">
                  <c:v>3.983333349</c:v>
                </c:pt>
                <c:pt idx="3741">
                  <c:v>3.975463017</c:v>
                </c:pt>
                <c:pt idx="3742">
                  <c:v>3.972735422</c:v>
                </c:pt>
                <c:pt idx="3743">
                  <c:v>3.9680162710000002</c:v>
                </c:pt>
                <c:pt idx="3744">
                  <c:v>3.944755324</c:v>
                </c:pt>
                <c:pt idx="3745">
                  <c:v>3.9268157440000002</c:v>
                </c:pt>
                <c:pt idx="3746">
                  <c:v>3.9212915800000001</c:v>
                </c:pt>
                <c:pt idx="3747">
                  <c:v>3.9186612580000002</c:v>
                </c:pt>
                <c:pt idx="3748">
                  <c:v>3.9138996960000001</c:v>
                </c:pt>
                <c:pt idx="3749">
                  <c:v>3.9000000950000002</c:v>
                </c:pt>
                <c:pt idx="3750">
                  <c:v>3.8965437729999999</c:v>
                </c:pt>
                <c:pt idx="3751">
                  <c:v>3.885431391</c:v>
                </c:pt>
                <c:pt idx="3752">
                  <c:v>3.8832031520000001</c:v>
                </c:pt>
                <c:pt idx="3753">
                  <c:v>3.8817603250000001</c:v>
                </c:pt>
                <c:pt idx="3754">
                  <c:v>3.8797737030000001</c:v>
                </c:pt>
                <c:pt idx="3755">
                  <c:v>3.8562112069999999</c:v>
                </c:pt>
                <c:pt idx="3756">
                  <c:v>3.846923077</c:v>
                </c:pt>
                <c:pt idx="3757">
                  <c:v>3.8345537730000001</c:v>
                </c:pt>
                <c:pt idx="3758">
                  <c:v>3.8258426970000001</c:v>
                </c:pt>
                <c:pt idx="3759">
                  <c:v>3.8081632010000002</c:v>
                </c:pt>
                <c:pt idx="3760">
                  <c:v>3.786092746</c:v>
                </c:pt>
                <c:pt idx="3761">
                  <c:v>3.7481702549999998</c:v>
                </c:pt>
                <c:pt idx="3762">
                  <c:v>3.7349649710000001</c:v>
                </c:pt>
                <c:pt idx="3763">
                  <c:v>3.6745855629999999</c:v>
                </c:pt>
                <c:pt idx="3764">
                  <c:v>3.6685314679999999</c:v>
                </c:pt>
                <c:pt idx="3765">
                  <c:v>3.5958064099999998</c:v>
                </c:pt>
                <c:pt idx="3766">
                  <c:v>3.5666667620000001</c:v>
                </c:pt>
                <c:pt idx="3767">
                  <c:v>3.5466632749999998</c:v>
                </c:pt>
                <c:pt idx="3768">
                  <c:v>3.5383309719999998</c:v>
                </c:pt>
                <c:pt idx="3769">
                  <c:v>3.5347949590000001</c:v>
                </c:pt>
                <c:pt idx="3770">
                  <c:v>3.5315603210000002</c:v>
                </c:pt>
                <c:pt idx="3771">
                  <c:v>3.5230769199999998</c:v>
                </c:pt>
                <c:pt idx="3772">
                  <c:v>3.5</c:v>
                </c:pt>
                <c:pt idx="3773">
                  <c:v>3.4555171979999999</c:v>
                </c:pt>
                <c:pt idx="3774">
                  <c:v>3.4553364430000002</c:v>
                </c:pt>
                <c:pt idx="3775">
                  <c:v>3.4453947889999998</c:v>
                </c:pt>
                <c:pt idx="3776">
                  <c:v>3.4445141449999999</c:v>
                </c:pt>
                <c:pt idx="3777">
                  <c:v>3.4439023529999999</c:v>
                </c:pt>
                <c:pt idx="3778">
                  <c:v>3.4071795759999999</c:v>
                </c:pt>
                <c:pt idx="3779">
                  <c:v>3.4000000950000002</c:v>
                </c:pt>
                <c:pt idx="3780">
                  <c:v>3.39071035</c:v>
                </c:pt>
                <c:pt idx="3781">
                  <c:v>3.3825130620000001</c:v>
                </c:pt>
                <c:pt idx="3782">
                  <c:v>3.3650585249999998</c:v>
                </c:pt>
                <c:pt idx="3783">
                  <c:v>3.35974196</c:v>
                </c:pt>
                <c:pt idx="3784">
                  <c:v>3.3530612479999999</c:v>
                </c:pt>
                <c:pt idx="3785">
                  <c:v>3.3455414189999999</c:v>
                </c:pt>
                <c:pt idx="3786">
                  <c:v>3.3416763829999998</c:v>
                </c:pt>
                <c:pt idx="3787">
                  <c:v>3.3371126040000001</c:v>
                </c:pt>
                <c:pt idx="3788">
                  <c:v>3.3156909680000002</c:v>
                </c:pt>
                <c:pt idx="3789">
                  <c:v>3.3155924899999998</c:v>
                </c:pt>
                <c:pt idx="3790">
                  <c:v>3.3079494060000001</c:v>
                </c:pt>
                <c:pt idx="3791">
                  <c:v>3.2999999519999998</c:v>
                </c:pt>
                <c:pt idx="3792">
                  <c:v>3.2926918359999999</c:v>
                </c:pt>
                <c:pt idx="3793">
                  <c:v>3.2910112150000002</c:v>
                </c:pt>
                <c:pt idx="3794">
                  <c:v>3.2819652690000001</c:v>
                </c:pt>
                <c:pt idx="3795">
                  <c:v>3.2815982930000001</c:v>
                </c:pt>
                <c:pt idx="3796">
                  <c:v>3.2719593869999999</c:v>
                </c:pt>
                <c:pt idx="3797">
                  <c:v>3.2615011950000001</c:v>
                </c:pt>
                <c:pt idx="3798">
                  <c:v>3.259687107</c:v>
                </c:pt>
                <c:pt idx="3799">
                  <c:v>3.244444423</c:v>
                </c:pt>
                <c:pt idx="3800">
                  <c:v>3.2336512919999998</c:v>
                </c:pt>
                <c:pt idx="3801">
                  <c:v>3.2301989340000001</c:v>
                </c:pt>
                <c:pt idx="3802">
                  <c:v>3.220969137</c:v>
                </c:pt>
                <c:pt idx="3803">
                  <c:v>3.2151612680000001</c:v>
                </c:pt>
                <c:pt idx="3804">
                  <c:v>3.1742394859999998</c:v>
                </c:pt>
                <c:pt idx="3805">
                  <c:v>3.1637860280000001</c:v>
                </c:pt>
                <c:pt idx="3806">
                  <c:v>3.1111812350000001</c:v>
                </c:pt>
                <c:pt idx="3807">
                  <c:v>3.102463057</c:v>
                </c:pt>
                <c:pt idx="3808">
                  <c:v>3.0999999730000001</c:v>
                </c:pt>
                <c:pt idx="3809">
                  <c:v>3.0757174300000001</c:v>
                </c:pt>
                <c:pt idx="3810">
                  <c:v>3.0615489980000001</c:v>
                </c:pt>
                <c:pt idx="3811">
                  <c:v>3.0476523719999999</c:v>
                </c:pt>
                <c:pt idx="3812">
                  <c:v>3.0378829829999998</c:v>
                </c:pt>
                <c:pt idx="3813">
                  <c:v>3.0292610099999999</c:v>
                </c:pt>
                <c:pt idx="3814">
                  <c:v>3.025369714</c:v>
                </c:pt>
                <c:pt idx="3815">
                  <c:v>3.0111632159999999</c:v>
                </c:pt>
                <c:pt idx="3816">
                  <c:v>2.9499127879999998</c:v>
                </c:pt>
                <c:pt idx="3817">
                  <c:v>2.9083993299999999</c:v>
                </c:pt>
                <c:pt idx="3818">
                  <c:v>2.9000000950000002</c:v>
                </c:pt>
                <c:pt idx="3819">
                  <c:v>2.8999999359999999</c:v>
                </c:pt>
                <c:pt idx="3820">
                  <c:v>2.8947734770000002</c:v>
                </c:pt>
                <c:pt idx="3821">
                  <c:v>2.8846748199999999</c:v>
                </c:pt>
                <c:pt idx="3822">
                  <c:v>2.8832666040000001</c:v>
                </c:pt>
                <c:pt idx="3823">
                  <c:v>2.8697479750000001</c:v>
                </c:pt>
                <c:pt idx="3824">
                  <c:v>2.862478227</c:v>
                </c:pt>
                <c:pt idx="3825">
                  <c:v>2.8483087810000001</c:v>
                </c:pt>
                <c:pt idx="3826">
                  <c:v>2.8103152050000002</c:v>
                </c:pt>
                <c:pt idx="3827">
                  <c:v>2.8037969440000001</c:v>
                </c:pt>
                <c:pt idx="3828">
                  <c:v>2.764496345</c:v>
                </c:pt>
                <c:pt idx="3829">
                  <c:v>2.759241695</c:v>
                </c:pt>
                <c:pt idx="3830">
                  <c:v>2.7184873870000001</c:v>
                </c:pt>
                <c:pt idx="3831">
                  <c:v>2.7147144490000001</c:v>
                </c:pt>
                <c:pt idx="3832">
                  <c:v>2.69047619</c:v>
                </c:pt>
                <c:pt idx="3833">
                  <c:v>2.6774834780000001</c:v>
                </c:pt>
                <c:pt idx="3834">
                  <c:v>2.6714022069999999</c:v>
                </c:pt>
                <c:pt idx="3835">
                  <c:v>2.642857126</c:v>
                </c:pt>
                <c:pt idx="3836">
                  <c:v>2.640963825</c:v>
                </c:pt>
                <c:pt idx="3837">
                  <c:v>2.6096774219999999</c:v>
                </c:pt>
                <c:pt idx="3838">
                  <c:v>2.6087145980000002</c:v>
                </c:pt>
                <c:pt idx="3839">
                  <c:v>2.5999999049999998</c:v>
                </c:pt>
                <c:pt idx="3840">
                  <c:v>2.5977528259999998</c:v>
                </c:pt>
                <c:pt idx="3841">
                  <c:v>2.5836141010000002</c:v>
                </c:pt>
                <c:pt idx="3842">
                  <c:v>2.5301343799999998</c:v>
                </c:pt>
                <c:pt idx="3843">
                  <c:v>2.5274774799999999</c:v>
                </c:pt>
                <c:pt idx="3844">
                  <c:v>2.5219442829999998</c:v>
                </c:pt>
                <c:pt idx="3845">
                  <c:v>2.5129441309999998</c:v>
                </c:pt>
                <c:pt idx="3846">
                  <c:v>2.5</c:v>
                </c:pt>
                <c:pt idx="3847">
                  <c:v>2.5</c:v>
                </c:pt>
                <c:pt idx="3848">
                  <c:v>2.4855421820000001</c:v>
                </c:pt>
                <c:pt idx="3849">
                  <c:v>2.3932628829999998</c:v>
                </c:pt>
                <c:pt idx="3850">
                  <c:v>2.3798450280000001</c:v>
                </c:pt>
                <c:pt idx="3851">
                  <c:v>2.365917289</c:v>
                </c:pt>
                <c:pt idx="3852">
                  <c:v>2.3596639509999999</c:v>
                </c:pt>
                <c:pt idx="3853">
                  <c:v>2.3445344380000002</c:v>
                </c:pt>
                <c:pt idx="3854">
                  <c:v>2.338129522</c:v>
                </c:pt>
                <c:pt idx="3855">
                  <c:v>2.3114942250000001</c:v>
                </c:pt>
                <c:pt idx="3856">
                  <c:v>2.2977434130000001</c:v>
                </c:pt>
                <c:pt idx="3857">
                  <c:v>2.2960000319999998</c:v>
                </c:pt>
                <c:pt idx="3858">
                  <c:v>2.293449721</c:v>
                </c:pt>
                <c:pt idx="3859">
                  <c:v>2.242857184</c:v>
                </c:pt>
                <c:pt idx="3860">
                  <c:v>2.2000000480000002</c:v>
                </c:pt>
                <c:pt idx="3861">
                  <c:v>2.2000000480000002</c:v>
                </c:pt>
                <c:pt idx="3862">
                  <c:v>2.2000000480000002</c:v>
                </c:pt>
                <c:pt idx="3863">
                  <c:v>2.2000000480000002</c:v>
                </c:pt>
                <c:pt idx="3864">
                  <c:v>2.2000000480000002</c:v>
                </c:pt>
                <c:pt idx="3865">
                  <c:v>2.2000000480000002</c:v>
                </c:pt>
                <c:pt idx="3866">
                  <c:v>2.2000000480000002</c:v>
                </c:pt>
                <c:pt idx="3867">
                  <c:v>2.2000000480000002</c:v>
                </c:pt>
                <c:pt idx="3868">
                  <c:v>2.2000000480000002</c:v>
                </c:pt>
                <c:pt idx="3869">
                  <c:v>2.2000000480000002</c:v>
                </c:pt>
              </c:numCache>
            </c:numRef>
          </c:yVal>
          <c:smooth val="0"/>
          <c:extLst>
            <c:ext xmlns:c16="http://schemas.microsoft.com/office/drawing/2014/chart" uri="{C3380CC4-5D6E-409C-BE32-E72D297353CC}">
              <c16:uniqueId val="{00000000-22F9-4724-9B37-047C0CFE8962}"/>
            </c:ext>
          </c:extLst>
        </c:ser>
        <c:ser>
          <c:idx val="1"/>
          <c:order val="1"/>
          <c:tx>
            <c:v>China</c:v>
          </c:tx>
          <c:spPr>
            <a:ln w="25400" cap="rnd">
              <a:noFill/>
              <a:round/>
            </a:ln>
            <a:effectLst>
              <a:glow rad="63500">
                <a:srgbClr val="FF0000">
                  <a:alpha val="40000"/>
                </a:srgbClr>
              </a:glow>
            </a:effectLst>
          </c:spPr>
          <c:marker>
            <c:symbol val="circle"/>
            <c:size val="4"/>
            <c:spPr>
              <a:noFill/>
              <a:ln w="9525">
                <a:solidFill>
                  <a:srgbClr val="FF0000"/>
                </a:solidFill>
              </a:ln>
              <a:effectLst>
                <a:glow rad="63500">
                  <a:srgbClr val="FF0000">
                    <a:alpha val="40000"/>
                  </a:srgbClr>
                </a:glow>
              </a:effectLst>
            </c:spPr>
          </c:marker>
          <c:xVal>
            <c:numRef>
              <c:f>'Neighborhood(Tree_PM25_Income)'!$M$2:$M$206</c:f>
              <c:numCache>
                <c:formatCode>General</c:formatCode>
                <c:ptCount val="205"/>
                <c:pt idx="0">
                  <c:v>1.1124345388118799</c:v>
                </c:pt>
                <c:pt idx="1">
                  <c:v>0.276335863525836</c:v>
                </c:pt>
                <c:pt idx="2">
                  <c:v>18.550724637681199</c:v>
                </c:pt>
                <c:pt idx="3">
                  <c:v>8.6744186046511604</c:v>
                </c:pt>
                <c:pt idx="4">
                  <c:v>1.7732662602870799</c:v>
                </c:pt>
                <c:pt idx="5">
                  <c:v>0.32770041124031002</c:v>
                </c:pt>
                <c:pt idx="6">
                  <c:v>12.623744038461499</c:v>
                </c:pt>
                <c:pt idx="7">
                  <c:v>26.595744680851102</c:v>
                </c:pt>
                <c:pt idx="8">
                  <c:v>1.5097820798148101</c:v>
                </c:pt>
                <c:pt idx="9">
                  <c:v>4.6843025447284301</c:v>
                </c:pt>
                <c:pt idx="10">
                  <c:v>11.615384615384601</c:v>
                </c:pt>
                <c:pt idx="11">
                  <c:v>11.0278372591006</c:v>
                </c:pt>
                <c:pt idx="12">
                  <c:v>11.6484704482759</c:v>
                </c:pt>
                <c:pt idx="13">
                  <c:v>1.0440999916926299</c:v>
                </c:pt>
                <c:pt idx="14">
                  <c:v>1.2634683714574899</c:v>
                </c:pt>
                <c:pt idx="15">
                  <c:v>0.73393361749459995</c:v>
                </c:pt>
                <c:pt idx="16">
                  <c:v>2.75529865125241</c:v>
                </c:pt>
                <c:pt idx="17">
                  <c:v>1.0380434782608701</c:v>
                </c:pt>
                <c:pt idx="18">
                  <c:v>0.23774295890411001</c:v>
                </c:pt>
                <c:pt idx="19">
                  <c:v>0.788819516892725</c:v>
                </c:pt>
                <c:pt idx="20">
                  <c:v>42.448979591836697</c:v>
                </c:pt>
                <c:pt idx="21">
                  <c:v>5.0899742930591296</c:v>
                </c:pt>
                <c:pt idx="22">
                  <c:v>17.692307692307701</c:v>
                </c:pt>
                <c:pt idx="23">
                  <c:v>8.7769784172661893</c:v>
                </c:pt>
                <c:pt idx="24">
                  <c:v>0.60869565217391297</c:v>
                </c:pt>
                <c:pt idx="25">
                  <c:v>16.629711751662999</c:v>
                </c:pt>
                <c:pt idx="26">
                  <c:v>7.0599613152804599</c:v>
                </c:pt>
                <c:pt idx="27">
                  <c:v>0.51735015772870696</c:v>
                </c:pt>
                <c:pt idx="28">
                  <c:v>26.283987915407899</c:v>
                </c:pt>
                <c:pt idx="29">
                  <c:v>3.34375</c:v>
                </c:pt>
                <c:pt idx="30">
                  <c:v>9.2567567567567597</c:v>
                </c:pt>
                <c:pt idx="31">
                  <c:v>11.7557251908397</c:v>
                </c:pt>
                <c:pt idx="32">
                  <c:v>0.27516627885350298</c:v>
                </c:pt>
                <c:pt idx="33">
                  <c:v>0.34325910612676103</c:v>
                </c:pt>
                <c:pt idx="34">
                  <c:v>3.2548975689119199</c:v>
                </c:pt>
                <c:pt idx="35">
                  <c:v>0.56175787817073197</c:v>
                </c:pt>
                <c:pt idx="36">
                  <c:v>18.8888888888889</c:v>
                </c:pt>
                <c:pt idx="37">
                  <c:v>1.43388651578947</c:v>
                </c:pt>
                <c:pt idx="38">
                  <c:v>3.1189083820662802</c:v>
                </c:pt>
                <c:pt idx="39">
                  <c:v>3.5511363636363602</c:v>
                </c:pt>
                <c:pt idx="40">
                  <c:v>5.5142857142857098</c:v>
                </c:pt>
                <c:pt idx="41">
                  <c:v>13.6220472440945</c:v>
                </c:pt>
                <c:pt idx="42">
                  <c:v>10.2800658978583</c:v>
                </c:pt>
                <c:pt idx="43">
                  <c:v>20.434782608695699</c:v>
                </c:pt>
                <c:pt idx="44">
                  <c:v>1.0615087154545499</c:v>
                </c:pt>
                <c:pt idx="45">
                  <c:v>1.64747485094549</c:v>
                </c:pt>
                <c:pt idx="46">
                  <c:v>4.7233058788617903</c:v>
                </c:pt>
                <c:pt idx="47">
                  <c:v>53.033076130841103</c:v>
                </c:pt>
                <c:pt idx="48">
                  <c:v>7.9971284387417203</c:v>
                </c:pt>
                <c:pt idx="49">
                  <c:v>9.2038551394302903</c:v>
                </c:pt>
                <c:pt idx="50">
                  <c:v>5.7996436981651396</c:v>
                </c:pt>
                <c:pt idx="51">
                  <c:v>57.488082126984096</c:v>
                </c:pt>
                <c:pt idx="52">
                  <c:v>7.5808936825886004</c:v>
                </c:pt>
                <c:pt idx="53">
                  <c:v>9.06504428425926</c:v>
                </c:pt>
                <c:pt idx="54">
                  <c:v>0.39932719685990298</c:v>
                </c:pt>
                <c:pt idx="55">
                  <c:v>33.919338159255403</c:v>
                </c:pt>
                <c:pt idx="56">
                  <c:v>53.241379310344797</c:v>
                </c:pt>
                <c:pt idx="57">
                  <c:v>5.2334337017543904</c:v>
                </c:pt>
                <c:pt idx="58">
                  <c:v>55.714285714285701</c:v>
                </c:pt>
                <c:pt idx="59">
                  <c:v>22.803738317756999</c:v>
                </c:pt>
                <c:pt idx="60">
                  <c:v>33.409090909090899</c:v>
                </c:pt>
                <c:pt idx="61">
                  <c:v>72.391304347826093</c:v>
                </c:pt>
                <c:pt idx="62">
                  <c:v>2.5301204819277099</c:v>
                </c:pt>
                <c:pt idx="63">
                  <c:v>28.231046931407899</c:v>
                </c:pt>
                <c:pt idx="64">
                  <c:v>32.313432835820898</c:v>
                </c:pt>
                <c:pt idx="65">
                  <c:v>37.628458498023697</c:v>
                </c:pt>
                <c:pt idx="66">
                  <c:v>37.850467289719603</c:v>
                </c:pt>
                <c:pt idx="67">
                  <c:v>22.196796338672801</c:v>
                </c:pt>
                <c:pt idx="68">
                  <c:v>40.458015267175597</c:v>
                </c:pt>
                <c:pt idx="69">
                  <c:v>31.089108910891099</c:v>
                </c:pt>
                <c:pt idx="70">
                  <c:v>71.608040201004997</c:v>
                </c:pt>
                <c:pt idx="71">
                  <c:v>41.472172351885099</c:v>
                </c:pt>
                <c:pt idx="72">
                  <c:v>9.8782961460446206</c:v>
                </c:pt>
                <c:pt idx="73">
                  <c:v>0.49990656776699</c:v>
                </c:pt>
                <c:pt idx="74">
                  <c:v>62.6373626373626</c:v>
                </c:pt>
                <c:pt idx="75">
                  <c:v>53.7414965986395</c:v>
                </c:pt>
                <c:pt idx="76">
                  <c:v>5.4954954954954998</c:v>
                </c:pt>
                <c:pt idx="77">
                  <c:v>59.229747675962798</c:v>
                </c:pt>
                <c:pt idx="78">
                  <c:v>5.5882352941176503</c:v>
                </c:pt>
                <c:pt idx="79">
                  <c:v>17.822222222222202</c:v>
                </c:pt>
                <c:pt idx="80">
                  <c:v>2.7273039413793101</c:v>
                </c:pt>
                <c:pt idx="81">
                  <c:v>64.673913043478294</c:v>
                </c:pt>
                <c:pt idx="82">
                  <c:v>0.60750491657458605</c:v>
                </c:pt>
                <c:pt idx="83">
                  <c:v>73.480662983425404</c:v>
                </c:pt>
                <c:pt idx="84">
                  <c:v>75.318471337579595</c:v>
                </c:pt>
                <c:pt idx="85">
                  <c:v>76</c:v>
                </c:pt>
                <c:pt idx="86">
                  <c:v>27.9</c:v>
                </c:pt>
                <c:pt idx="87">
                  <c:v>5.0540540540540499</c:v>
                </c:pt>
                <c:pt idx="88">
                  <c:v>72.413793103448299</c:v>
                </c:pt>
                <c:pt idx="89">
                  <c:v>7.3583239206567299</c:v>
                </c:pt>
                <c:pt idx="90">
                  <c:v>21.417322834645699</c:v>
                </c:pt>
                <c:pt idx="91">
                  <c:v>63.679245283018901</c:v>
                </c:pt>
                <c:pt idx="92">
                  <c:v>38.6075949367089</c:v>
                </c:pt>
                <c:pt idx="93">
                  <c:v>2.56435643564356</c:v>
                </c:pt>
                <c:pt idx="94">
                  <c:v>48.717948717948701</c:v>
                </c:pt>
                <c:pt idx="95">
                  <c:v>4.0240789773811896</c:v>
                </c:pt>
                <c:pt idx="96">
                  <c:v>15.8231707317073</c:v>
                </c:pt>
                <c:pt idx="97">
                  <c:v>61.682242990654203</c:v>
                </c:pt>
                <c:pt idx="98">
                  <c:v>47.533632286995498</c:v>
                </c:pt>
                <c:pt idx="99">
                  <c:v>47.9825517993457</c:v>
                </c:pt>
                <c:pt idx="100">
                  <c:v>53.266331658291499</c:v>
                </c:pt>
                <c:pt idx="101">
                  <c:v>66.891891891891902</c:v>
                </c:pt>
                <c:pt idx="102">
                  <c:v>42.796610169491501</c:v>
                </c:pt>
                <c:pt idx="103">
                  <c:v>72.727272727272705</c:v>
                </c:pt>
                <c:pt idx="104">
                  <c:v>55.907780979827102</c:v>
                </c:pt>
                <c:pt idx="105">
                  <c:v>56.8333333333333</c:v>
                </c:pt>
                <c:pt idx="106">
                  <c:v>40.3472222222222</c:v>
                </c:pt>
                <c:pt idx="107">
                  <c:v>45.539568345323701</c:v>
                </c:pt>
                <c:pt idx="108">
                  <c:v>52.573529411764703</c:v>
                </c:pt>
                <c:pt idx="109">
                  <c:v>63.90625</c:v>
                </c:pt>
                <c:pt idx="110">
                  <c:v>47.614678899082598</c:v>
                </c:pt>
                <c:pt idx="111">
                  <c:v>34.426993021367501</c:v>
                </c:pt>
                <c:pt idx="112">
                  <c:v>48.311990686845199</c:v>
                </c:pt>
                <c:pt idx="113">
                  <c:v>67.173913043478294</c:v>
                </c:pt>
                <c:pt idx="114">
                  <c:v>52.587412587412601</c:v>
                </c:pt>
                <c:pt idx="115">
                  <c:v>34.4444444444444</c:v>
                </c:pt>
                <c:pt idx="116">
                  <c:v>44.545454545454497</c:v>
                </c:pt>
                <c:pt idx="117">
                  <c:v>52.189781021897801</c:v>
                </c:pt>
                <c:pt idx="118">
                  <c:v>41.739130434782602</c:v>
                </c:pt>
                <c:pt idx="119">
                  <c:v>49.281438407490498</c:v>
                </c:pt>
                <c:pt idx="120">
                  <c:v>82.625482625482604</c:v>
                </c:pt>
                <c:pt idx="121">
                  <c:v>32.086956521739097</c:v>
                </c:pt>
                <c:pt idx="122">
                  <c:v>18.880721859540898</c:v>
                </c:pt>
                <c:pt idx="123">
                  <c:v>71.376811594202906</c:v>
                </c:pt>
                <c:pt idx="124">
                  <c:v>47.025316455696199</c:v>
                </c:pt>
                <c:pt idx="125">
                  <c:v>16.872731893805302</c:v>
                </c:pt>
                <c:pt idx="126">
                  <c:v>51.733333333333299</c:v>
                </c:pt>
                <c:pt idx="127">
                  <c:v>34.753363228699499</c:v>
                </c:pt>
                <c:pt idx="128">
                  <c:v>52.712765957446798</c:v>
                </c:pt>
                <c:pt idx="129">
                  <c:v>52.941176470588204</c:v>
                </c:pt>
                <c:pt idx="130">
                  <c:v>79.238754325259507</c:v>
                </c:pt>
                <c:pt idx="131">
                  <c:v>71.129707112970706</c:v>
                </c:pt>
                <c:pt idx="132">
                  <c:v>58.186397984886597</c:v>
                </c:pt>
                <c:pt idx="133">
                  <c:v>83.388704318936902</c:v>
                </c:pt>
                <c:pt idx="134">
                  <c:v>71.724137931034505</c:v>
                </c:pt>
                <c:pt idx="135">
                  <c:v>54.6938775510204</c:v>
                </c:pt>
                <c:pt idx="136">
                  <c:v>52.876712328767098</c:v>
                </c:pt>
                <c:pt idx="137">
                  <c:v>66.019417475728204</c:v>
                </c:pt>
                <c:pt idx="138">
                  <c:v>56.802721088435398</c:v>
                </c:pt>
                <c:pt idx="139">
                  <c:v>66.751918158567804</c:v>
                </c:pt>
                <c:pt idx="140">
                  <c:v>93.251533742331304</c:v>
                </c:pt>
                <c:pt idx="141">
                  <c:v>74.131274131274097</c:v>
                </c:pt>
                <c:pt idx="142">
                  <c:v>80.099502487562205</c:v>
                </c:pt>
                <c:pt idx="143">
                  <c:v>1.19507529516129</c:v>
                </c:pt>
                <c:pt idx="144">
                  <c:v>0.26692817936893198</c:v>
                </c:pt>
                <c:pt idx="145">
                  <c:v>3.5249469950495</c:v>
                </c:pt>
                <c:pt idx="146">
                  <c:v>0.35455934429347802</c:v>
                </c:pt>
                <c:pt idx="147">
                  <c:v>0.48531468136200701</c:v>
                </c:pt>
                <c:pt idx="148">
                  <c:v>0.58830507863247805</c:v>
                </c:pt>
                <c:pt idx="149">
                  <c:v>0.72274967854545502</c:v>
                </c:pt>
                <c:pt idx="150">
                  <c:v>1.1444980285714299</c:v>
                </c:pt>
                <c:pt idx="151">
                  <c:v>1.08506476898263</c:v>
                </c:pt>
                <c:pt idx="152">
                  <c:v>15.125</c:v>
                </c:pt>
                <c:pt idx="153">
                  <c:v>36.012861736334401</c:v>
                </c:pt>
                <c:pt idx="154">
                  <c:v>1.5696083882096099</c:v>
                </c:pt>
                <c:pt idx="155">
                  <c:v>1.59389812938144</c:v>
                </c:pt>
                <c:pt idx="156">
                  <c:v>14.866581956798001</c:v>
                </c:pt>
                <c:pt idx="157">
                  <c:v>0.940265287935657</c:v>
                </c:pt>
                <c:pt idx="158">
                  <c:v>6.4552037531034498</c:v>
                </c:pt>
                <c:pt idx="159">
                  <c:v>15.112540192926</c:v>
                </c:pt>
                <c:pt idx="160">
                  <c:v>2.17109406020408</c:v>
                </c:pt>
                <c:pt idx="161">
                  <c:v>0.60052762574257401</c:v>
                </c:pt>
                <c:pt idx="162">
                  <c:v>40.530303030303003</c:v>
                </c:pt>
                <c:pt idx="163">
                  <c:v>1.02602699763314</c:v>
                </c:pt>
                <c:pt idx="164">
                  <c:v>9.0153656195965404</c:v>
                </c:pt>
                <c:pt idx="165">
                  <c:v>25.2083333333333</c:v>
                </c:pt>
                <c:pt idx="166">
                  <c:v>4.0165289256198404</c:v>
                </c:pt>
                <c:pt idx="167">
                  <c:v>11.656232430711601</c:v>
                </c:pt>
                <c:pt idx="168">
                  <c:v>1.9144327524838001</c:v>
                </c:pt>
                <c:pt idx="169">
                  <c:v>3.5522388059701502</c:v>
                </c:pt>
                <c:pt idx="170">
                  <c:v>1.8526471157894699</c:v>
                </c:pt>
                <c:pt idx="171">
                  <c:v>12.9015544041451</c:v>
                </c:pt>
                <c:pt idx="172">
                  <c:v>30.909090909090899</c:v>
                </c:pt>
                <c:pt idx="173">
                  <c:v>47.712418300653603</c:v>
                </c:pt>
                <c:pt idx="174">
                  <c:v>6.0990712074303399</c:v>
                </c:pt>
                <c:pt idx="175">
                  <c:v>0.88200767224770604</c:v>
                </c:pt>
                <c:pt idx="176">
                  <c:v>2.7756969467661698</c:v>
                </c:pt>
                <c:pt idx="177">
                  <c:v>2.73046875</c:v>
                </c:pt>
                <c:pt idx="178">
                  <c:v>2.2422680412371099</c:v>
                </c:pt>
                <c:pt idx="179">
                  <c:v>12.3170731707317</c:v>
                </c:pt>
                <c:pt idx="180">
                  <c:v>2.1009364147849499</c:v>
                </c:pt>
                <c:pt idx="181">
                  <c:v>36.263736263736298</c:v>
                </c:pt>
                <c:pt idx="182">
                  <c:v>10.9604519774011</c:v>
                </c:pt>
                <c:pt idx="183">
                  <c:v>1.23894094306723</c:v>
                </c:pt>
                <c:pt idx="184">
                  <c:v>79.234972677595593</c:v>
                </c:pt>
                <c:pt idx="185">
                  <c:v>3.1217391304347801</c:v>
                </c:pt>
                <c:pt idx="186">
                  <c:v>1.8807947019867599</c:v>
                </c:pt>
                <c:pt idx="187">
                  <c:v>10.8051948051948</c:v>
                </c:pt>
                <c:pt idx="188">
                  <c:v>1.53459119496855</c:v>
                </c:pt>
                <c:pt idx="189">
                  <c:v>0.77419354838709697</c:v>
                </c:pt>
                <c:pt idx="190">
                  <c:v>37.154471544715399</c:v>
                </c:pt>
                <c:pt idx="191">
                  <c:v>0.15477091211267599</c:v>
                </c:pt>
                <c:pt idx="192">
                  <c:v>73.076923076923094</c:v>
                </c:pt>
                <c:pt idx="193">
                  <c:v>10.515970515970499</c:v>
                </c:pt>
                <c:pt idx="194">
                  <c:v>78.111587982832603</c:v>
                </c:pt>
                <c:pt idx="195">
                  <c:v>16.9430051813472</c:v>
                </c:pt>
                <c:pt idx="196">
                  <c:v>14.7798742138365</c:v>
                </c:pt>
                <c:pt idx="197">
                  <c:v>5.9860139860139903</c:v>
                </c:pt>
                <c:pt idx="198">
                  <c:v>85.256410256410305</c:v>
                </c:pt>
                <c:pt idx="199">
                  <c:v>22.589928057554001</c:v>
                </c:pt>
                <c:pt idx="200">
                  <c:v>4.5614035087719298</c:v>
                </c:pt>
                <c:pt idx="201">
                  <c:v>0.74561403508771895</c:v>
                </c:pt>
                <c:pt idx="202">
                  <c:v>2.7074235807860298</c:v>
                </c:pt>
                <c:pt idx="203">
                  <c:v>77.601809954751104</c:v>
                </c:pt>
                <c:pt idx="204">
                  <c:v>3.3862433862433901</c:v>
                </c:pt>
              </c:numCache>
            </c:numRef>
          </c:xVal>
          <c:yVal>
            <c:numRef>
              <c:f>'Neighborhood(Tree_PM25_Income)'!$G$2:$G$206</c:f>
              <c:numCache>
                <c:formatCode>General</c:formatCode>
                <c:ptCount val="205"/>
                <c:pt idx="0">
                  <c:v>78.486519200000004</c:v>
                </c:pt>
                <c:pt idx="1">
                  <c:v>51.532702450000002</c:v>
                </c:pt>
                <c:pt idx="2">
                  <c:v>34.195870620000001</c:v>
                </c:pt>
                <c:pt idx="3">
                  <c:v>61.0419956</c:v>
                </c:pt>
                <c:pt idx="4">
                  <c:v>79.385451700000004</c:v>
                </c:pt>
                <c:pt idx="5">
                  <c:v>53.52366301</c:v>
                </c:pt>
                <c:pt idx="6">
                  <c:v>35.645747149999998</c:v>
                </c:pt>
                <c:pt idx="7">
                  <c:v>59.256254830000003</c:v>
                </c:pt>
                <c:pt idx="8">
                  <c:v>60.70833279</c:v>
                </c:pt>
                <c:pt idx="9">
                  <c:v>36.557173990000003</c:v>
                </c:pt>
                <c:pt idx="10">
                  <c:v>47.579170189999999</c:v>
                </c:pt>
                <c:pt idx="11">
                  <c:v>36.109720770000003</c:v>
                </c:pt>
                <c:pt idx="12">
                  <c:v>68.51541039</c:v>
                </c:pt>
                <c:pt idx="13">
                  <c:v>51.521093780000001</c:v>
                </c:pt>
                <c:pt idx="14">
                  <c:v>60.738699799999999</c:v>
                </c:pt>
                <c:pt idx="15">
                  <c:v>71.514031070000001</c:v>
                </c:pt>
                <c:pt idx="16">
                  <c:v>52.542373859999998</c:v>
                </c:pt>
                <c:pt idx="17">
                  <c:v>48.529123429999999</c:v>
                </c:pt>
                <c:pt idx="18">
                  <c:v>50.962705079999999</c:v>
                </c:pt>
                <c:pt idx="19">
                  <c:v>59.146070559999998</c:v>
                </c:pt>
                <c:pt idx="20">
                  <c:v>32.102249299999997</c:v>
                </c:pt>
                <c:pt idx="21">
                  <c:v>58.145343539999999</c:v>
                </c:pt>
                <c:pt idx="22">
                  <c:v>55.342983760000003</c:v>
                </c:pt>
                <c:pt idx="23">
                  <c:v>56.798924759999998</c:v>
                </c:pt>
                <c:pt idx="24">
                  <c:v>50.414456059999999</c:v>
                </c:pt>
                <c:pt idx="25">
                  <c:v>56.624060739999997</c:v>
                </c:pt>
                <c:pt idx="26">
                  <c:v>34.93394412</c:v>
                </c:pt>
                <c:pt idx="27">
                  <c:v>51.049509630000003</c:v>
                </c:pt>
                <c:pt idx="28">
                  <c:v>33.327168999999998</c:v>
                </c:pt>
                <c:pt idx="29">
                  <c:v>62.067877060000001</c:v>
                </c:pt>
                <c:pt idx="30">
                  <c:v>58.436869790000003</c:v>
                </c:pt>
                <c:pt idx="31">
                  <c:v>47.878262919999997</c:v>
                </c:pt>
                <c:pt idx="32">
                  <c:v>47.843356149999998</c:v>
                </c:pt>
                <c:pt idx="33">
                  <c:v>51.333992199999997</c:v>
                </c:pt>
                <c:pt idx="34">
                  <c:v>49.662244999999999</c:v>
                </c:pt>
                <c:pt idx="35">
                  <c:v>51.287018240000002</c:v>
                </c:pt>
                <c:pt idx="36">
                  <c:v>50.694967929999997</c:v>
                </c:pt>
                <c:pt idx="37">
                  <c:v>75.863434260000005</c:v>
                </c:pt>
                <c:pt idx="38">
                  <c:v>47.920341800000003</c:v>
                </c:pt>
                <c:pt idx="39">
                  <c:v>62.228423630000002</c:v>
                </c:pt>
                <c:pt idx="40">
                  <c:v>60.378687200000002</c:v>
                </c:pt>
                <c:pt idx="41">
                  <c:v>60.930394579999998</c:v>
                </c:pt>
                <c:pt idx="42">
                  <c:v>60.167897840000002</c:v>
                </c:pt>
                <c:pt idx="43">
                  <c:v>55.705258010000001</c:v>
                </c:pt>
                <c:pt idx="44">
                  <c:v>50.100920989999999</c:v>
                </c:pt>
                <c:pt idx="45">
                  <c:v>49.840595540000002</c:v>
                </c:pt>
                <c:pt idx="46">
                  <c:v>45.459638720000001</c:v>
                </c:pt>
                <c:pt idx="47">
                  <c:v>21.564496040000002</c:v>
                </c:pt>
                <c:pt idx="48">
                  <c:v>44.796407670000001</c:v>
                </c:pt>
                <c:pt idx="49">
                  <c:v>45.346944379999996</c:v>
                </c:pt>
                <c:pt idx="50">
                  <c:v>46.856394160000001</c:v>
                </c:pt>
                <c:pt idx="51">
                  <c:v>21.83850151</c:v>
                </c:pt>
                <c:pt idx="52">
                  <c:v>32.30670258</c:v>
                </c:pt>
                <c:pt idx="53">
                  <c:v>47.156032150000001</c:v>
                </c:pt>
                <c:pt idx="54">
                  <c:v>51.327493420000003</c:v>
                </c:pt>
                <c:pt idx="55">
                  <c:v>32.030879939999998</c:v>
                </c:pt>
                <c:pt idx="56">
                  <c:v>33.26705999</c:v>
                </c:pt>
                <c:pt idx="57">
                  <c:v>42.210224689999997</c:v>
                </c:pt>
                <c:pt idx="58">
                  <c:v>29.207121099999998</c:v>
                </c:pt>
                <c:pt idx="59">
                  <c:v>39.03337037</c:v>
                </c:pt>
                <c:pt idx="60">
                  <c:v>29.217573430000002</c:v>
                </c:pt>
                <c:pt idx="61">
                  <c:v>20.972719479999999</c:v>
                </c:pt>
                <c:pt idx="62">
                  <c:v>50.899010009999998</c:v>
                </c:pt>
                <c:pt idx="63">
                  <c:v>39.612607079999997</c:v>
                </c:pt>
                <c:pt idx="64">
                  <c:v>42.487335250000001</c:v>
                </c:pt>
                <c:pt idx="65">
                  <c:v>29.177199770000001</c:v>
                </c:pt>
                <c:pt idx="66">
                  <c:v>29.596743969999999</c:v>
                </c:pt>
                <c:pt idx="67">
                  <c:v>40.971456179999997</c:v>
                </c:pt>
                <c:pt idx="68">
                  <c:v>28.48838129</c:v>
                </c:pt>
                <c:pt idx="69">
                  <c:v>30.74562744</c:v>
                </c:pt>
                <c:pt idx="70">
                  <c:v>21.4910669</c:v>
                </c:pt>
                <c:pt idx="71">
                  <c:v>39.158540379999998</c:v>
                </c:pt>
                <c:pt idx="72">
                  <c:v>42.557132379999999</c:v>
                </c:pt>
                <c:pt idx="73">
                  <c:v>74.345713169999996</c:v>
                </c:pt>
                <c:pt idx="74">
                  <c:v>21.30177948</c:v>
                </c:pt>
                <c:pt idx="75">
                  <c:v>26.160607469999999</c:v>
                </c:pt>
                <c:pt idx="76">
                  <c:v>50.893303009999997</c:v>
                </c:pt>
                <c:pt idx="77">
                  <c:v>25.82042805</c:v>
                </c:pt>
                <c:pt idx="78">
                  <c:v>45.56751689</c:v>
                </c:pt>
                <c:pt idx="79">
                  <c:v>47.476527529999998</c:v>
                </c:pt>
                <c:pt idx="80">
                  <c:v>49.955361160000002</c:v>
                </c:pt>
                <c:pt idx="81">
                  <c:v>25.701006119999999</c:v>
                </c:pt>
                <c:pt idx="82">
                  <c:v>69.430012379999994</c:v>
                </c:pt>
                <c:pt idx="83">
                  <c:v>22.97182385</c:v>
                </c:pt>
                <c:pt idx="84">
                  <c:v>22.333919680000001</c:v>
                </c:pt>
                <c:pt idx="85">
                  <c:v>21.70317696</c:v>
                </c:pt>
                <c:pt idx="86">
                  <c:v>50.359874429999998</c:v>
                </c:pt>
                <c:pt idx="87">
                  <c:v>44.933364179999998</c:v>
                </c:pt>
                <c:pt idx="88">
                  <c:v>21.62379469</c:v>
                </c:pt>
                <c:pt idx="89">
                  <c:v>23.544902740000001</c:v>
                </c:pt>
                <c:pt idx="90">
                  <c:v>40.156325099999997</c:v>
                </c:pt>
                <c:pt idx="91">
                  <c:v>30.609082910000001</c:v>
                </c:pt>
                <c:pt idx="92">
                  <c:v>49.688506920000002</c:v>
                </c:pt>
                <c:pt idx="93">
                  <c:v>51.725828880000002</c:v>
                </c:pt>
                <c:pt idx="94">
                  <c:v>26.429974130000002</c:v>
                </c:pt>
                <c:pt idx="95">
                  <c:v>23.20640161</c:v>
                </c:pt>
                <c:pt idx="96">
                  <c:v>40.875495780000001</c:v>
                </c:pt>
                <c:pt idx="97">
                  <c:v>24.549418970000001</c:v>
                </c:pt>
                <c:pt idx="98">
                  <c:v>35.629762399999997</c:v>
                </c:pt>
                <c:pt idx="99">
                  <c:v>27.181657009999999</c:v>
                </c:pt>
                <c:pt idx="100">
                  <c:v>27.457908369999998</c:v>
                </c:pt>
                <c:pt idx="101">
                  <c:v>24.505530830000001</c:v>
                </c:pt>
                <c:pt idx="102">
                  <c:v>26.008386730000002</c:v>
                </c:pt>
                <c:pt idx="103">
                  <c:v>28.430359970000001</c:v>
                </c:pt>
                <c:pt idx="104">
                  <c:v>23.911956190000001</c:v>
                </c:pt>
                <c:pt idx="105">
                  <c:v>34.737447869999997</c:v>
                </c:pt>
                <c:pt idx="106">
                  <c:v>23.868952440000001</c:v>
                </c:pt>
                <c:pt idx="107">
                  <c:v>27.11221025</c:v>
                </c:pt>
                <c:pt idx="108">
                  <c:v>26.928603809999998</c:v>
                </c:pt>
                <c:pt idx="109">
                  <c:v>34.22920431</c:v>
                </c:pt>
                <c:pt idx="110">
                  <c:v>35.552931239999999</c:v>
                </c:pt>
                <c:pt idx="111">
                  <c:v>22.541533000000001</c:v>
                </c:pt>
                <c:pt idx="112">
                  <c:v>23.650363769999998</c:v>
                </c:pt>
                <c:pt idx="113">
                  <c:v>22.859980440000001</c:v>
                </c:pt>
                <c:pt idx="114">
                  <c:v>26.31013286</c:v>
                </c:pt>
                <c:pt idx="115">
                  <c:v>27.64398387</c:v>
                </c:pt>
                <c:pt idx="116">
                  <c:v>36.146640949999998</c:v>
                </c:pt>
                <c:pt idx="117">
                  <c:v>35.42294905</c:v>
                </c:pt>
                <c:pt idx="118">
                  <c:v>36.276686169999998</c:v>
                </c:pt>
                <c:pt idx="119">
                  <c:v>21.53460583</c:v>
                </c:pt>
                <c:pt idx="120">
                  <c:v>22.03424983</c:v>
                </c:pt>
                <c:pt idx="121">
                  <c:v>35.622532829999997</c:v>
                </c:pt>
                <c:pt idx="122">
                  <c:v>22.89374072</c:v>
                </c:pt>
                <c:pt idx="123">
                  <c:v>23.46399117</c:v>
                </c:pt>
                <c:pt idx="124">
                  <c:v>26.703568270000002</c:v>
                </c:pt>
                <c:pt idx="125">
                  <c:v>21.86287407</c:v>
                </c:pt>
                <c:pt idx="126">
                  <c:v>26.30150244</c:v>
                </c:pt>
                <c:pt idx="127">
                  <c:v>36.296153250000003</c:v>
                </c:pt>
                <c:pt idx="128">
                  <c:v>26.308159620000001</c:v>
                </c:pt>
                <c:pt idx="129">
                  <c:v>26.442778440000001</c:v>
                </c:pt>
                <c:pt idx="130">
                  <c:v>21.95025472</c:v>
                </c:pt>
                <c:pt idx="131">
                  <c:v>22.053235560000001</c:v>
                </c:pt>
                <c:pt idx="132">
                  <c:v>23.05579436</c:v>
                </c:pt>
                <c:pt idx="133">
                  <c:v>21.617937609999998</c:v>
                </c:pt>
                <c:pt idx="134">
                  <c:v>23.575038670000001</c:v>
                </c:pt>
                <c:pt idx="135">
                  <c:v>23.565943180000001</c:v>
                </c:pt>
                <c:pt idx="136">
                  <c:v>21.635521409999999</c:v>
                </c:pt>
                <c:pt idx="137">
                  <c:v>20.103970149999999</c:v>
                </c:pt>
                <c:pt idx="138">
                  <c:v>19.745362449999998</c:v>
                </c:pt>
                <c:pt idx="139">
                  <c:v>22.283470049999998</c:v>
                </c:pt>
                <c:pt idx="140">
                  <c:v>19.038560449999999</c:v>
                </c:pt>
                <c:pt idx="141">
                  <c:v>22.439143000000001</c:v>
                </c:pt>
                <c:pt idx="142">
                  <c:v>18.54293805</c:v>
                </c:pt>
                <c:pt idx="143">
                  <c:v>53.073657779999998</c:v>
                </c:pt>
                <c:pt idx="144">
                  <c:v>51.711791990000002</c:v>
                </c:pt>
                <c:pt idx="145">
                  <c:v>74.723099939999997</c:v>
                </c:pt>
                <c:pt idx="146">
                  <c:v>52.464734409999998</c:v>
                </c:pt>
                <c:pt idx="147">
                  <c:v>53.205405849999998</c:v>
                </c:pt>
                <c:pt idx="148">
                  <c:v>52.075181350000001</c:v>
                </c:pt>
                <c:pt idx="149">
                  <c:v>51.802536920000001</c:v>
                </c:pt>
                <c:pt idx="150">
                  <c:v>74.326442900000004</c:v>
                </c:pt>
                <c:pt idx="151">
                  <c:v>74.703835909999995</c:v>
                </c:pt>
                <c:pt idx="152">
                  <c:v>35.682775409999998</c:v>
                </c:pt>
                <c:pt idx="153">
                  <c:v>40.554414199999997</c:v>
                </c:pt>
                <c:pt idx="154">
                  <c:v>74.58942777</c:v>
                </c:pt>
                <c:pt idx="155">
                  <c:v>74.819014530000004</c:v>
                </c:pt>
                <c:pt idx="156">
                  <c:v>25.980894930000002</c:v>
                </c:pt>
                <c:pt idx="157">
                  <c:v>52.331846939999998</c:v>
                </c:pt>
                <c:pt idx="158">
                  <c:v>44.048172700000002</c:v>
                </c:pt>
                <c:pt idx="159">
                  <c:v>35.59632328</c:v>
                </c:pt>
                <c:pt idx="160">
                  <c:v>55.627390839999997</c:v>
                </c:pt>
                <c:pt idx="161">
                  <c:v>51.387277470000001</c:v>
                </c:pt>
                <c:pt idx="162">
                  <c:v>23.862600400000002</c:v>
                </c:pt>
                <c:pt idx="163">
                  <c:v>53.456283280000001</c:v>
                </c:pt>
                <c:pt idx="164">
                  <c:v>54.498462179999997</c:v>
                </c:pt>
                <c:pt idx="165">
                  <c:v>37.790767860000003</c:v>
                </c:pt>
                <c:pt idx="166">
                  <c:v>53.822353460000002</c:v>
                </c:pt>
                <c:pt idx="167">
                  <c:v>50.441438480000002</c:v>
                </c:pt>
                <c:pt idx="168">
                  <c:v>56.771976520000003</c:v>
                </c:pt>
                <c:pt idx="169">
                  <c:v>57.236757230000002</c:v>
                </c:pt>
                <c:pt idx="170">
                  <c:v>75.824456249999997</c:v>
                </c:pt>
                <c:pt idx="171">
                  <c:v>26.174011190000002</c:v>
                </c:pt>
                <c:pt idx="172">
                  <c:v>23.64855695</c:v>
                </c:pt>
                <c:pt idx="173">
                  <c:v>22.439426839999999</c:v>
                </c:pt>
                <c:pt idx="174">
                  <c:v>50.759951469999997</c:v>
                </c:pt>
                <c:pt idx="175">
                  <c:v>75.599197040000007</c:v>
                </c:pt>
                <c:pt idx="176">
                  <c:v>50.634733099999998</c:v>
                </c:pt>
                <c:pt idx="177">
                  <c:v>50.300042949999998</c:v>
                </c:pt>
                <c:pt idx="178">
                  <c:v>48.20733559</c:v>
                </c:pt>
                <c:pt idx="179">
                  <c:v>27.685117649999999</c:v>
                </c:pt>
                <c:pt idx="180">
                  <c:v>72.083921720000006</c:v>
                </c:pt>
                <c:pt idx="181">
                  <c:v>20.489563409999999</c:v>
                </c:pt>
                <c:pt idx="182">
                  <c:v>25.358387069999999</c:v>
                </c:pt>
                <c:pt idx="183">
                  <c:v>76.991060450000006</c:v>
                </c:pt>
                <c:pt idx="184">
                  <c:v>26.378134750000001</c:v>
                </c:pt>
                <c:pt idx="185">
                  <c:v>72.068077419999995</c:v>
                </c:pt>
                <c:pt idx="186">
                  <c:v>70.288136109999996</c:v>
                </c:pt>
                <c:pt idx="187">
                  <c:v>31.272614770000001</c:v>
                </c:pt>
                <c:pt idx="188">
                  <c:v>73.472787690000004</c:v>
                </c:pt>
                <c:pt idx="189">
                  <c:v>45.72511488</c:v>
                </c:pt>
                <c:pt idx="190">
                  <c:v>40.425453330000003</c:v>
                </c:pt>
                <c:pt idx="191">
                  <c:v>76.520883389999995</c:v>
                </c:pt>
                <c:pt idx="192">
                  <c:v>29.826735509999999</c:v>
                </c:pt>
                <c:pt idx="193">
                  <c:v>28.40910233</c:v>
                </c:pt>
                <c:pt idx="194">
                  <c:v>26.240812940000001</c:v>
                </c:pt>
                <c:pt idx="195">
                  <c:v>24.34565254</c:v>
                </c:pt>
                <c:pt idx="196">
                  <c:v>59.00159412</c:v>
                </c:pt>
                <c:pt idx="197">
                  <c:v>36.719167720000002</c:v>
                </c:pt>
                <c:pt idx="198">
                  <c:v>26.860884410000001</c:v>
                </c:pt>
                <c:pt idx="199">
                  <c:v>41.647427</c:v>
                </c:pt>
                <c:pt idx="200">
                  <c:v>32.941223530000002</c:v>
                </c:pt>
                <c:pt idx="201">
                  <c:v>69.770300570000003</c:v>
                </c:pt>
                <c:pt idx="202">
                  <c:v>74.730809719999996</c:v>
                </c:pt>
                <c:pt idx="203">
                  <c:v>24.521340810000002</c:v>
                </c:pt>
                <c:pt idx="204">
                  <c:v>34.491356879999998</c:v>
                </c:pt>
              </c:numCache>
            </c:numRef>
          </c:yVal>
          <c:smooth val="0"/>
          <c:extLst>
            <c:ext xmlns:c16="http://schemas.microsoft.com/office/drawing/2014/chart" uri="{C3380CC4-5D6E-409C-BE32-E72D297353CC}">
              <c16:uniqueId val="{00000001-22F9-4724-9B37-047C0CFE8962}"/>
            </c:ext>
          </c:extLst>
        </c:ser>
        <c:dLbls>
          <c:showLegendKey val="0"/>
          <c:showVal val="0"/>
          <c:showCatName val="0"/>
          <c:showSerName val="0"/>
          <c:showPercent val="0"/>
          <c:showBubbleSize val="0"/>
        </c:dLbls>
        <c:axId val="1225458415"/>
        <c:axId val="1225395183"/>
      </c:scatterChart>
      <c:valAx>
        <c:axId val="1225458415"/>
        <c:scaling>
          <c:orientation val="minMax"/>
          <c:max val="100"/>
        </c:scaling>
        <c:delete val="0"/>
        <c:axPos val="b"/>
        <c:majorGridlines>
          <c:spPr>
            <a:ln w="3175" cap="flat" cmpd="sng" algn="ctr">
              <a:solidFill>
                <a:schemeClr val="bg2">
                  <a:lumMod val="50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600"/>
                  <a:t>Tree cover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225395183"/>
        <c:crosses val="autoZero"/>
        <c:crossBetween val="midCat"/>
      </c:valAx>
      <c:valAx>
        <c:axId val="1225395183"/>
        <c:scaling>
          <c:orientation val="minMax"/>
          <c:max val="80"/>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800"/>
                  <a:t>PM 2.5</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2254584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87260246315365"/>
          <c:y val="3.2376695553376099E-2"/>
          <c:w val="0.85120432061376938"/>
          <c:h val="0.83692919179804515"/>
        </c:manualLayout>
      </c:layout>
      <c:scatterChart>
        <c:scatterStyle val="lineMarker"/>
        <c:varyColors val="0"/>
        <c:ser>
          <c:idx val="0"/>
          <c:order val="0"/>
          <c:tx>
            <c:v>USA</c:v>
          </c:tx>
          <c:spPr>
            <a:ln w="25400" cap="rnd">
              <a:noFill/>
              <a:round/>
            </a:ln>
            <a:effectLst/>
          </c:spPr>
          <c:marker>
            <c:symbol val="circle"/>
            <c:size val="5"/>
            <c:spPr>
              <a:solidFill>
                <a:srgbClr val="0070C0"/>
              </a:solidFill>
              <a:ln w="9525">
                <a:noFill/>
              </a:ln>
              <a:effectLst/>
            </c:spPr>
          </c:marker>
          <c:dLbls>
            <c:dLbl>
              <c:idx val="0"/>
              <c:layout>
                <c:manualLayout>
                  <c:x val="-1.5460149435937869E-2"/>
                  <c:y val="9.0751072309668383E-3"/>
                </c:manualLayout>
              </c:layout>
              <c:tx>
                <c:rich>
                  <a:bodyPr/>
                  <a:lstStyle/>
                  <a:p>
                    <a:fld id="{582A9C7F-1693-4CF3-96FA-4B7BFF0259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D10-4183-A07D-E22B41166D9E}"/>
                </c:ext>
              </c:extLst>
            </c:dLbl>
            <c:dLbl>
              <c:idx val="1"/>
              <c:layout>
                <c:manualLayout>
                  <c:x val="-1.2883457863281652E-2"/>
                  <c:y val="9.0751072309668383E-3"/>
                </c:manualLayout>
              </c:layout>
              <c:tx>
                <c:rich>
                  <a:bodyPr/>
                  <a:lstStyle/>
                  <a:p>
                    <a:fld id="{DD48854C-6DC1-4193-B329-40BCCF5435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D10-4183-A07D-E22B41166D9E}"/>
                </c:ext>
              </c:extLst>
            </c:dLbl>
            <c:dLbl>
              <c:idx val="2"/>
              <c:layout>
                <c:manualLayout>
                  <c:x val="-3.1698076674841875E-2"/>
                  <c:y val="2.7225321692900515E-2"/>
                </c:manualLayout>
              </c:layout>
              <c:tx>
                <c:rich>
                  <a:bodyPr/>
                  <a:lstStyle/>
                  <a:p>
                    <a:fld id="{2F742772-ACF5-4680-8DE1-6767D99C08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D10-4183-A07D-E22B41166D9E}"/>
                </c:ext>
              </c:extLst>
            </c:dLbl>
            <c:dLbl>
              <c:idx val="3"/>
              <c:layout>
                <c:manualLayout>
                  <c:x val="-0.11595112076953401"/>
                  <c:y val="-5.8988197001284451E-2"/>
                </c:manualLayout>
              </c:layout>
              <c:tx>
                <c:rich>
                  <a:bodyPr/>
                  <a:lstStyle/>
                  <a:p>
                    <a:fld id="{368F2779-AEAE-48A9-A294-4FDFB64409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D10-4183-A07D-E22B41166D9E}"/>
                </c:ext>
              </c:extLst>
            </c:dLbl>
            <c:dLbl>
              <c:idx val="4"/>
              <c:layout>
                <c:manualLayout>
                  <c:x val="2.7322404371583698E-3"/>
                  <c:y val="0"/>
                </c:manualLayout>
              </c:layout>
              <c:tx>
                <c:rich>
                  <a:bodyPr/>
                  <a:lstStyle/>
                  <a:p>
                    <a:fld id="{5B5C6253-92C6-434E-A317-196ED315BEE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D10-4183-A07D-E22B41166D9E}"/>
                </c:ext>
              </c:extLst>
            </c:dLbl>
            <c:dLbl>
              <c:idx val="5"/>
              <c:layout>
                <c:manualLayout>
                  <c:x val="4.7742580254391091E-2"/>
                  <c:y val="-9.0751072309668383E-3"/>
                </c:manualLayout>
              </c:layout>
              <c:tx>
                <c:rich>
                  <a:bodyPr/>
                  <a:lstStyle/>
                  <a:p>
                    <a:fld id="{6773528D-5FBE-4B85-B089-7BEB3A58FFB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D10-4183-A07D-E22B41166D9E}"/>
                </c:ext>
              </c:extLst>
            </c:dLbl>
            <c:dLbl>
              <c:idx val="6"/>
              <c:tx>
                <c:rich>
                  <a:bodyPr/>
                  <a:lstStyle/>
                  <a:p>
                    <a:fld id="{5A64F578-2B07-4D75-A7F9-1A2E40B9D8E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10-4183-A07D-E22B41166D9E}"/>
                </c:ext>
              </c:extLst>
            </c:dLbl>
            <c:dLbl>
              <c:idx val="7"/>
              <c:layout>
                <c:manualLayout>
                  <c:x val="-0.12182737403726174"/>
                  <c:y val="4.5375536154834192E-3"/>
                </c:manualLayout>
              </c:layout>
              <c:tx>
                <c:rich>
                  <a:bodyPr/>
                  <a:lstStyle/>
                  <a:p>
                    <a:fld id="{E7A08891-6A53-433D-9F31-DE717A9428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D10-4183-A07D-E22B41166D9E}"/>
                </c:ext>
              </c:extLst>
            </c:dLbl>
            <c:dLbl>
              <c:idx val="8"/>
              <c:layout>
                <c:manualLayout>
                  <c:x val="6.2547950736927113E-3"/>
                  <c:y val="-7.2600857847734707E-2"/>
                </c:manualLayout>
              </c:layout>
              <c:tx>
                <c:rich>
                  <a:bodyPr/>
                  <a:lstStyle/>
                  <a:p>
                    <a:fld id="{4B3B5218-5D79-4A14-9914-C8804ABBB13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D10-4183-A07D-E22B41166D9E}"/>
                </c:ext>
              </c:extLst>
            </c:dLbl>
            <c:dLbl>
              <c:idx val="9"/>
              <c:layout>
                <c:manualLayout>
                  <c:x val="-8.1967213114754606E-3"/>
                  <c:y val="9.0751072309668383E-3"/>
                </c:manualLayout>
              </c:layout>
              <c:tx>
                <c:rich>
                  <a:bodyPr/>
                  <a:lstStyle/>
                  <a:p>
                    <a:fld id="{2B03A968-B2FD-4CCA-A005-A719B3D847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D10-4183-A07D-E22B41166D9E}"/>
                </c:ext>
              </c:extLst>
            </c:dLbl>
            <c:dLbl>
              <c:idx val="10"/>
              <c:layout>
                <c:manualLayout>
                  <c:x val="-1.030676629062534E-2"/>
                  <c:y val="0"/>
                </c:manualLayout>
              </c:layout>
              <c:tx>
                <c:rich>
                  <a:bodyPr/>
                  <a:lstStyle/>
                  <a:p>
                    <a:fld id="{C2A919DA-05A6-46DC-876B-C0270706CD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D10-4183-A07D-E22B41166D9E}"/>
                </c:ext>
              </c:extLst>
            </c:dLbl>
            <c:dLbl>
              <c:idx val="11"/>
              <c:layout>
                <c:manualLayout>
                  <c:x val="7.4863718958207148E-3"/>
                  <c:y val="2.7225321692900515E-2"/>
                </c:manualLayout>
              </c:layout>
              <c:tx>
                <c:rich>
                  <a:bodyPr/>
                  <a:lstStyle/>
                  <a:p>
                    <a:fld id="{3CAEE432-4A77-4409-8154-63DE9E8C16E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D10-4183-A07D-E22B41166D9E}"/>
                </c:ext>
              </c:extLst>
            </c:dLbl>
            <c:dLbl>
              <c:idx val="12"/>
              <c:layout>
                <c:manualLayout>
                  <c:x val="-1.3661202185792349E-2"/>
                  <c:y val="-4.5375536154834192E-3"/>
                </c:manualLayout>
              </c:layout>
              <c:tx>
                <c:rich>
                  <a:bodyPr/>
                  <a:lstStyle/>
                  <a:p>
                    <a:fld id="{19372DF8-FA0A-4561-8C98-41244931A7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D10-4183-A07D-E22B41166D9E}"/>
                </c:ext>
              </c:extLst>
            </c:dLbl>
            <c:dLbl>
              <c:idx val="13"/>
              <c:layout>
                <c:manualLayout>
                  <c:x val="-1.9083585705632927E-2"/>
                  <c:y val="-2.2687768077417098E-2"/>
                </c:manualLayout>
              </c:layout>
              <c:tx>
                <c:rich>
                  <a:bodyPr/>
                  <a:lstStyle/>
                  <a:p>
                    <a:fld id="{CF9A11BE-2500-4862-BFFC-C78202CC07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D10-4183-A07D-E22B41166D9E}"/>
                </c:ext>
              </c:extLst>
            </c:dLbl>
            <c:dLbl>
              <c:idx val="14"/>
              <c:layout>
                <c:manualLayout>
                  <c:x val="-1.6393442622950821E-2"/>
                  <c:y val="1.8150214461933677E-2"/>
                </c:manualLayout>
              </c:layout>
              <c:tx>
                <c:rich>
                  <a:bodyPr/>
                  <a:lstStyle/>
                  <a:p>
                    <a:fld id="{5C7D377F-BCEB-4CE7-8F56-D45B5519ED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D10-4183-A07D-E22B41166D9E}"/>
                </c:ext>
              </c:extLst>
            </c:dLbl>
            <c:dLbl>
              <c:idx val="15"/>
              <c:layout>
                <c:manualLayout>
                  <c:x val="-1.4165556228548402E-2"/>
                  <c:y val="-9.5288625925151804E-2"/>
                </c:manualLayout>
              </c:layout>
              <c:tx>
                <c:rich>
                  <a:bodyPr/>
                  <a:lstStyle/>
                  <a:p>
                    <a:fld id="{C1207D46-EC20-42E8-8F39-E454539C8D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D10-4183-A07D-E22B41166D9E}"/>
                </c:ext>
              </c:extLst>
            </c:dLbl>
            <c:dLbl>
              <c:idx val="16"/>
              <c:layout>
                <c:manualLayout>
                  <c:x val="-0.15590591560670303"/>
                  <c:y val="-9.0751072309668473E-2"/>
                </c:manualLayout>
              </c:layout>
              <c:tx>
                <c:rich>
                  <a:bodyPr/>
                  <a:lstStyle/>
                  <a:p>
                    <a:fld id="{D6F247D9-C896-4F2D-B5D7-BF0FFBAC38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D10-4183-A07D-E22B41166D9E}"/>
                </c:ext>
              </c:extLst>
            </c:dLbl>
            <c:dLbl>
              <c:idx val="17"/>
              <c:layout>
                <c:manualLayout>
                  <c:x val="-8.1967213114754606E-3"/>
                  <c:y val="0"/>
                </c:manualLayout>
              </c:layout>
              <c:tx>
                <c:rich>
                  <a:bodyPr/>
                  <a:lstStyle/>
                  <a:p>
                    <a:fld id="{BD0FFA7E-ED2D-4931-9363-AAB195BEFB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2D10-4183-A07D-E22B41166D9E}"/>
                </c:ext>
              </c:extLst>
            </c:dLbl>
            <c:dLbl>
              <c:idx val="18"/>
              <c:layout>
                <c:manualLayout>
                  <c:x val="-2.185792349726776E-2"/>
                  <c:y val="-1.8150214461933677E-2"/>
                </c:manualLayout>
              </c:layout>
              <c:tx>
                <c:rich>
                  <a:bodyPr/>
                  <a:lstStyle/>
                  <a:p>
                    <a:fld id="{6384FCF2-B69B-4707-854D-3658EBDF47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D10-4183-A07D-E22B41166D9E}"/>
                </c:ext>
              </c:extLst>
            </c:dLbl>
            <c:dLbl>
              <c:idx val="19"/>
              <c:layout>
                <c:manualLayout>
                  <c:x val="-2.1702379415687895E-2"/>
                  <c:y val="2.2687768077417098E-2"/>
                </c:manualLayout>
              </c:layout>
              <c:tx>
                <c:rich>
                  <a:bodyPr/>
                  <a:lstStyle/>
                  <a:p>
                    <a:fld id="{7120A8B2-E7D3-4870-BEFE-A521D7E003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D10-4183-A07D-E22B41166D9E}"/>
                </c:ext>
              </c:extLst>
            </c:dLbl>
            <c:dLbl>
              <c:idx val="20"/>
              <c:layout>
                <c:manualLayout>
                  <c:x val="-1.8036841008594273E-2"/>
                  <c:y val="9.0751072309666718E-3"/>
                </c:manualLayout>
              </c:layout>
              <c:tx>
                <c:rich>
                  <a:bodyPr/>
                  <a:lstStyle/>
                  <a:p>
                    <a:fld id="{207F9F2A-020A-4D99-A978-79F0B844F3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D10-4183-A07D-E22B41166D9E}"/>
                </c:ext>
              </c:extLst>
            </c:dLbl>
            <c:dLbl>
              <c:idx val="21"/>
              <c:layout>
                <c:manualLayout>
                  <c:x val="-5.4644808743169902E-3"/>
                  <c:y val="-5.8988197001284534E-2"/>
                </c:manualLayout>
              </c:layout>
              <c:tx>
                <c:rich>
                  <a:bodyPr/>
                  <a:lstStyle/>
                  <a:p>
                    <a:fld id="{5666C758-9430-4AC5-B040-1459E6FF87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2D10-4183-A07D-E22B41166D9E}"/>
                </c:ext>
              </c:extLst>
            </c:dLbl>
            <c:dLbl>
              <c:idx val="22"/>
              <c:layout>
                <c:manualLayout>
                  <c:x val="4.8339592166363729E-2"/>
                  <c:y val="-9.0751072309668473E-2"/>
                </c:manualLayout>
              </c:layout>
              <c:tx>
                <c:rich>
                  <a:bodyPr/>
                  <a:lstStyle/>
                  <a:p>
                    <a:fld id="{A7EB1DF9-B85A-4099-84FC-D296C1C6A2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D10-4183-A07D-E22B41166D9E}"/>
                </c:ext>
              </c:extLst>
            </c:dLbl>
            <c:dLbl>
              <c:idx val="23"/>
              <c:layout>
                <c:manualLayout>
                  <c:x val="1.2820512820512726E-2"/>
                  <c:y val="0"/>
                </c:manualLayout>
              </c:layout>
              <c:tx>
                <c:rich>
                  <a:bodyPr/>
                  <a:lstStyle/>
                  <a:p>
                    <a:fld id="{8C531830-1231-443F-9917-2A4AED3366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2D10-4183-A07D-E22B41166D9E}"/>
                </c:ext>
              </c:extLst>
            </c:dLbl>
            <c:dLbl>
              <c:idx val="24"/>
              <c:layout>
                <c:manualLayout>
                  <c:x val="-0.10655737704918035"/>
                  <c:y val="-4.5375536154834195E-2"/>
                </c:manualLayout>
              </c:layout>
              <c:tx>
                <c:rich>
                  <a:bodyPr/>
                  <a:lstStyle/>
                  <a:p>
                    <a:fld id="{CF138D7F-88EE-43F0-85BC-29DDAA0F7C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D10-4183-A07D-E22B41166D9E}"/>
                </c:ext>
              </c:extLst>
            </c:dLbl>
            <c:dLbl>
              <c:idx val="25"/>
              <c:layout>
                <c:manualLayout>
                  <c:x val="-0.13536766920528376"/>
                  <c:y val="-4.5375536154834271E-2"/>
                </c:manualLayout>
              </c:layout>
              <c:tx>
                <c:rich>
                  <a:bodyPr/>
                  <a:lstStyle/>
                  <a:p>
                    <a:fld id="{B3E52934-2AD8-4284-AD3B-9C42895F2B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2D10-4183-A07D-E22B41166D9E}"/>
                </c:ext>
              </c:extLst>
            </c:dLbl>
            <c:dLbl>
              <c:idx val="26"/>
              <c:layout>
                <c:manualLayout>
                  <c:x val="-1.3661202185792349E-2"/>
                  <c:y val="-4.5375536154835024E-3"/>
                </c:manualLayout>
              </c:layout>
              <c:tx>
                <c:rich>
                  <a:bodyPr/>
                  <a:lstStyle/>
                  <a:p>
                    <a:fld id="{5EEFACE7-BB23-4392-A9FC-6684822C3D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2D10-4183-A07D-E22B41166D9E}"/>
                </c:ext>
              </c:extLst>
            </c:dLbl>
            <c:dLbl>
              <c:idx val="27"/>
              <c:layout>
                <c:manualLayout>
                  <c:x val="-2.6145366444579019E-2"/>
                  <c:y val="9.0751072309668383E-3"/>
                </c:manualLayout>
              </c:layout>
              <c:tx>
                <c:rich>
                  <a:bodyPr/>
                  <a:lstStyle/>
                  <a:p>
                    <a:fld id="{6C9062C2-7F51-40C7-BA34-53C47F90A5E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D10-4183-A07D-E22B41166D9E}"/>
                </c:ext>
              </c:extLst>
            </c:dLbl>
            <c:dLbl>
              <c:idx val="28"/>
              <c:layout>
                <c:manualLayout>
                  <c:x val="-6.2841611144760751E-2"/>
                  <c:y val="4.0837982539350774E-2"/>
                </c:manualLayout>
              </c:layout>
              <c:tx>
                <c:rich>
                  <a:bodyPr/>
                  <a:lstStyle/>
                  <a:p>
                    <a:fld id="{A40F14FC-FBC4-4BC9-847A-9A720C717F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199453551912568"/>
                      <c:h val="4.4921780793285855E-2"/>
                    </c:manualLayout>
                  </c15:layout>
                  <c15:dlblFieldTable/>
                  <c15:showDataLabelsRange val="1"/>
                </c:ext>
                <c:ext xmlns:c16="http://schemas.microsoft.com/office/drawing/2014/chart" uri="{C3380CC4-5D6E-409C-BE32-E72D297353CC}">
                  <c16:uniqueId val="{0000001C-2D10-4183-A07D-E22B41166D9E}"/>
                </c:ext>
              </c:extLst>
            </c:dLbl>
            <c:dLbl>
              <c:idx val="29"/>
              <c:layout>
                <c:manualLayout>
                  <c:x val="-2.2698566525338224E-2"/>
                  <c:y val="2.2687768077417098E-2"/>
                </c:manualLayout>
              </c:layout>
              <c:tx>
                <c:rich>
                  <a:bodyPr/>
                  <a:lstStyle/>
                  <a:p>
                    <a:fld id="{F757A9EA-F803-482B-A66E-CD49B46BF26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2D10-4183-A07D-E22B41166D9E}"/>
                </c:ext>
              </c:extLst>
            </c:dLbl>
            <c:dLbl>
              <c:idx val="30"/>
              <c:layout>
                <c:manualLayout>
                  <c:x val="-3.3921865536038813E-2"/>
                  <c:y val="-0.11343884038708556"/>
                </c:manualLayout>
              </c:layout>
              <c:tx>
                <c:rich>
                  <a:bodyPr/>
                  <a:lstStyle/>
                  <a:p>
                    <a:fld id="{E6D03E9E-1C64-46FA-9F7B-1BFD7F33C29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2D10-4183-A07D-E22B41166D9E}"/>
                </c:ext>
              </c:extLst>
            </c:dLbl>
            <c:dLbl>
              <c:idx val="31"/>
              <c:layout>
                <c:manualLayout>
                  <c:x val="-1.3661202185792325E-2"/>
                  <c:y val="4.5375536154834192E-3"/>
                </c:manualLayout>
              </c:layout>
              <c:tx>
                <c:rich>
                  <a:bodyPr/>
                  <a:lstStyle/>
                  <a:p>
                    <a:fld id="{A8AF133E-7D2C-4199-BB22-3B74EC0878D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2D10-4183-A07D-E22B41166D9E}"/>
                </c:ext>
              </c:extLst>
            </c:dLbl>
            <c:dLbl>
              <c:idx val="32"/>
              <c:layout>
                <c:manualLayout>
                  <c:x val="-4.3715846994535526E-2"/>
                  <c:y val="-1.8150214461933677E-2"/>
                </c:manualLayout>
              </c:layout>
              <c:tx>
                <c:rich>
                  <a:bodyPr/>
                  <a:lstStyle/>
                  <a:p>
                    <a:fld id="{36D364ED-2E04-4803-96E2-658C0CCEE6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2D10-4183-A07D-E22B41166D9E}"/>
                </c:ext>
              </c:extLst>
            </c:dLbl>
            <c:spPr>
              <a:noFill/>
              <a:ln>
                <a:noFill/>
              </a:ln>
              <a:effectLst/>
            </c:spPr>
            <c:txPr>
              <a:bodyPr rot="0" spcFirstLastPara="1" vertOverflow="ellipsis" vert="horz" wrap="square" anchor="ctr" anchorCtr="1"/>
              <a:lstStyle/>
              <a:p>
                <a:pPr>
                  <a:defRPr sz="600" b="0"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'City(TreeCover_PM2.5)'!$H$2:$H$34</c:f>
              <c:numCache>
                <c:formatCode>General</c:formatCode>
                <c:ptCount val="33"/>
                <c:pt idx="0">
                  <c:v>34.800557570848198</c:v>
                </c:pt>
                <c:pt idx="1">
                  <c:v>60.808361401188797</c:v>
                </c:pt>
                <c:pt idx="2">
                  <c:v>44.7107156871581</c:v>
                </c:pt>
                <c:pt idx="3">
                  <c:v>67.097922845123193</c:v>
                </c:pt>
                <c:pt idx="4">
                  <c:v>33.867630668532897</c:v>
                </c:pt>
                <c:pt idx="5">
                  <c:v>65.354633853627902</c:v>
                </c:pt>
                <c:pt idx="6">
                  <c:v>51.5808288330294</c:v>
                </c:pt>
                <c:pt idx="7">
                  <c:v>2.7074610110255799</c:v>
                </c:pt>
                <c:pt idx="8">
                  <c:v>67.210256924800305</c:v>
                </c:pt>
                <c:pt idx="9">
                  <c:v>13.2117352811162</c:v>
                </c:pt>
                <c:pt idx="10">
                  <c:v>53.316161287142997</c:v>
                </c:pt>
                <c:pt idx="11">
                  <c:v>34.000529863231499</c:v>
                </c:pt>
                <c:pt idx="12">
                  <c:v>46.0040796485534</c:v>
                </c:pt>
                <c:pt idx="13">
                  <c:v>6.1376592641372598</c:v>
                </c:pt>
                <c:pt idx="14">
                  <c:v>21.2180251613938</c:v>
                </c:pt>
                <c:pt idx="15">
                  <c:v>27.498264485862101</c:v>
                </c:pt>
                <c:pt idx="16">
                  <c:v>19.105660275525</c:v>
                </c:pt>
                <c:pt idx="17">
                  <c:v>15.9380198669592</c:v>
                </c:pt>
                <c:pt idx="18">
                  <c:v>36.413131362678101</c:v>
                </c:pt>
                <c:pt idx="19">
                  <c:v>59.862122857424502</c:v>
                </c:pt>
                <c:pt idx="20">
                  <c:v>48.786998925445999</c:v>
                </c:pt>
                <c:pt idx="21">
                  <c:v>29.040726199712701</c:v>
                </c:pt>
                <c:pt idx="22">
                  <c:v>31.0876602806539</c:v>
                </c:pt>
                <c:pt idx="23">
                  <c:v>35.046301364869699</c:v>
                </c:pt>
                <c:pt idx="24">
                  <c:v>16.194144154477101</c:v>
                </c:pt>
                <c:pt idx="25">
                  <c:v>18.659161509361599</c:v>
                </c:pt>
                <c:pt idx="26">
                  <c:v>17.824945874211199</c:v>
                </c:pt>
                <c:pt idx="27">
                  <c:v>7.1055133022263002</c:v>
                </c:pt>
                <c:pt idx="28">
                  <c:v>3.3707047030049599</c:v>
                </c:pt>
                <c:pt idx="29">
                  <c:v>8.2578232764285993</c:v>
                </c:pt>
                <c:pt idx="30">
                  <c:v>26.512800925336201</c:v>
                </c:pt>
                <c:pt idx="31">
                  <c:v>11.988689985149801</c:v>
                </c:pt>
                <c:pt idx="32">
                  <c:v>0.18104236243570601</c:v>
                </c:pt>
              </c:numCache>
            </c:numRef>
          </c:xVal>
          <c:yVal>
            <c:numRef>
              <c:f>'City(TreeCover_PM2.5)'!$C$2:$C$34</c:f>
              <c:numCache>
                <c:formatCode>General</c:formatCode>
                <c:ptCount val="33"/>
                <c:pt idx="0">
                  <c:v>3.4117784316000002</c:v>
                </c:pt>
                <c:pt idx="1">
                  <c:v>7.8246606616304302</c:v>
                </c:pt>
                <c:pt idx="2">
                  <c:v>8.1799069001555598</c:v>
                </c:pt>
                <c:pt idx="3">
                  <c:v>9.3620306355786198</c:v>
                </c:pt>
                <c:pt idx="4">
                  <c:v>8.1108789144539006</c:v>
                </c:pt>
                <c:pt idx="5">
                  <c:v>9.1688025433786393</c:v>
                </c:pt>
                <c:pt idx="6">
                  <c:v>10.0765105595497</c:v>
                </c:pt>
                <c:pt idx="7">
                  <c:v>6.6078896156937503</c:v>
                </c:pt>
                <c:pt idx="8">
                  <c:v>9.9306796218962994</c:v>
                </c:pt>
                <c:pt idx="9">
                  <c:v>7.1333158145714304</c:v>
                </c:pt>
                <c:pt idx="10">
                  <c:v>4.9683089132499996</c:v>
                </c:pt>
                <c:pt idx="11">
                  <c:v>7.6828224581480997</c:v>
                </c:pt>
                <c:pt idx="12">
                  <c:v>2.0462361547979802</c:v>
                </c:pt>
                <c:pt idx="13">
                  <c:v>7.0545887003414602</c:v>
                </c:pt>
                <c:pt idx="14">
                  <c:v>7.40658588157895</c:v>
                </c:pt>
                <c:pt idx="15">
                  <c:v>10.1244105515625</c:v>
                </c:pt>
                <c:pt idx="16">
                  <c:v>10.7393114932835</c:v>
                </c:pt>
                <c:pt idx="17">
                  <c:v>8.5446125039934202</c:v>
                </c:pt>
                <c:pt idx="18">
                  <c:v>11.938081312406799</c:v>
                </c:pt>
                <c:pt idx="19">
                  <c:v>5.8300717440666698</c:v>
                </c:pt>
                <c:pt idx="20">
                  <c:v>8.8296593005517199</c:v>
                </c:pt>
                <c:pt idx="21">
                  <c:v>10.8190437887845</c:v>
                </c:pt>
                <c:pt idx="22">
                  <c:v>10.7266843777406</c:v>
                </c:pt>
                <c:pt idx="23">
                  <c:v>10.495830505415</c:v>
                </c:pt>
                <c:pt idx="24">
                  <c:v>9.3791608342547192</c:v>
                </c:pt>
                <c:pt idx="25">
                  <c:v>11.955188090779201</c:v>
                </c:pt>
                <c:pt idx="26">
                  <c:v>18.6395248677273</c:v>
                </c:pt>
                <c:pt idx="27">
                  <c:v>7.7563779245833304</c:v>
                </c:pt>
                <c:pt idx="28">
                  <c:v>5.3081026430281701</c:v>
                </c:pt>
                <c:pt idx="29">
                  <c:v>3.61775343221698</c:v>
                </c:pt>
                <c:pt idx="30">
                  <c:v>10.8054371643455</c:v>
                </c:pt>
                <c:pt idx="31">
                  <c:v>3.3847363997272701</c:v>
                </c:pt>
                <c:pt idx="32">
                  <c:v>11.934559077671301</c:v>
                </c:pt>
              </c:numCache>
            </c:numRef>
          </c:yVal>
          <c:smooth val="0"/>
          <c:extLst>
            <c:ext xmlns:c15="http://schemas.microsoft.com/office/drawing/2012/chart" uri="{02D57815-91ED-43cb-92C2-25804820EDAC}">
              <c15:datalabelsRange>
                <c15:f>'D:\BrainDox\UCI\US-China Barometer\2021 US-China Barometer\[UESI US China cities data.xlsx]trees'!$AT$2:$AT$34</c15:f>
                <c15:dlblRangeCache>
                  <c:ptCount val="33"/>
                  <c:pt idx="0">
                    <c:v>Anchorage</c:v>
                  </c:pt>
                  <c:pt idx="1">
                    <c:v>Charleston</c:v>
                  </c:pt>
                  <c:pt idx="2">
                    <c:v>Boston</c:v>
                  </c:pt>
                  <c:pt idx="3">
                    <c:v>Nashville</c:v>
                  </c:pt>
                  <c:pt idx="4">
                    <c:v>Tulsa</c:v>
                  </c:pt>
                  <c:pt idx="5">
                    <c:v>Charlotte</c:v>
                  </c:pt>
                  <c:pt idx="6">
                    <c:v>Louisville</c:v>
                  </c:pt>
                  <c:pt idx="7">
                    <c:v>Las Vegas</c:v>
                  </c:pt>
                  <c:pt idx="8">
                    <c:v>Atlanta</c:v>
                  </c:pt>
                  <c:pt idx="9">
                    <c:v>Wichita</c:v>
                  </c:pt>
                  <c:pt idx="10">
                    <c:v>Portland</c:v>
                  </c:pt>
                  <c:pt idx="11">
                    <c:v>Houston</c:v>
                  </c:pt>
                  <c:pt idx="12">
                    <c:v>Honolulu</c:v>
                  </c:pt>
                  <c:pt idx="13">
                    <c:v>Sioux Falls</c:v>
                  </c:pt>
                  <c:pt idx="14">
                    <c:v>Salt Lake City</c:v>
                  </c:pt>
                  <c:pt idx="15">
                    <c:v>Philadelphia</c:v>
                  </c:pt>
                  <c:pt idx="16">
                    <c:v>San Francisco</c:v>
                  </c:pt>
                  <c:pt idx="17">
                    <c:v>Omaha</c:v>
                  </c:pt>
                  <c:pt idx="18">
                    <c:v>Cleveland</c:v>
                  </c:pt>
                  <c:pt idx="19">
                    <c:v>Seattle</c:v>
                  </c:pt>
                  <c:pt idx="20">
                    <c:v>Minneapolis</c:v>
                  </c:pt>
                  <c:pt idx="21">
                    <c:v>Detroit</c:v>
                  </c:pt>
                  <c:pt idx="22">
                    <c:v>Milwaukee</c:v>
                  </c:pt>
                  <c:pt idx="23">
                    <c:v>Baltimore</c:v>
                  </c:pt>
                  <c:pt idx="24">
                    <c:v>St. Louis</c:v>
                  </c:pt>
                  <c:pt idx="25">
                    <c:v>Chicago</c:v>
                  </c:pt>
                  <c:pt idx="26">
                    <c:v>Los Angeles</c:v>
                  </c:pt>
                  <c:pt idx="27">
                    <c:v>Denver</c:v>
                  </c:pt>
                  <c:pt idx="28">
                    <c:v>Albuquerque</c:v>
                  </c:pt>
                  <c:pt idx="29">
                    <c:v>Miami</c:v>
                  </c:pt>
                  <c:pt idx="30">
                    <c:v>New York</c:v>
                  </c:pt>
                  <c:pt idx="31">
                    <c:v>San Jose</c:v>
                  </c:pt>
                  <c:pt idx="32">
                    <c:v>Phoenix</c:v>
                  </c:pt>
                </c15:dlblRangeCache>
              </c15:datalabelsRange>
            </c:ext>
            <c:ext xmlns:c16="http://schemas.microsoft.com/office/drawing/2014/chart" uri="{C3380CC4-5D6E-409C-BE32-E72D297353CC}">
              <c16:uniqueId val="{00000021-2D10-4183-A07D-E22B41166D9E}"/>
            </c:ext>
          </c:extLst>
        </c:ser>
        <c:ser>
          <c:idx val="1"/>
          <c:order val="1"/>
          <c:tx>
            <c:v>China</c:v>
          </c:tx>
          <c:spPr>
            <a:ln w="25400" cap="rnd">
              <a:noFill/>
              <a:round/>
            </a:ln>
            <a:effectLst/>
          </c:spPr>
          <c:marker>
            <c:symbol val="circle"/>
            <c:size val="5"/>
            <c:spPr>
              <a:solidFill>
                <a:srgbClr val="FF0000"/>
              </a:solidFill>
              <a:ln w="9525">
                <a:noFill/>
              </a:ln>
              <a:effectLst/>
            </c:spPr>
          </c:marker>
          <c:dLbls>
            <c:dLbl>
              <c:idx val="0"/>
              <c:tx>
                <c:rich>
                  <a:bodyPr/>
                  <a:lstStyle/>
                  <a:p>
                    <a:fld id="{30B17101-6A42-4158-892D-9B510090137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10-4183-A07D-E22B41166D9E}"/>
                </c:ext>
              </c:extLst>
            </c:dLbl>
            <c:dLbl>
              <c:idx val="1"/>
              <c:tx>
                <c:rich>
                  <a:bodyPr/>
                  <a:lstStyle/>
                  <a:p>
                    <a:fld id="{B3AD73E7-BD77-4CF1-BF78-AA2320F1D72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2D10-4183-A07D-E22B41166D9E}"/>
                </c:ext>
              </c:extLst>
            </c:dLbl>
            <c:dLbl>
              <c:idx val="2"/>
              <c:tx>
                <c:rich>
                  <a:bodyPr/>
                  <a:lstStyle/>
                  <a:p>
                    <a:fld id="{F3FECA40-0C71-4CE3-8A96-F2EDFC1E62A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10-4183-A07D-E22B41166D9E}"/>
                </c:ext>
              </c:extLst>
            </c:dLbl>
            <c:dLbl>
              <c:idx val="3"/>
              <c:tx>
                <c:rich>
                  <a:bodyPr/>
                  <a:lstStyle/>
                  <a:p>
                    <a:fld id="{CA336CA6-EDAB-4679-AF4A-728CEDCBA46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10-4183-A07D-E22B41166D9E}"/>
                </c:ext>
              </c:extLst>
            </c:dLbl>
            <c:dLbl>
              <c:idx val="4"/>
              <c:layout>
                <c:manualLayout>
                  <c:x val="-1.1598468224258952E-2"/>
                  <c:y val="-4.1620799859943228E-2"/>
                </c:manualLayout>
              </c:layout>
              <c:tx>
                <c:rich>
                  <a:bodyPr/>
                  <a:lstStyle/>
                  <a:p>
                    <a:fld id="{05544D3C-3C4C-48FA-BE78-8A80A103A46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2D10-4183-A07D-E22B41166D9E}"/>
                </c:ext>
              </c:extLst>
            </c:dLbl>
            <c:dLbl>
              <c:idx val="5"/>
              <c:tx>
                <c:rich>
                  <a:bodyPr/>
                  <a:lstStyle/>
                  <a:p>
                    <a:fld id="{C8F8A795-25E0-4F9F-85BB-308038176F1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10-4183-A07D-E22B41166D9E}"/>
                </c:ext>
              </c:extLst>
            </c:dLbl>
            <c:dLbl>
              <c:idx val="6"/>
              <c:layout>
                <c:manualLayout>
                  <c:x val="-0.13269961599180014"/>
                  <c:y val="-1.4395478167042713E-2"/>
                </c:manualLayout>
              </c:layout>
              <c:tx>
                <c:rich>
                  <a:bodyPr/>
                  <a:lstStyle/>
                  <a:p>
                    <a:fld id="{6AF6AF6C-B1E8-4DF2-8115-5AC37541062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2D10-4183-A07D-E22B41166D9E}"/>
                </c:ext>
              </c:extLst>
            </c:dLbl>
            <c:dLbl>
              <c:idx val="7"/>
              <c:tx>
                <c:rich>
                  <a:bodyPr/>
                  <a:lstStyle/>
                  <a:p>
                    <a:fld id="{ED4F21BD-6D3A-4D64-82EC-005A0A09F4B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10-4183-A07D-E22B41166D9E}"/>
                </c:ext>
              </c:extLst>
            </c:dLbl>
            <c:dLbl>
              <c:idx val="8"/>
              <c:layout>
                <c:manualLayout>
                  <c:x val="-4.4512448362187894E-2"/>
                  <c:y val="3.811545037006072E-2"/>
                </c:manualLayout>
              </c:layout>
              <c:tx>
                <c:rich>
                  <a:bodyPr/>
                  <a:lstStyle/>
                  <a:p>
                    <a:fld id="{F9842B34-EA96-4594-A4B5-E6EB9D0E2A7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2D10-4183-A07D-E22B41166D9E}"/>
                </c:ext>
              </c:extLst>
            </c:dLbl>
            <c:dLbl>
              <c:idx val="9"/>
              <c:tx>
                <c:rich>
                  <a:bodyPr/>
                  <a:lstStyle/>
                  <a:p>
                    <a:fld id="{4E52C120-D818-4FFD-92D6-0F7366648A8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D10-4183-A07D-E22B41166D9E}"/>
                </c:ext>
              </c:extLst>
            </c:dLbl>
            <c:dLbl>
              <c:idx val="10"/>
              <c:tx>
                <c:rich>
                  <a:bodyPr/>
                  <a:lstStyle/>
                  <a:p>
                    <a:fld id="{672D0B65-3A4A-4073-8598-6735E09A8DA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2D10-4183-A07D-E22B41166D9E}"/>
                </c:ext>
              </c:extLst>
            </c:dLbl>
            <c:dLbl>
              <c:idx val="11"/>
              <c:tx>
                <c:rich>
                  <a:bodyPr/>
                  <a:lstStyle/>
                  <a:p>
                    <a:fld id="{45DC3210-24B1-4FE2-8222-D911EA0159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D10-4183-A07D-E22B41166D9E}"/>
                </c:ext>
              </c:extLst>
            </c:dLbl>
            <c:dLbl>
              <c:idx val="12"/>
              <c:tx>
                <c:rich>
                  <a:bodyPr/>
                  <a:lstStyle/>
                  <a:p>
                    <a:fld id="{172D562B-399B-4A52-B650-8685CAF604D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2D10-4183-A07D-E22B41166D9E}"/>
                </c:ext>
              </c:extLst>
            </c:dLbl>
            <c:dLbl>
              <c:idx val="13"/>
              <c:tx>
                <c:rich>
                  <a:bodyPr/>
                  <a:lstStyle/>
                  <a:p>
                    <a:fld id="{3AE1DCCA-4C50-43F5-BA5D-9D77AF1F163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2D10-4183-A07D-E22B41166D9E}"/>
                </c:ext>
              </c:extLst>
            </c:dLbl>
            <c:spPr>
              <a:noFill/>
              <a:ln>
                <a:noFill/>
              </a:ln>
              <a:effectLst/>
            </c:spPr>
            <c:txPr>
              <a:bodyPr rot="0" spcFirstLastPara="1" vertOverflow="ellipsis" vert="horz" wrap="square" anchor="ctr" anchorCtr="1"/>
              <a:lstStyle/>
              <a:p>
                <a:pPr>
                  <a:defRPr sz="900" b="0"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'City(TreeCover_PM2.5)'!$H$35:$H$48</c:f>
              <c:numCache>
                <c:formatCode>General</c:formatCode>
                <c:ptCount val="14"/>
                <c:pt idx="0">
                  <c:v>34.713128815995603</c:v>
                </c:pt>
                <c:pt idx="1">
                  <c:v>39.206498473285897</c:v>
                </c:pt>
                <c:pt idx="2">
                  <c:v>63.789514245053297</c:v>
                </c:pt>
                <c:pt idx="3">
                  <c:v>7.5827512906164598</c:v>
                </c:pt>
                <c:pt idx="4">
                  <c:v>44.091175638335102</c:v>
                </c:pt>
                <c:pt idx="5">
                  <c:v>68.802767673808304</c:v>
                </c:pt>
                <c:pt idx="6">
                  <c:v>63.071951471893598</c:v>
                </c:pt>
                <c:pt idx="7">
                  <c:v>13.8496166946162</c:v>
                </c:pt>
                <c:pt idx="8">
                  <c:v>1.0643203909060399</c:v>
                </c:pt>
                <c:pt idx="9">
                  <c:v>2.41059762386893</c:v>
                </c:pt>
                <c:pt idx="10">
                  <c:v>22.262534423219801</c:v>
                </c:pt>
                <c:pt idx="11">
                  <c:v>3.2787148972890598</c:v>
                </c:pt>
                <c:pt idx="12">
                  <c:v>8.0404017240038499</c:v>
                </c:pt>
                <c:pt idx="13">
                  <c:v>11.5432742440042</c:v>
                </c:pt>
              </c:numCache>
            </c:numRef>
          </c:xVal>
          <c:yVal>
            <c:numRef>
              <c:f>'City(TreeCover_PM2.5)'!$C$35:$C$48</c:f>
              <c:numCache>
                <c:formatCode>General</c:formatCode>
                <c:ptCount val="14"/>
                <c:pt idx="0">
                  <c:v>56.2379954325</c:v>
                </c:pt>
                <c:pt idx="1">
                  <c:v>39.813244501</c:v>
                </c:pt>
                <c:pt idx="2">
                  <c:v>25.225291218684202</c:v>
                </c:pt>
                <c:pt idx="3">
                  <c:v>34.927747064285697</c:v>
                </c:pt>
                <c:pt idx="4">
                  <c:v>33.167903503636403</c:v>
                </c:pt>
                <c:pt idx="5">
                  <c:v>39.361953865384599</c:v>
                </c:pt>
                <c:pt idx="6">
                  <c:v>22.320257400555601</c:v>
                </c:pt>
                <c:pt idx="7">
                  <c:v>56.706433765454499</c:v>
                </c:pt>
                <c:pt idx="8">
                  <c:v>50.549815363999997</c:v>
                </c:pt>
                <c:pt idx="9">
                  <c:v>52.145765505625</c:v>
                </c:pt>
                <c:pt idx="10">
                  <c:v>24.839331331</c:v>
                </c:pt>
                <c:pt idx="11">
                  <c:v>73.094565345625</c:v>
                </c:pt>
                <c:pt idx="12">
                  <c:v>49.322899228461502</c:v>
                </c:pt>
                <c:pt idx="13">
                  <c:v>60.246423053333302</c:v>
                </c:pt>
              </c:numCache>
            </c:numRef>
          </c:yVal>
          <c:smooth val="0"/>
          <c:extLst>
            <c:ext xmlns:c15="http://schemas.microsoft.com/office/drawing/2012/chart" uri="{02D57815-91ED-43cb-92C2-25804820EDAC}">
              <c15:datalabelsRange>
                <c15:f>'City(TreeCover_PM2.5)'!$A$35:$A$48</c15:f>
                <c15:dlblRangeCache>
                  <c:ptCount val="14"/>
                  <c:pt idx="0">
                    <c:v>Beijing</c:v>
                  </c:pt>
                  <c:pt idx="1">
                    <c:v>Chengdu</c:v>
                  </c:pt>
                  <c:pt idx="2">
                    <c:v>Chongqing</c:v>
                  </c:pt>
                  <c:pt idx="3">
                    <c:v>Dalian</c:v>
                  </c:pt>
                  <c:pt idx="4">
                    <c:v>Guangzhou</c:v>
                  </c:pt>
                  <c:pt idx="5">
                    <c:v>Hangzhou</c:v>
                  </c:pt>
                  <c:pt idx="6">
                    <c:v>Hongkong</c:v>
                  </c:pt>
                  <c:pt idx="7">
                    <c:v>Nanjing</c:v>
                  </c:pt>
                  <c:pt idx="8">
                    <c:v>Qingdao</c:v>
                  </c:pt>
                  <c:pt idx="9">
                    <c:v>Shanghai</c:v>
                  </c:pt>
                  <c:pt idx="10">
                    <c:v>Shenzhen</c:v>
                  </c:pt>
                  <c:pt idx="11">
                    <c:v>Tianjin</c:v>
                  </c:pt>
                  <c:pt idx="12">
                    <c:v>Wuhan</c:v>
                  </c:pt>
                  <c:pt idx="13">
                    <c:v>Zhenjiang</c:v>
                  </c:pt>
                </c15:dlblRangeCache>
              </c15:datalabelsRange>
            </c:ext>
            <c:ext xmlns:c16="http://schemas.microsoft.com/office/drawing/2014/chart" uri="{C3380CC4-5D6E-409C-BE32-E72D297353CC}">
              <c16:uniqueId val="{00000030-2D10-4183-A07D-E22B41166D9E}"/>
            </c:ext>
          </c:extLst>
        </c:ser>
        <c:dLbls>
          <c:showLegendKey val="0"/>
          <c:showVal val="1"/>
          <c:showCatName val="0"/>
          <c:showSerName val="0"/>
          <c:showPercent val="0"/>
          <c:showBubbleSize val="0"/>
        </c:dLbls>
        <c:axId val="1338060959"/>
        <c:axId val="1338075519"/>
      </c:scatterChart>
      <c:valAx>
        <c:axId val="1338060959"/>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400" b="1"/>
                  <a:t>Tree cover</a:t>
                </a:r>
              </a:p>
            </c:rich>
          </c:tx>
          <c:layout>
            <c:manualLayout>
              <c:xMode val="edge"/>
              <c:yMode val="edge"/>
              <c:x val="0.45918372703412075"/>
              <c:y val="0.9133327259442667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338075519"/>
        <c:crosses val="autoZero"/>
        <c:crossBetween val="midCat"/>
      </c:valAx>
      <c:valAx>
        <c:axId val="1338075519"/>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800" b="1"/>
                  <a:t>PM 2.5</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33806095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USA</c:v>
          </c:tx>
          <c:spPr>
            <a:ln w="25400" cap="rnd">
              <a:noFill/>
              <a:round/>
            </a:ln>
            <a:effectLst>
              <a:glow rad="63500">
                <a:schemeClr val="accent1">
                  <a:satMod val="175000"/>
                  <a:alpha val="40000"/>
                </a:schemeClr>
              </a:glow>
            </a:effectLst>
          </c:spPr>
          <c:marker>
            <c:symbol val="circle"/>
            <c:size val="4"/>
            <c:spPr>
              <a:noFill/>
              <a:ln w="9525">
                <a:solidFill>
                  <a:srgbClr val="00B0F0"/>
                </a:solidFill>
              </a:ln>
              <a:effectLst>
                <a:glow rad="63500">
                  <a:schemeClr val="accent1">
                    <a:satMod val="175000"/>
                    <a:alpha val="40000"/>
                  </a:schemeClr>
                </a:glow>
              </a:effectLst>
            </c:spPr>
          </c:marker>
          <c:xVal>
            <c:numRef>
              <c:f>[2]Sheet1!$B$2:$B$5240</c:f>
              <c:numCache>
                <c:formatCode>General</c:formatCode>
                <c:ptCount val="5239"/>
                <c:pt idx="0">
                  <c:v>12.413322559999999</c:v>
                </c:pt>
                <c:pt idx="1">
                  <c:v>12.347971429999999</c:v>
                </c:pt>
                <c:pt idx="2">
                  <c:v>12.34056857</c:v>
                </c:pt>
                <c:pt idx="3">
                  <c:v>12.260797549999999</c:v>
                </c:pt>
                <c:pt idx="4">
                  <c:v>12.250888249999999</c:v>
                </c:pt>
                <c:pt idx="5">
                  <c:v>12.24288662</c:v>
                </c:pt>
                <c:pt idx="6">
                  <c:v>12.231740390000001</c:v>
                </c:pt>
                <c:pt idx="7">
                  <c:v>12.230062569999999</c:v>
                </c:pt>
                <c:pt idx="8">
                  <c:v>12.201060099999999</c:v>
                </c:pt>
                <c:pt idx="9">
                  <c:v>12.18586994</c:v>
                </c:pt>
                <c:pt idx="10">
                  <c:v>12.182676069999999</c:v>
                </c:pt>
                <c:pt idx="11">
                  <c:v>12.180754840000001</c:v>
                </c:pt>
                <c:pt idx="12">
                  <c:v>12.175613439999999</c:v>
                </c:pt>
                <c:pt idx="13">
                  <c:v>12.168931369999999</c:v>
                </c:pt>
                <c:pt idx="14">
                  <c:v>12.124352699999999</c:v>
                </c:pt>
                <c:pt idx="15">
                  <c:v>12.11895035</c:v>
                </c:pt>
                <c:pt idx="16">
                  <c:v>12.114867029999999</c:v>
                </c:pt>
                <c:pt idx="17">
                  <c:v>12.11107492</c:v>
                </c:pt>
                <c:pt idx="18">
                  <c:v>12.11042041</c:v>
                </c:pt>
                <c:pt idx="19">
                  <c:v>12.107086219999999</c:v>
                </c:pt>
                <c:pt idx="20">
                  <c:v>12.09878249</c:v>
                </c:pt>
                <c:pt idx="21">
                  <c:v>12.083588580000001</c:v>
                </c:pt>
                <c:pt idx="22">
                  <c:v>12.082021879999999</c:v>
                </c:pt>
                <c:pt idx="23">
                  <c:v>12.078347219999999</c:v>
                </c:pt>
                <c:pt idx="24">
                  <c:v>12.076612949999999</c:v>
                </c:pt>
                <c:pt idx="25">
                  <c:v>12.07223263</c:v>
                </c:pt>
                <c:pt idx="26">
                  <c:v>12.065372760000001</c:v>
                </c:pt>
                <c:pt idx="27">
                  <c:v>12.06363889</c:v>
                </c:pt>
                <c:pt idx="28">
                  <c:v>12.0557322</c:v>
                </c:pt>
                <c:pt idx="29">
                  <c:v>12.049056200000001</c:v>
                </c:pt>
                <c:pt idx="30">
                  <c:v>12.045187670000001</c:v>
                </c:pt>
                <c:pt idx="31">
                  <c:v>12.036173610000001</c:v>
                </c:pt>
                <c:pt idx="32">
                  <c:v>12.032873349999999</c:v>
                </c:pt>
                <c:pt idx="33">
                  <c:v>12.024700640000001</c:v>
                </c:pt>
                <c:pt idx="34">
                  <c:v>12.01125534</c:v>
                </c:pt>
                <c:pt idx="35">
                  <c:v>12.01076919</c:v>
                </c:pt>
                <c:pt idx="36">
                  <c:v>11.999177619999999</c:v>
                </c:pt>
                <c:pt idx="37">
                  <c:v>11.99265044</c:v>
                </c:pt>
                <c:pt idx="38">
                  <c:v>11.99240283</c:v>
                </c:pt>
                <c:pt idx="39">
                  <c:v>11.988985720000001</c:v>
                </c:pt>
                <c:pt idx="40">
                  <c:v>11.987941510000001</c:v>
                </c:pt>
                <c:pt idx="41">
                  <c:v>11.980638969999999</c:v>
                </c:pt>
                <c:pt idx="42">
                  <c:v>11.97901519</c:v>
                </c:pt>
                <c:pt idx="43">
                  <c:v>11.975986300000001</c:v>
                </c:pt>
                <c:pt idx="44">
                  <c:v>11.97303026</c:v>
                </c:pt>
                <c:pt idx="45">
                  <c:v>11.966990239999999</c:v>
                </c:pt>
                <c:pt idx="46">
                  <c:v>11.9665202</c:v>
                </c:pt>
                <c:pt idx="47">
                  <c:v>11.96585923</c:v>
                </c:pt>
                <c:pt idx="48">
                  <c:v>11.964001079999999</c:v>
                </c:pt>
                <c:pt idx="49">
                  <c:v>11.96356787</c:v>
                </c:pt>
                <c:pt idx="50">
                  <c:v>11.96344042</c:v>
                </c:pt>
                <c:pt idx="51">
                  <c:v>11.9626371</c:v>
                </c:pt>
                <c:pt idx="52">
                  <c:v>11.961392590000001</c:v>
                </c:pt>
                <c:pt idx="53">
                  <c:v>11.959596489999999</c:v>
                </c:pt>
                <c:pt idx="54">
                  <c:v>11.958642810000001</c:v>
                </c:pt>
                <c:pt idx="55">
                  <c:v>11.958361010000001</c:v>
                </c:pt>
                <c:pt idx="56">
                  <c:v>11.95692515</c:v>
                </c:pt>
                <c:pt idx="57">
                  <c:v>11.95555147</c:v>
                </c:pt>
                <c:pt idx="58">
                  <c:v>11.952972340000001</c:v>
                </c:pt>
                <c:pt idx="59">
                  <c:v>11.951502919999999</c:v>
                </c:pt>
                <c:pt idx="60">
                  <c:v>11.9511804</c:v>
                </c:pt>
                <c:pt idx="61">
                  <c:v>11.95032842</c:v>
                </c:pt>
                <c:pt idx="62">
                  <c:v>11.948803379999999</c:v>
                </c:pt>
                <c:pt idx="63">
                  <c:v>11.944136289999999</c:v>
                </c:pt>
                <c:pt idx="64">
                  <c:v>11.943083189999999</c:v>
                </c:pt>
                <c:pt idx="65">
                  <c:v>11.93437546</c:v>
                </c:pt>
                <c:pt idx="66">
                  <c:v>11.933555009999999</c:v>
                </c:pt>
                <c:pt idx="67">
                  <c:v>11.93309526</c:v>
                </c:pt>
                <c:pt idx="68">
                  <c:v>11.930516750000001</c:v>
                </c:pt>
                <c:pt idx="69">
                  <c:v>11.92806364</c:v>
                </c:pt>
                <c:pt idx="70">
                  <c:v>11.926689379999999</c:v>
                </c:pt>
                <c:pt idx="71">
                  <c:v>11.924624440000001</c:v>
                </c:pt>
                <c:pt idx="72">
                  <c:v>11.922668079999999</c:v>
                </c:pt>
                <c:pt idx="73">
                  <c:v>11.91573371</c:v>
                </c:pt>
                <c:pt idx="74">
                  <c:v>11.913378030000001</c:v>
                </c:pt>
                <c:pt idx="75">
                  <c:v>11.913116690000001</c:v>
                </c:pt>
                <c:pt idx="76">
                  <c:v>11.91282176</c:v>
                </c:pt>
                <c:pt idx="77">
                  <c:v>11.91152707</c:v>
                </c:pt>
                <c:pt idx="78">
                  <c:v>11.90897303</c:v>
                </c:pt>
                <c:pt idx="79">
                  <c:v>11.908340239999999</c:v>
                </c:pt>
                <c:pt idx="80">
                  <c:v>11.907922640000001</c:v>
                </c:pt>
                <c:pt idx="81">
                  <c:v>11.896948999999999</c:v>
                </c:pt>
                <c:pt idx="82">
                  <c:v>11.89686727</c:v>
                </c:pt>
                <c:pt idx="83">
                  <c:v>11.896485739999999</c:v>
                </c:pt>
                <c:pt idx="84">
                  <c:v>11.895838169999999</c:v>
                </c:pt>
                <c:pt idx="85">
                  <c:v>11.89436424</c:v>
                </c:pt>
                <c:pt idx="86">
                  <c:v>11.8913619</c:v>
                </c:pt>
                <c:pt idx="87">
                  <c:v>11.891128999999999</c:v>
                </c:pt>
                <c:pt idx="88">
                  <c:v>11.88950401</c:v>
                </c:pt>
                <c:pt idx="89">
                  <c:v>11.88729886</c:v>
                </c:pt>
                <c:pt idx="90">
                  <c:v>11.88681046</c:v>
                </c:pt>
                <c:pt idx="91">
                  <c:v>11.88619102</c:v>
                </c:pt>
                <c:pt idx="92">
                  <c:v>11.88362658</c:v>
                </c:pt>
                <c:pt idx="93">
                  <c:v>11.883495419999999</c:v>
                </c:pt>
                <c:pt idx="94">
                  <c:v>11.87341413</c:v>
                </c:pt>
                <c:pt idx="95">
                  <c:v>11.87261187</c:v>
                </c:pt>
                <c:pt idx="96">
                  <c:v>11.86814936</c:v>
                </c:pt>
                <c:pt idx="97">
                  <c:v>11.86527808</c:v>
                </c:pt>
                <c:pt idx="98">
                  <c:v>11.864166669999999</c:v>
                </c:pt>
                <c:pt idx="99">
                  <c:v>11.86285672</c:v>
                </c:pt>
                <c:pt idx="100">
                  <c:v>11.86270167</c:v>
                </c:pt>
                <c:pt idx="101">
                  <c:v>11.86067671</c:v>
                </c:pt>
                <c:pt idx="102">
                  <c:v>11.85828665</c:v>
                </c:pt>
                <c:pt idx="103">
                  <c:v>11.85747924</c:v>
                </c:pt>
                <c:pt idx="104">
                  <c:v>11.855330070000001</c:v>
                </c:pt>
                <c:pt idx="105">
                  <c:v>11.85194446</c:v>
                </c:pt>
                <c:pt idx="106">
                  <c:v>11.85067546</c:v>
                </c:pt>
                <c:pt idx="107">
                  <c:v>11.849397700000001</c:v>
                </c:pt>
                <c:pt idx="108">
                  <c:v>11.84604208</c:v>
                </c:pt>
                <c:pt idx="109">
                  <c:v>11.84268235</c:v>
                </c:pt>
                <c:pt idx="110">
                  <c:v>11.840429029999999</c:v>
                </c:pt>
                <c:pt idx="111">
                  <c:v>11.83704313</c:v>
                </c:pt>
                <c:pt idx="112">
                  <c:v>11.83585643</c:v>
                </c:pt>
                <c:pt idx="113">
                  <c:v>11.834784300000001</c:v>
                </c:pt>
                <c:pt idx="114">
                  <c:v>11.83455959</c:v>
                </c:pt>
                <c:pt idx="115">
                  <c:v>11.831822730000001</c:v>
                </c:pt>
                <c:pt idx="116">
                  <c:v>11.831379200000001</c:v>
                </c:pt>
                <c:pt idx="117">
                  <c:v>11.830345940000001</c:v>
                </c:pt>
                <c:pt idx="118">
                  <c:v>11.82974149</c:v>
                </c:pt>
                <c:pt idx="119">
                  <c:v>11.82926788</c:v>
                </c:pt>
                <c:pt idx="120">
                  <c:v>11.829063789999999</c:v>
                </c:pt>
                <c:pt idx="121">
                  <c:v>11.82511233</c:v>
                </c:pt>
                <c:pt idx="122">
                  <c:v>11.82407989</c:v>
                </c:pt>
                <c:pt idx="123">
                  <c:v>11.821791559999999</c:v>
                </c:pt>
                <c:pt idx="124">
                  <c:v>11.821453740000001</c:v>
                </c:pt>
                <c:pt idx="125">
                  <c:v>11.816291400000001</c:v>
                </c:pt>
                <c:pt idx="126">
                  <c:v>11.814088760000001</c:v>
                </c:pt>
                <c:pt idx="127">
                  <c:v>11.813578059999999</c:v>
                </c:pt>
                <c:pt idx="128">
                  <c:v>11.812644799999999</c:v>
                </c:pt>
                <c:pt idx="129">
                  <c:v>11.81187383</c:v>
                </c:pt>
                <c:pt idx="130">
                  <c:v>11.811488130000001</c:v>
                </c:pt>
                <c:pt idx="131">
                  <c:v>11.808538499999999</c:v>
                </c:pt>
                <c:pt idx="132">
                  <c:v>11.80807707</c:v>
                </c:pt>
                <c:pt idx="133">
                  <c:v>11.804475050000001</c:v>
                </c:pt>
                <c:pt idx="134">
                  <c:v>11.80372766</c:v>
                </c:pt>
                <c:pt idx="135">
                  <c:v>11.80262799</c:v>
                </c:pt>
                <c:pt idx="136">
                  <c:v>11.801587059999999</c:v>
                </c:pt>
                <c:pt idx="137">
                  <c:v>11.80105494</c:v>
                </c:pt>
                <c:pt idx="138">
                  <c:v>11.800432519999999</c:v>
                </c:pt>
                <c:pt idx="139">
                  <c:v>11.799809720000001</c:v>
                </c:pt>
                <c:pt idx="140">
                  <c:v>11.79962205</c:v>
                </c:pt>
                <c:pt idx="141">
                  <c:v>11.797961539999999</c:v>
                </c:pt>
                <c:pt idx="142">
                  <c:v>11.79748015</c:v>
                </c:pt>
                <c:pt idx="143">
                  <c:v>11.796697399999999</c:v>
                </c:pt>
                <c:pt idx="144">
                  <c:v>11.796162669999999</c:v>
                </c:pt>
                <c:pt idx="145">
                  <c:v>11.79519793</c:v>
                </c:pt>
                <c:pt idx="146">
                  <c:v>11.79351494</c:v>
                </c:pt>
                <c:pt idx="147">
                  <c:v>11.7905572</c:v>
                </c:pt>
                <c:pt idx="148">
                  <c:v>11.790132870000001</c:v>
                </c:pt>
                <c:pt idx="149">
                  <c:v>11.78730191</c:v>
                </c:pt>
                <c:pt idx="150">
                  <c:v>11.787096679999999</c:v>
                </c:pt>
                <c:pt idx="151">
                  <c:v>11.78622206</c:v>
                </c:pt>
                <c:pt idx="152">
                  <c:v>11.78549136</c:v>
                </c:pt>
                <c:pt idx="153">
                  <c:v>11.78272357</c:v>
                </c:pt>
                <c:pt idx="154">
                  <c:v>11.782395190000001</c:v>
                </c:pt>
                <c:pt idx="155">
                  <c:v>11.782257700000001</c:v>
                </c:pt>
                <c:pt idx="156">
                  <c:v>11.77941199</c:v>
                </c:pt>
                <c:pt idx="157">
                  <c:v>11.778078150000001</c:v>
                </c:pt>
                <c:pt idx="158">
                  <c:v>11.777280060000001</c:v>
                </c:pt>
                <c:pt idx="159">
                  <c:v>11.775289730000001</c:v>
                </c:pt>
                <c:pt idx="160">
                  <c:v>11.774089010000001</c:v>
                </c:pt>
                <c:pt idx="161">
                  <c:v>11.77368845</c:v>
                </c:pt>
                <c:pt idx="162">
                  <c:v>11.76989056</c:v>
                </c:pt>
                <c:pt idx="163">
                  <c:v>11.769085909999999</c:v>
                </c:pt>
                <c:pt idx="164">
                  <c:v>11.76864462</c:v>
                </c:pt>
                <c:pt idx="165">
                  <c:v>11.766962850000001</c:v>
                </c:pt>
                <c:pt idx="166">
                  <c:v>11.765627820000001</c:v>
                </c:pt>
                <c:pt idx="167">
                  <c:v>11.763411769999999</c:v>
                </c:pt>
                <c:pt idx="168">
                  <c:v>11.762586300000001</c:v>
                </c:pt>
                <c:pt idx="169">
                  <c:v>11.75471804</c:v>
                </c:pt>
                <c:pt idx="170">
                  <c:v>11.75390893</c:v>
                </c:pt>
                <c:pt idx="171">
                  <c:v>11.753067720000001</c:v>
                </c:pt>
                <c:pt idx="172">
                  <c:v>11.7521392</c:v>
                </c:pt>
                <c:pt idx="173">
                  <c:v>11.751335879999999</c:v>
                </c:pt>
                <c:pt idx="174">
                  <c:v>11.750255900000001</c:v>
                </c:pt>
                <c:pt idx="175">
                  <c:v>11.749822010000001</c:v>
                </c:pt>
                <c:pt idx="176">
                  <c:v>11.74892996</c:v>
                </c:pt>
                <c:pt idx="177">
                  <c:v>11.74876409</c:v>
                </c:pt>
                <c:pt idx="178">
                  <c:v>11.74849549</c:v>
                </c:pt>
                <c:pt idx="179">
                  <c:v>11.747997590000001</c:v>
                </c:pt>
                <c:pt idx="180">
                  <c:v>11.746019349999999</c:v>
                </c:pt>
                <c:pt idx="181">
                  <c:v>11.744076870000001</c:v>
                </c:pt>
                <c:pt idx="182">
                  <c:v>11.743314700000001</c:v>
                </c:pt>
                <c:pt idx="183">
                  <c:v>11.74248042</c:v>
                </c:pt>
                <c:pt idx="184">
                  <c:v>11.742448619999999</c:v>
                </c:pt>
                <c:pt idx="185">
                  <c:v>11.742202170000001</c:v>
                </c:pt>
                <c:pt idx="186">
                  <c:v>11.7393277</c:v>
                </c:pt>
                <c:pt idx="187">
                  <c:v>11.73926391</c:v>
                </c:pt>
                <c:pt idx="188">
                  <c:v>11.738067020000001</c:v>
                </c:pt>
                <c:pt idx="189">
                  <c:v>11.73797121</c:v>
                </c:pt>
                <c:pt idx="190">
                  <c:v>11.73793927</c:v>
                </c:pt>
                <c:pt idx="191">
                  <c:v>11.73749999</c:v>
                </c:pt>
                <c:pt idx="192">
                  <c:v>11.737100480000001</c:v>
                </c:pt>
                <c:pt idx="193">
                  <c:v>11.73694064</c:v>
                </c:pt>
                <c:pt idx="194">
                  <c:v>11.73657289</c:v>
                </c:pt>
                <c:pt idx="195">
                  <c:v>11.734820239999999</c:v>
                </c:pt>
                <c:pt idx="196">
                  <c:v>11.733818490000001</c:v>
                </c:pt>
                <c:pt idx="197">
                  <c:v>11.73230996</c:v>
                </c:pt>
                <c:pt idx="198">
                  <c:v>11.732213590000001</c:v>
                </c:pt>
                <c:pt idx="199">
                  <c:v>11.729133020000001</c:v>
                </c:pt>
                <c:pt idx="200">
                  <c:v>11.72517792</c:v>
                </c:pt>
                <c:pt idx="201">
                  <c:v>11.723769689999999</c:v>
                </c:pt>
                <c:pt idx="202">
                  <c:v>11.722643290000001</c:v>
                </c:pt>
                <c:pt idx="203">
                  <c:v>11.72074419</c:v>
                </c:pt>
                <c:pt idx="204">
                  <c:v>11.71926461</c:v>
                </c:pt>
                <c:pt idx="205">
                  <c:v>11.718922859999999</c:v>
                </c:pt>
                <c:pt idx="206">
                  <c:v>11.718922859999999</c:v>
                </c:pt>
                <c:pt idx="207">
                  <c:v>11.71877636</c:v>
                </c:pt>
                <c:pt idx="208">
                  <c:v>11.718540279999999</c:v>
                </c:pt>
                <c:pt idx="209">
                  <c:v>11.71841815</c:v>
                </c:pt>
                <c:pt idx="210">
                  <c:v>11.717742100000001</c:v>
                </c:pt>
                <c:pt idx="211">
                  <c:v>11.71679649</c:v>
                </c:pt>
                <c:pt idx="212">
                  <c:v>11.71382341</c:v>
                </c:pt>
                <c:pt idx="213">
                  <c:v>11.71359434</c:v>
                </c:pt>
                <c:pt idx="214">
                  <c:v>11.71346342</c:v>
                </c:pt>
                <c:pt idx="215">
                  <c:v>11.71275945</c:v>
                </c:pt>
                <c:pt idx="216">
                  <c:v>11.71177632</c:v>
                </c:pt>
                <c:pt idx="217">
                  <c:v>11.709043080000001</c:v>
                </c:pt>
                <c:pt idx="218">
                  <c:v>11.708352440000001</c:v>
                </c:pt>
                <c:pt idx="219">
                  <c:v>11.7076037</c:v>
                </c:pt>
                <c:pt idx="220">
                  <c:v>11.706566049999999</c:v>
                </c:pt>
                <c:pt idx="221">
                  <c:v>11.70646717</c:v>
                </c:pt>
                <c:pt idx="222">
                  <c:v>11.70502407</c:v>
                </c:pt>
                <c:pt idx="223">
                  <c:v>11.70450404</c:v>
                </c:pt>
                <c:pt idx="224">
                  <c:v>11.70216471</c:v>
                </c:pt>
                <c:pt idx="225">
                  <c:v>11.700284310000001</c:v>
                </c:pt>
                <c:pt idx="226">
                  <c:v>11.7001931</c:v>
                </c:pt>
                <c:pt idx="227">
                  <c:v>11.697286610000001</c:v>
                </c:pt>
                <c:pt idx="228">
                  <c:v>11.6968291</c:v>
                </c:pt>
                <c:pt idx="229">
                  <c:v>11.69637971</c:v>
                </c:pt>
                <c:pt idx="230">
                  <c:v>11.69524702</c:v>
                </c:pt>
                <c:pt idx="231">
                  <c:v>11.69298613</c:v>
                </c:pt>
                <c:pt idx="232">
                  <c:v>11.69203353</c:v>
                </c:pt>
                <c:pt idx="233">
                  <c:v>11.691331030000001</c:v>
                </c:pt>
                <c:pt idx="234">
                  <c:v>11.69030985</c:v>
                </c:pt>
                <c:pt idx="235">
                  <c:v>11.68984077</c:v>
                </c:pt>
                <c:pt idx="236">
                  <c:v>11.68957262</c:v>
                </c:pt>
                <c:pt idx="237">
                  <c:v>11.689472049999999</c:v>
                </c:pt>
                <c:pt idx="238">
                  <c:v>11.68828115</c:v>
                </c:pt>
                <c:pt idx="239">
                  <c:v>11.6867359</c:v>
                </c:pt>
                <c:pt idx="240">
                  <c:v>11.682068900000001</c:v>
                </c:pt>
                <c:pt idx="241">
                  <c:v>11.681410059999999</c:v>
                </c:pt>
                <c:pt idx="242">
                  <c:v>11.68021798</c:v>
                </c:pt>
                <c:pt idx="243">
                  <c:v>11.680141839999999</c:v>
                </c:pt>
                <c:pt idx="244">
                  <c:v>11.676853899999999</c:v>
                </c:pt>
                <c:pt idx="245">
                  <c:v>11.67623408</c:v>
                </c:pt>
                <c:pt idx="246">
                  <c:v>11.67562238</c:v>
                </c:pt>
                <c:pt idx="247">
                  <c:v>11.674950770000001</c:v>
                </c:pt>
                <c:pt idx="248">
                  <c:v>11.67419361</c:v>
                </c:pt>
                <c:pt idx="249">
                  <c:v>11.671952810000001</c:v>
                </c:pt>
                <c:pt idx="250">
                  <c:v>11.671261660000001</c:v>
                </c:pt>
                <c:pt idx="251">
                  <c:v>11.67099702</c:v>
                </c:pt>
                <c:pt idx="252">
                  <c:v>11.670706689999999</c:v>
                </c:pt>
                <c:pt idx="253">
                  <c:v>11.66968132</c:v>
                </c:pt>
                <c:pt idx="254">
                  <c:v>11.66864634</c:v>
                </c:pt>
                <c:pt idx="255">
                  <c:v>11.66568947</c:v>
                </c:pt>
                <c:pt idx="256">
                  <c:v>11.66535466</c:v>
                </c:pt>
                <c:pt idx="257">
                  <c:v>11.664323789999999</c:v>
                </c:pt>
                <c:pt idx="258">
                  <c:v>11.66410029</c:v>
                </c:pt>
                <c:pt idx="259">
                  <c:v>11.66349832</c:v>
                </c:pt>
                <c:pt idx="260">
                  <c:v>11.662629129999999</c:v>
                </c:pt>
                <c:pt idx="261">
                  <c:v>11.66184535</c:v>
                </c:pt>
                <c:pt idx="262">
                  <c:v>11.66170747</c:v>
                </c:pt>
                <c:pt idx="263">
                  <c:v>11.66101783</c:v>
                </c:pt>
                <c:pt idx="264">
                  <c:v>11.65978391</c:v>
                </c:pt>
                <c:pt idx="265">
                  <c:v>11.65881641</c:v>
                </c:pt>
                <c:pt idx="266">
                  <c:v>11.65589097</c:v>
                </c:pt>
                <c:pt idx="267">
                  <c:v>11.655613560000001</c:v>
                </c:pt>
                <c:pt idx="268">
                  <c:v>11.655275359999999</c:v>
                </c:pt>
                <c:pt idx="269">
                  <c:v>11.655188620000001</c:v>
                </c:pt>
                <c:pt idx="270">
                  <c:v>11.65346102</c:v>
                </c:pt>
                <c:pt idx="271">
                  <c:v>11.65336544</c:v>
                </c:pt>
                <c:pt idx="272">
                  <c:v>11.652948240000001</c:v>
                </c:pt>
                <c:pt idx="273">
                  <c:v>11.65293086</c:v>
                </c:pt>
                <c:pt idx="274">
                  <c:v>11.651652090000001</c:v>
                </c:pt>
                <c:pt idx="275">
                  <c:v>11.65143445</c:v>
                </c:pt>
                <c:pt idx="276">
                  <c:v>11.651347380000001</c:v>
                </c:pt>
                <c:pt idx="277">
                  <c:v>11.64942121</c:v>
                </c:pt>
                <c:pt idx="278">
                  <c:v>11.64905473</c:v>
                </c:pt>
                <c:pt idx="279">
                  <c:v>11.648635730000001</c:v>
                </c:pt>
                <c:pt idx="280">
                  <c:v>11.647237799999999</c:v>
                </c:pt>
                <c:pt idx="281">
                  <c:v>11.646695579999999</c:v>
                </c:pt>
                <c:pt idx="282">
                  <c:v>11.64645936</c:v>
                </c:pt>
                <c:pt idx="283">
                  <c:v>11.645802890000001</c:v>
                </c:pt>
                <c:pt idx="284">
                  <c:v>11.644558809999999</c:v>
                </c:pt>
                <c:pt idx="285">
                  <c:v>11.64312883</c:v>
                </c:pt>
                <c:pt idx="286">
                  <c:v>11.64297957</c:v>
                </c:pt>
                <c:pt idx="287">
                  <c:v>11.640535610000001</c:v>
                </c:pt>
                <c:pt idx="288">
                  <c:v>11.640500400000001</c:v>
                </c:pt>
                <c:pt idx="289">
                  <c:v>11.64011303</c:v>
                </c:pt>
                <c:pt idx="290">
                  <c:v>11.63992809</c:v>
                </c:pt>
                <c:pt idx="291">
                  <c:v>11.637423679999999</c:v>
                </c:pt>
                <c:pt idx="292">
                  <c:v>11.637353040000001</c:v>
                </c:pt>
                <c:pt idx="293">
                  <c:v>11.637353040000001</c:v>
                </c:pt>
                <c:pt idx="294">
                  <c:v>11.637353040000001</c:v>
                </c:pt>
                <c:pt idx="295">
                  <c:v>11.63604535</c:v>
                </c:pt>
                <c:pt idx="296">
                  <c:v>11.63592156</c:v>
                </c:pt>
                <c:pt idx="297">
                  <c:v>11.63454115</c:v>
                </c:pt>
                <c:pt idx="298">
                  <c:v>11.634514579999999</c:v>
                </c:pt>
                <c:pt idx="299">
                  <c:v>11.63440831</c:v>
                </c:pt>
                <c:pt idx="300">
                  <c:v>11.633983130000001</c:v>
                </c:pt>
                <c:pt idx="301">
                  <c:v>11.63292826</c:v>
                </c:pt>
                <c:pt idx="302">
                  <c:v>11.631810120000001</c:v>
                </c:pt>
                <c:pt idx="303">
                  <c:v>11.631001789999999</c:v>
                </c:pt>
                <c:pt idx="304">
                  <c:v>11.630495140000001</c:v>
                </c:pt>
                <c:pt idx="305">
                  <c:v>11.63011277</c:v>
                </c:pt>
                <c:pt idx="306">
                  <c:v>11.62943658</c:v>
                </c:pt>
                <c:pt idx="307">
                  <c:v>11.627690619999999</c:v>
                </c:pt>
                <c:pt idx="308">
                  <c:v>11.62699495</c:v>
                </c:pt>
                <c:pt idx="309">
                  <c:v>11.626780800000001</c:v>
                </c:pt>
                <c:pt idx="310">
                  <c:v>11.6266023</c:v>
                </c:pt>
                <c:pt idx="311">
                  <c:v>11.626388070000001</c:v>
                </c:pt>
                <c:pt idx="312">
                  <c:v>11.625137459999999</c:v>
                </c:pt>
                <c:pt idx="313">
                  <c:v>11.62353617</c:v>
                </c:pt>
                <c:pt idx="314">
                  <c:v>11.62322277</c:v>
                </c:pt>
                <c:pt idx="315">
                  <c:v>11.623177999999999</c:v>
                </c:pt>
                <c:pt idx="316">
                  <c:v>11.62186955</c:v>
                </c:pt>
                <c:pt idx="317">
                  <c:v>11.621779869999999</c:v>
                </c:pt>
                <c:pt idx="318">
                  <c:v>11.62140312</c:v>
                </c:pt>
                <c:pt idx="319">
                  <c:v>11.621187770000001</c:v>
                </c:pt>
                <c:pt idx="320">
                  <c:v>11.620280989999999</c:v>
                </c:pt>
                <c:pt idx="321">
                  <c:v>11.61971496</c:v>
                </c:pt>
                <c:pt idx="322">
                  <c:v>11.6195352</c:v>
                </c:pt>
                <c:pt idx="323">
                  <c:v>11.618914780000001</c:v>
                </c:pt>
                <c:pt idx="324">
                  <c:v>11.61831198</c:v>
                </c:pt>
                <c:pt idx="325">
                  <c:v>11.61728548</c:v>
                </c:pt>
                <c:pt idx="326">
                  <c:v>11.61577984</c:v>
                </c:pt>
                <c:pt idx="327">
                  <c:v>11.615635470000001</c:v>
                </c:pt>
                <c:pt idx="328">
                  <c:v>11.61556328</c:v>
                </c:pt>
                <c:pt idx="329">
                  <c:v>11.61358495</c:v>
                </c:pt>
                <c:pt idx="330">
                  <c:v>11.612390639999999</c:v>
                </c:pt>
                <c:pt idx="331">
                  <c:v>11.61187447</c:v>
                </c:pt>
                <c:pt idx="332">
                  <c:v>11.61055114</c:v>
                </c:pt>
                <c:pt idx="333">
                  <c:v>11.60983437</c:v>
                </c:pt>
                <c:pt idx="334">
                  <c:v>11.609171570000001</c:v>
                </c:pt>
                <c:pt idx="335">
                  <c:v>11.60906258</c:v>
                </c:pt>
                <c:pt idx="336">
                  <c:v>11.60878095</c:v>
                </c:pt>
                <c:pt idx="337">
                  <c:v>11.60864465</c:v>
                </c:pt>
                <c:pt idx="338">
                  <c:v>11.60760818</c:v>
                </c:pt>
                <c:pt idx="339">
                  <c:v>11.607289740000001</c:v>
                </c:pt>
                <c:pt idx="340">
                  <c:v>11.60667078</c:v>
                </c:pt>
                <c:pt idx="341">
                  <c:v>11.60621542</c:v>
                </c:pt>
                <c:pt idx="342">
                  <c:v>11.60585099</c:v>
                </c:pt>
                <c:pt idx="343">
                  <c:v>11.60570517</c:v>
                </c:pt>
                <c:pt idx="344">
                  <c:v>11.605076110000001</c:v>
                </c:pt>
                <c:pt idx="345">
                  <c:v>11.604674770000001</c:v>
                </c:pt>
                <c:pt idx="346">
                  <c:v>11.602153550000001</c:v>
                </c:pt>
                <c:pt idx="347">
                  <c:v>11.60201634</c:v>
                </c:pt>
                <c:pt idx="348">
                  <c:v>11.601137789999999</c:v>
                </c:pt>
                <c:pt idx="349">
                  <c:v>11.6000385</c:v>
                </c:pt>
                <c:pt idx="350">
                  <c:v>11.59928663</c:v>
                </c:pt>
                <c:pt idx="351">
                  <c:v>11.598818720000001</c:v>
                </c:pt>
                <c:pt idx="352">
                  <c:v>11.59722985</c:v>
                </c:pt>
                <c:pt idx="353">
                  <c:v>11.59680695</c:v>
                </c:pt>
                <c:pt idx="354">
                  <c:v>11.59680695</c:v>
                </c:pt>
                <c:pt idx="355">
                  <c:v>11.59509514</c:v>
                </c:pt>
                <c:pt idx="356">
                  <c:v>11.595058290000001</c:v>
                </c:pt>
                <c:pt idx="357">
                  <c:v>11.59411828</c:v>
                </c:pt>
                <c:pt idx="358">
                  <c:v>11.592882019999999</c:v>
                </c:pt>
                <c:pt idx="359">
                  <c:v>11.592124739999999</c:v>
                </c:pt>
                <c:pt idx="360">
                  <c:v>11.591292920000001</c:v>
                </c:pt>
                <c:pt idx="361">
                  <c:v>11.591043239999999</c:v>
                </c:pt>
                <c:pt idx="362">
                  <c:v>11.590469669999999</c:v>
                </c:pt>
                <c:pt idx="363">
                  <c:v>11.59043265</c:v>
                </c:pt>
                <c:pt idx="364">
                  <c:v>11.589849470000001</c:v>
                </c:pt>
                <c:pt idx="365">
                  <c:v>11.58984021</c:v>
                </c:pt>
                <c:pt idx="366">
                  <c:v>11.58920109</c:v>
                </c:pt>
                <c:pt idx="367">
                  <c:v>11.58872843</c:v>
                </c:pt>
                <c:pt idx="368">
                  <c:v>11.58856155</c:v>
                </c:pt>
                <c:pt idx="369">
                  <c:v>11.588468840000001</c:v>
                </c:pt>
                <c:pt idx="370">
                  <c:v>11.58670553</c:v>
                </c:pt>
                <c:pt idx="371">
                  <c:v>11.58254481</c:v>
                </c:pt>
                <c:pt idx="372">
                  <c:v>11.5825075</c:v>
                </c:pt>
                <c:pt idx="373">
                  <c:v>11.58215298</c:v>
                </c:pt>
                <c:pt idx="374">
                  <c:v>11.581658300000001</c:v>
                </c:pt>
                <c:pt idx="375">
                  <c:v>11.58135951</c:v>
                </c:pt>
                <c:pt idx="376">
                  <c:v>11.580387829999999</c:v>
                </c:pt>
                <c:pt idx="377">
                  <c:v>11.579415210000001</c:v>
                </c:pt>
                <c:pt idx="378">
                  <c:v>11.574998450000001</c:v>
                </c:pt>
                <c:pt idx="379">
                  <c:v>11.574199289999999</c:v>
                </c:pt>
                <c:pt idx="380">
                  <c:v>11.573550089999999</c:v>
                </c:pt>
                <c:pt idx="381">
                  <c:v>11.573550089999999</c:v>
                </c:pt>
                <c:pt idx="382">
                  <c:v>11.57319238</c:v>
                </c:pt>
                <c:pt idx="383">
                  <c:v>11.57252368</c:v>
                </c:pt>
                <c:pt idx="384">
                  <c:v>11.571194370000001</c:v>
                </c:pt>
                <c:pt idx="385">
                  <c:v>11.56849261</c:v>
                </c:pt>
                <c:pt idx="386">
                  <c:v>11.568142549999999</c:v>
                </c:pt>
                <c:pt idx="387">
                  <c:v>11.568104699999999</c:v>
                </c:pt>
                <c:pt idx="388">
                  <c:v>11.567063210000001</c:v>
                </c:pt>
                <c:pt idx="389">
                  <c:v>11.56657049</c:v>
                </c:pt>
                <c:pt idx="390">
                  <c:v>11.56636196</c:v>
                </c:pt>
                <c:pt idx="391">
                  <c:v>11.566267160000001</c:v>
                </c:pt>
                <c:pt idx="392">
                  <c:v>11.56581199</c:v>
                </c:pt>
                <c:pt idx="393">
                  <c:v>11.565166809999999</c:v>
                </c:pt>
                <c:pt idx="394">
                  <c:v>11.56510986</c:v>
                </c:pt>
                <c:pt idx="395">
                  <c:v>11.565014939999999</c:v>
                </c:pt>
                <c:pt idx="396">
                  <c:v>11.5647871</c:v>
                </c:pt>
                <c:pt idx="397">
                  <c:v>11.564692150000001</c:v>
                </c:pt>
                <c:pt idx="398">
                  <c:v>11.563590059999999</c:v>
                </c:pt>
                <c:pt idx="399">
                  <c:v>11.56324779</c:v>
                </c:pt>
                <c:pt idx="400">
                  <c:v>11.56171563</c:v>
                </c:pt>
                <c:pt idx="401">
                  <c:v>11.56171563</c:v>
                </c:pt>
                <c:pt idx="402">
                  <c:v>11.561172620000001</c:v>
                </c:pt>
                <c:pt idx="403">
                  <c:v>11.56108686</c:v>
                </c:pt>
                <c:pt idx="404">
                  <c:v>11.5609725</c:v>
                </c:pt>
                <c:pt idx="405">
                  <c:v>11.560905780000001</c:v>
                </c:pt>
                <c:pt idx="406">
                  <c:v>11.560114349999999</c:v>
                </c:pt>
                <c:pt idx="407">
                  <c:v>11.55973271</c:v>
                </c:pt>
                <c:pt idx="408">
                  <c:v>11.558835289999999</c:v>
                </c:pt>
                <c:pt idx="409">
                  <c:v>11.55820471</c:v>
                </c:pt>
                <c:pt idx="410">
                  <c:v>11.557611980000001</c:v>
                </c:pt>
                <c:pt idx="411">
                  <c:v>11.55617651</c:v>
                </c:pt>
                <c:pt idx="412">
                  <c:v>11.555745460000001</c:v>
                </c:pt>
                <c:pt idx="413">
                  <c:v>11.55501705</c:v>
                </c:pt>
                <c:pt idx="414">
                  <c:v>11.55465265</c:v>
                </c:pt>
                <c:pt idx="415">
                  <c:v>11.55424973</c:v>
                </c:pt>
                <c:pt idx="416">
                  <c:v>11.55411539</c:v>
                </c:pt>
                <c:pt idx="417">
                  <c:v>11.55402902</c:v>
                </c:pt>
                <c:pt idx="418">
                  <c:v>11.55375066</c:v>
                </c:pt>
                <c:pt idx="419">
                  <c:v>11.55331857</c:v>
                </c:pt>
                <c:pt idx="420">
                  <c:v>11.553020800000001</c:v>
                </c:pt>
                <c:pt idx="421">
                  <c:v>11.55275176</c:v>
                </c:pt>
                <c:pt idx="422">
                  <c:v>11.55264605</c:v>
                </c:pt>
                <c:pt idx="423">
                  <c:v>11.552146179999999</c:v>
                </c:pt>
                <c:pt idx="424">
                  <c:v>11.551925000000001</c:v>
                </c:pt>
                <c:pt idx="425">
                  <c:v>11.55134778</c:v>
                </c:pt>
                <c:pt idx="426">
                  <c:v>11.5510783</c:v>
                </c:pt>
                <c:pt idx="427">
                  <c:v>11.55092428</c:v>
                </c:pt>
                <c:pt idx="428">
                  <c:v>11.5508954</c:v>
                </c:pt>
                <c:pt idx="429">
                  <c:v>11.55066431</c:v>
                </c:pt>
                <c:pt idx="430">
                  <c:v>11.54999001</c:v>
                </c:pt>
                <c:pt idx="431">
                  <c:v>11.54973944</c:v>
                </c:pt>
                <c:pt idx="432">
                  <c:v>11.54973944</c:v>
                </c:pt>
                <c:pt idx="433">
                  <c:v>11.54973944</c:v>
                </c:pt>
                <c:pt idx="434">
                  <c:v>11.54973944</c:v>
                </c:pt>
                <c:pt idx="435">
                  <c:v>11.54954665</c:v>
                </c:pt>
                <c:pt idx="436">
                  <c:v>11.54911274</c:v>
                </c:pt>
                <c:pt idx="437">
                  <c:v>11.54833122</c:v>
                </c:pt>
                <c:pt idx="438">
                  <c:v>11.547375199999999</c:v>
                </c:pt>
                <c:pt idx="439">
                  <c:v>11.54715296</c:v>
                </c:pt>
                <c:pt idx="440">
                  <c:v>11.54664067</c:v>
                </c:pt>
                <c:pt idx="441">
                  <c:v>11.546621330000001</c:v>
                </c:pt>
                <c:pt idx="442">
                  <c:v>11.546621330000001</c:v>
                </c:pt>
                <c:pt idx="443">
                  <c:v>11.544676040000001</c:v>
                </c:pt>
                <c:pt idx="444">
                  <c:v>11.54410431</c:v>
                </c:pt>
                <c:pt idx="445">
                  <c:v>11.54391043</c:v>
                </c:pt>
                <c:pt idx="446">
                  <c:v>11.54382318</c:v>
                </c:pt>
                <c:pt idx="447">
                  <c:v>11.54348377</c:v>
                </c:pt>
                <c:pt idx="448">
                  <c:v>11.543115139999999</c:v>
                </c:pt>
                <c:pt idx="449">
                  <c:v>11.54297929</c:v>
                </c:pt>
                <c:pt idx="450">
                  <c:v>11.542833720000001</c:v>
                </c:pt>
                <c:pt idx="451">
                  <c:v>11.542833720000001</c:v>
                </c:pt>
                <c:pt idx="452">
                  <c:v>11.54278519</c:v>
                </c:pt>
                <c:pt idx="453">
                  <c:v>11.54270754</c:v>
                </c:pt>
                <c:pt idx="454">
                  <c:v>11.54142545</c:v>
                </c:pt>
                <c:pt idx="455">
                  <c:v>11.54133798</c:v>
                </c:pt>
                <c:pt idx="456">
                  <c:v>11.54061845</c:v>
                </c:pt>
                <c:pt idx="457">
                  <c:v>11.5405309</c:v>
                </c:pt>
                <c:pt idx="458">
                  <c:v>11.54042389</c:v>
                </c:pt>
                <c:pt idx="459">
                  <c:v>11.54035579</c:v>
                </c:pt>
                <c:pt idx="460">
                  <c:v>11.53824227</c:v>
                </c:pt>
                <c:pt idx="461">
                  <c:v>11.53799849</c:v>
                </c:pt>
                <c:pt idx="462">
                  <c:v>11.537978989999999</c:v>
                </c:pt>
                <c:pt idx="463">
                  <c:v>11.53761808</c:v>
                </c:pt>
                <c:pt idx="464">
                  <c:v>11.53761808</c:v>
                </c:pt>
                <c:pt idx="465">
                  <c:v>11.537247280000001</c:v>
                </c:pt>
                <c:pt idx="466">
                  <c:v>11.53715944</c:v>
                </c:pt>
                <c:pt idx="467">
                  <c:v>11.535840889999999</c:v>
                </c:pt>
                <c:pt idx="468">
                  <c:v>11.5356454</c:v>
                </c:pt>
                <c:pt idx="469">
                  <c:v>11.53468696</c:v>
                </c:pt>
                <c:pt idx="470">
                  <c:v>11.53377656</c:v>
                </c:pt>
                <c:pt idx="471">
                  <c:v>11.533541489999999</c:v>
                </c:pt>
                <c:pt idx="472">
                  <c:v>11.53346312</c:v>
                </c:pt>
                <c:pt idx="473">
                  <c:v>11.532502579999999</c:v>
                </c:pt>
                <c:pt idx="474">
                  <c:v>11.532090630000001</c:v>
                </c:pt>
                <c:pt idx="475">
                  <c:v>11.53139387</c:v>
                </c:pt>
                <c:pt idx="476">
                  <c:v>11.531118960000001</c:v>
                </c:pt>
                <c:pt idx="477">
                  <c:v>11.530824320000001</c:v>
                </c:pt>
                <c:pt idx="478">
                  <c:v>11.530794849999999</c:v>
                </c:pt>
                <c:pt idx="479">
                  <c:v>11.530087350000001</c:v>
                </c:pt>
                <c:pt idx="480">
                  <c:v>11.52830657</c:v>
                </c:pt>
                <c:pt idx="481">
                  <c:v>11.52761701</c:v>
                </c:pt>
                <c:pt idx="482">
                  <c:v>11.526956569999999</c:v>
                </c:pt>
                <c:pt idx="483">
                  <c:v>11.52684809</c:v>
                </c:pt>
                <c:pt idx="484">
                  <c:v>11.52679878</c:v>
                </c:pt>
                <c:pt idx="485">
                  <c:v>11.525347979999999</c:v>
                </c:pt>
                <c:pt idx="486">
                  <c:v>11.525347979999999</c:v>
                </c:pt>
                <c:pt idx="487">
                  <c:v>11.5251208</c:v>
                </c:pt>
                <c:pt idx="488">
                  <c:v>11.52403354</c:v>
                </c:pt>
                <c:pt idx="489">
                  <c:v>11.523697240000001</c:v>
                </c:pt>
                <c:pt idx="490">
                  <c:v>11.523341029999999</c:v>
                </c:pt>
                <c:pt idx="491">
                  <c:v>11.522023949999999</c:v>
                </c:pt>
                <c:pt idx="492">
                  <c:v>11.521409370000001</c:v>
                </c:pt>
                <c:pt idx="493">
                  <c:v>11.520903560000001</c:v>
                </c:pt>
                <c:pt idx="494">
                  <c:v>11.51800255</c:v>
                </c:pt>
                <c:pt idx="495">
                  <c:v>11.517913009999999</c:v>
                </c:pt>
                <c:pt idx="496">
                  <c:v>11.51780355</c:v>
                </c:pt>
                <c:pt idx="497">
                  <c:v>11.517554730000001</c:v>
                </c:pt>
                <c:pt idx="498">
                  <c:v>11.516668449999999</c:v>
                </c:pt>
                <c:pt idx="499">
                  <c:v>11.515522089999999</c:v>
                </c:pt>
                <c:pt idx="500">
                  <c:v>11.51542235</c:v>
                </c:pt>
                <c:pt idx="501">
                  <c:v>11.51532259</c:v>
                </c:pt>
                <c:pt idx="502">
                  <c:v>11.515182920000001</c:v>
                </c:pt>
                <c:pt idx="503">
                  <c:v>11.5150033</c:v>
                </c:pt>
                <c:pt idx="504">
                  <c:v>11.51464399</c:v>
                </c:pt>
                <c:pt idx="505">
                  <c:v>11.514484250000001</c:v>
                </c:pt>
                <c:pt idx="506">
                  <c:v>11.51401487</c:v>
                </c:pt>
                <c:pt idx="507">
                  <c:v>11.513944950000001</c:v>
                </c:pt>
                <c:pt idx="508">
                  <c:v>11.513205429999999</c:v>
                </c:pt>
                <c:pt idx="509">
                  <c:v>11.51292546</c:v>
                </c:pt>
                <c:pt idx="510">
                  <c:v>11.51224523</c:v>
                </c:pt>
                <c:pt idx="511">
                  <c:v>11.510713020000001</c:v>
                </c:pt>
                <c:pt idx="512">
                  <c:v>11.51065288</c:v>
                </c:pt>
                <c:pt idx="513">
                  <c:v>11.510532599999999</c:v>
                </c:pt>
                <c:pt idx="514">
                  <c:v>11.50887728</c:v>
                </c:pt>
                <c:pt idx="515">
                  <c:v>11.50770185</c:v>
                </c:pt>
                <c:pt idx="516">
                  <c:v>11.50616265</c:v>
                </c:pt>
                <c:pt idx="517">
                  <c:v>11.50575985</c:v>
                </c:pt>
                <c:pt idx="518">
                  <c:v>11.50562891</c:v>
                </c:pt>
                <c:pt idx="519">
                  <c:v>11.505397200000001</c:v>
                </c:pt>
                <c:pt idx="520">
                  <c:v>11.50483281</c:v>
                </c:pt>
                <c:pt idx="521">
                  <c:v>11.50408652</c:v>
                </c:pt>
                <c:pt idx="522">
                  <c:v>11.50371316</c:v>
                </c:pt>
                <c:pt idx="523">
                  <c:v>11.50335986</c:v>
                </c:pt>
                <c:pt idx="524">
                  <c:v>11.50139929</c:v>
                </c:pt>
                <c:pt idx="525">
                  <c:v>11.50034668</c:v>
                </c:pt>
                <c:pt idx="526">
                  <c:v>11.50034668</c:v>
                </c:pt>
                <c:pt idx="527">
                  <c:v>11.49899894</c:v>
                </c:pt>
                <c:pt idx="528">
                  <c:v>11.4981265</c:v>
                </c:pt>
                <c:pt idx="529">
                  <c:v>11.497893039999999</c:v>
                </c:pt>
                <c:pt idx="530">
                  <c:v>11.49752752</c:v>
                </c:pt>
                <c:pt idx="531">
                  <c:v>11.497121229999999</c:v>
                </c:pt>
                <c:pt idx="532">
                  <c:v>11.4956674</c:v>
                </c:pt>
                <c:pt idx="533">
                  <c:v>11.495585999999999</c:v>
                </c:pt>
                <c:pt idx="534">
                  <c:v>11.495270530000001</c:v>
                </c:pt>
                <c:pt idx="535">
                  <c:v>11.49519928</c:v>
                </c:pt>
                <c:pt idx="536">
                  <c:v>11.495189099999999</c:v>
                </c:pt>
                <c:pt idx="537">
                  <c:v>11.493620310000001</c:v>
                </c:pt>
                <c:pt idx="538">
                  <c:v>11.493508159999999</c:v>
                </c:pt>
                <c:pt idx="539">
                  <c:v>11.49295742</c:v>
                </c:pt>
                <c:pt idx="540">
                  <c:v>11.492875809999999</c:v>
                </c:pt>
                <c:pt idx="541">
                  <c:v>11.492345139999999</c:v>
                </c:pt>
                <c:pt idx="542">
                  <c:v>11.49135448</c:v>
                </c:pt>
                <c:pt idx="543">
                  <c:v>11.49134426</c:v>
                </c:pt>
                <c:pt idx="544">
                  <c:v>11.48993316</c:v>
                </c:pt>
                <c:pt idx="545">
                  <c:v>11.48962613</c:v>
                </c:pt>
                <c:pt idx="546">
                  <c:v>11.489544240000001</c:v>
                </c:pt>
                <c:pt idx="547">
                  <c:v>11.488673759999999</c:v>
                </c:pt>
                <c:pt idx="548">
                  <c:v>11.48760766</c:v>
                </c:pt>
                <c:pt idx="549">
                  <c:v>11.48651989</c:v>
                </c:pt>
                <c:pt idx="550">
                  <c:v>11.485770069999999</c:v>
                </c:pt>
                <c:pt idx="551">
                  <c:v>11.48565704</c:v>
                </c:pt>
                <c:pt idx="552">
                  <c:v>11.483630529999999</c:v>
                </c:pt>
                <c:pt idx="553">
                  <c:v>11.48307432</c:v>
                </c:pt>
                <c:pt idx="554">
                  <c:v>11.48286824</c:v>
                </c:pt>
                <c:pt idx="555">
                  <c:v>11.482744569999999</c:v>
                </c:pt>
                <c:pt idx="556">
                  <c:v>11.48215693</c:v>
                </c:pt>
                <c:pt idx="557">
                  <c:v>11.48140384</c:v>
                </c:pt>
                <c:pt idx="558">
                  <c:v>11.481176769999999</c:v>
                </c:pt>
                <c:pt idx="559">
                  <c:v>11.48070182</c:v>
                </c:pt>
                <c:pt idx="560">
                  <c:v>11.480639849999999</c:v>
                </c:pt>
                <c:pt idx="561">
                  <c:v>11.480588210000001</c:v>
                </c:pt>
                <c:pt idx="562">
                  <c:v>11.480464250000001</c:v>
                </c:pt>
                <c:pt idx="563">
                  <c:v>11.47902736</c:v>
                </c:pt>
                <c:pt idx="564">
                  <c:v>11.47879975</c:v>
                </c:pt>
                <c:pt idx="565">
                  <c:v>11.478199439999999</c:v>
                </c:pt>
                <c:pt idx="566">
                  <c:v>11.47769199</c:v>
                </c:pt>
                <c:pt idx="567">
                  <c:v>11.477432990000001</c:v>
                </c:pt>
                <c:pt idx="568">
                  <c:v>11.477215380000001</c:v>
                </c:pt>
                <c:pt idx="569">
                  <c:v>11.477215380000001</c:v>
                </c:pt>
                <c:pt idx="570">
                  <c:v>11.477132470000001</c:v>
                </c:pt>
                <c:pt idx="571">
                  <c:v>11.47700809</c:v>
                </c:pt>
                <c:pt idx="572">
                  <c:v>11.475836080000001</c:v>
                </c:pt>
                <c:pt idx="573">
                  <c:v>11.47532743</c:v>
                </c:pt>
                <c:pt idx="574">
                  <c:v>11.475109359999999</c:v>
                </c:pt>
                <c:pt idx="575">
                  <c:v>11.47411187</c:v>
                </c:pt>
                <c:pt idx="576">
                  <c:v>11.473175810000001</c:v>
                </c:pt>
                <c:pt idx="577">
                  <c:v>11.473030120000001</c:v>
                </c:pt>
                <c:pt idx="578">
                  <c:v>11.471342760000001</c:v>
                </c:pt>
                <c:pt idx="579">
                  <c:v>11.471280220000001</c:v>
                </c:pt>
                <c:pt idx="580">
                  <c:v>11.47036237</c:v>
                </c:pt>
                <c:pt idx="581">
                  <c:v>11.468649599999999</c:v>
                </c:pt>
                <c:pt idx="582">
                  <c:v>11.468534610000001</c:v>
                </c:pt>
                <c:pt idx="583">
                  <c:v>11.46818957</c:v>
                </c:pt>
                <c:pt idx="584">
                  <c:v>11.467143269999999</c:v>
                </c:pt>
                <c:pt idx="585">
                  <c:v>11.466996699999999</c:v>
                </c:pt>
                <c:pt idx="586">
                  <c:v>11.46597012</c:v>
                </c:pt>
                <c:pt idx="587">
                  <c:v>11.465739510000001</c:v>
                </c:pt>
                <c:pt idx="588">
                  <c:v>11.46527815</c:v>
                </c:pt>
                <c:pt idx="589">
                  <c:v>11.46505788</c:v>
                </c:pt>
                <c:pt idx="590">
                  <c:v>11.465026399999999</c:v>
                </c:pt>
                <c:pt idx="591">
                  <c:v>11.464785089999999</c:v>
                </c:pt>
                <c:pt idx="592">
                  <c:v>11.46381925</c:v>
                </c:pt>
                <c:pt idx="593">
                  <c:v>11.46281042</c:v>
                </c:pt>
                <c:pt idx="594">
                  <c:v>11.46163217</c:v>
                </c:pt>
                <c:pt idx="595">
                  <c:v>11.46016794</c:v>
                </c:pt>
                <c:pt idx="596">
                  <c:v>11.45974618</c:v>
                </c:pt>
                <c:pt idx="597">
                  <c:v>11.45362122</c:v>
                </c:pt>
                <c:pt idx="598">
                  <c:v>11.453175460000001</c:v>
                </c:pt>
                <c:pt idx="599">
                  <c:v>11.45282508</c:v>
                </c:pt>
                <c:pt idx="600">
                  <c:v>11.45282508</c:v>
                </c:pt>
                <c:pt idx="601">
                  <c:v>11.4524852</c:v>
                </c:pt>
                <c:pt idx="602">
                  <c:v>11.45242146</c:v>
                </c:pt>
                <c:pt idx="603">
                  <c:v>11.45139043</c:v>
                </c:pt>
                <c:pt idx="604">
                  <c:v>11.450964949999999</c:v>
                </c:pt>
                <c:pt idx="605">
                  <c:v>11.45039027</c:v>
                </c:pt>
                <c:pt idx="606">
                  <c:v>11.44886683</c:v>
                </c:pt>
                <c:pt idx="607">
                  <c:v>11.448386940000001</c:v>
                </c:pt>
                <c:pt idx="608">
                  <c:v>11.447244960000001</c:v>
                </c:pt>
                <c:pt idx="609">
                  <c:v>11.447148840000001</c:v>
                </c:pt>
                <c:pt idx="610">
                  <c:v>11.446924539999999</c:v>
                </c:pt>
                <c:pt idx="611">
                  <c:v>11.44462521</c:v>
                </c:pt>
                <c:pt idx="612">
                  <c:v>11.44380044</c:v>
                </c:pt>
                <c:pt idx="613">
                  <c:v>11.44315729</c:v>
                </c:pt>
                <c:pt idx="614">
                  <c:v>11.44303934</c:v>
                </c:pt>
                <c:pt idx="615">
                  <c:v>11.44202005</c:v>
                </c:pt>
                <c:pt idx="616">
                  <c:v>11.44189123</c:v>
                </c:pt>
                <c:pt idx="617">
                  <c:v>11.44118239</c:v>
                </c:pt>
                <c:pt idx="618">
                  <c:v>11.44089226</c:v>
                </c:pt>
                <c:pt idx="619">
                  <c:v>11.44068805</c:v>
                </c:pt>
                <c:pt idx="620">
                  <c:v>11.439300449999999</c:v>
                </c:pt>
                <c:pt idx="621">
                  <c:v>11.43864363</c:v>
                </c:pt>
                <c:pt idx="622">
                  <c:v>11.438342</c:v>
                </c:pt>
                <c:pt idx="623">
                  <c:v>11.437738449999999</c:v>
                </c:pt>
                <c:pt idx="624">
                  <c:v>11.43755516</c:v>
                </c:pt>
                <c:pt idx="625">
                  <c:v>11.43754438</c:v>
                </c:pt>
                <c:pt idx="626">
                  <c:v>11.437328689999999</c:v>
                </c:pt>
                <c:pt idx="627">
                  <c:v>11.43695114</c:v>
                </c:pt>
                <c:pt idx="628">
                  <c:v>11.43669216</c:v>
                </c:pt>
                <c:pt idx="629">
                  <c:v>11.43496392</c:v>
                </c:pt>
                <c:pt idx="630">
                  <c:v>11.43392555</c:v>
                </c:pt>
                <c:pt idx="631">
                  <c:v>11.43361166</c:v>
                </c:pt>
                <c:pt idx="632">
                  <c:v>11.432940260000001</c:v>
                </c:pt>
                <c:pt idx="633">
                  <c:v>11.431639479999999</c:v>
                </c:pt>
                <c:pt idx="634">
                  <c:v>11.43130318</c:v>
                </c:pt>
                <c:pt idx="635">
                  <c:v>11.4305325</c:v>
                </c:pt>
                <c:pt idx="636">
                  <c:v>11.430358740000001</c:v>
                </c:pt>
                <c:pt idx="637">
                  <c:v>11.429543860000001</c:v>
                </c:pt>
                <c:pt idx="638">
                  <c:v>11.42948951</c:v>
                </c:pt>
                <c:pt idx="639">
                  <c:v>11.42905461</c:v>
                </c:pt>
                <c:pt idx="640">
                  <c:v>11.427018929999999</c:v>
                </c:pt>
                <c:pt idx="641">
                  <c:v>11.426332179999999</c:v>
                </c:pt>
                <c:pt idx="642">
                  <c:v>11.426004989999999</c:v>
                </c:pt>
                <c:pt idx="643">
                  <c:v>11.425590400000001</c:v>
                </c:pt>
                <c:pt idx="644">
                  <c:v>11.424782540000001</c:v>
                </c:pt>
                <c:pt idx="645">
                  <c:v>11.423635129999999</c:v>
                </c:pt>
                <c:pt idx="646">
                  <c:v>11.423361740000001</c:v>
                </c:pt>
                <c:pt idx="647">
                  <c:v>11.4230664</c:v>
                </c:pt>
                <c:pt idx="648">
                  <c:v>11.42270531</c:v>
                </c:pt>
                <c:pt idx="649">
                  <c:v>11.42235503</c:v>
                </c:pt>
                <c:pt idx="650">
                  <c:v>11.422322189999999</c:v>
                </c:pt>
                <c:pt idx="651">
                  <c:v>11.421522639999999</c:v>
                </c:pt>
                <c:pt idx="652">
                  <c:v>11.421358270000001</c:v>
                </c:pt>
                <c:pt idx="653">
                  <c:v>11.421358270000001</c:v>
                </c:pt>
                <c:pt idx="654">
                  <c:v>11.41972406</c:v>
                </c:pt>
                <c:pt idx="655">
                  <c:v>11.41848291</c:v>
                </c:pt>
                <c:pt idx="656">
                  <c:v>11.41844994</c:v>
                </c:pt>
                <c:pt idx="657">
                  <c:v>11.41841696</c:v>
                </c:pt>
                <c:pt idx="658">
                  <c:v>11.418131150000001</c:v>
                </c:pt>
                <c:pt idx="659">
                  <c:v>11.41807618</c:v>
                </c:pt>
                <c:pt idx="660">
                  <c:v>11.41713017</c:v>
                </c:pt>
                <c:pt idx="661">
                  <c:v>11.41629341</c:v>
                </c:pt>
                <c:pt idx="662">
                  <c:v>11.41616123</c:v>
                </c:pt>
                <c:pt idx="663">
                  <c:v>11.41546698</c:v>
                </c:pt>
                <c:pt idx="664">
                  <c:v>11.41534571</c:v>
                </c:pt>
                <c:pt idx="665">
                  <c:v>11.41531264</c:v>
                </c:pt>
                <c:pt idx="666">
                  <c:v>11.415059019999999</c:v>
                </c:pt>
                <c:pt idx="667">
                  <c:v>11.41385623</c:v>
                </c:pt>
                <c:pt idx="668">
                  <c:v>11.41310513</c:v>
                </c:pt>
                <c:pt idx="669">
                  <c:v>11.412552489999999</c:v>
                </c:pt>
                <c:pt idx="670">
                  <c:v>11.4118336</c:v>
                </c:pt>
                <c:pt idx="671">
                  <c:v>11.41103669</c:v>
                </c:pt>
                <c:pt idx="672">
                  <c:v>11.410748760000001</c:v>
                </c:pt>
                <c:pt idx="673">
                  <c:v>11.41028347</c:v>
                </c:pt>
                <c:pt idx="674">
                  <c:v>11.40987339</c:v>
                </c:pt>
                <c:pt idx="675">
                  <c:v>11.40980688</c:v>
                </c:pt>
                <c:pt idx="676">
                  <c:v>11.409551860000001</c:v>
                </c:pt>
                <c:pt idx="677">
                  <c:v>11.408231389999999</c:v>
                </c:pt>
                <c:pt idx="678">
                  <c:v>11.407909330000001</c:v>
                </c:pt>
                <c:pt idx="679">
                  <c:v>11.406575569999999</c:v>
                </c:pt>
                <c:pt idx="680">
                  <c:v>11.405395929999999</c:v>
                </c:pt>
                <c:pt idx="681">
                  <c:v>11.40463845</c:v>
                </c:pt>
                <c:pt idx="682">
                  <c:v>11.404281790000001</c:v>
                </c:pt>
                <c:pt idx="683">
                  <c:v>11.403824630000001</c:v>
                </c:pt>
                <c:pt idx="684">
                  <c:v>11.40359039</c:v>
                </c:pt>
                <c:pt idx="685">
                  <c:v>11.40346768</c:v>
                </c:pt>
                <c:pt idx="686">
                  <c:v>11.403132919999999</c:v>
                </c:pt>
                <c:pt idx="687">
                  <c:v>11.402920849999999</c:v>
                </c:pt>
                <c:pt idx="688">
                  <c:v>11.402597070000001</c:v>
                </c:pt>
                <c:pt idx="689">
                  <c:v>11.40059628</c:v>
                </c:pt>
                <c:pt idx="690">
                  <c:v>11.40046201</c:v>
                </c:pt>
                <c:pt idx="691">
                  <c:v>11.39959998</c:v>
                </c:pt>
                <c:pt idx="692">
                  <c:v>11.39959998</c:v>
                </c:pt>
                <c:pt idx="693">
                  <c:v>11.399196699999999</c:v>
                </c:pt>
                <c:pt idx="694">
                  <c:v>11.398625109999999</c:v>
                </c:pt>
                <c:pt idx="695">
                  <c:v>11.398356010000001</c:v>
                </c:pt>
                <c:pt idx="696">
                  <c:v>11.39826629</c:v>
                </c:pt>
                <c:pt idx="697">
                  <c:v>11.39826629</c:v>
                </c:pt>
                <c:pt idx="698">
                  <c:v>11.39699821</c:v>
                </c:pt>
                <c:pt idx="699">
                  <c:v>11.3967399</c:v>
                </c:pt>
                <c:pt idx="700">
                  <c:v>11.39591963</c:v>
                </c:pt>
                <c:pt idx="701">
                  <c:v>11.39575099</c:v>
                </c:pt>
                <c:pt idx="702">
                  <c:v>11.395424889999999</c:v>
                </c:pt>
                <c:pt idx="703">
                  <c:v>11.39357871</c:v>
                </c:pt>
                <c:pt idx="704">
                  <c:v>11.39322935</c:v>
                </c:pt>
                <c:pt idx="705">
                  <c:v>11.39249643</c:v>
                </c:pt>
                <c:pt idx="706">
                  <c:v>11.39201128</c:v>
                </c:pt>
                <c:pt idx="707">
                  <c:v>11.39135652</c:v>
                </c:pt>
                <c:pt idx="708">
                  <c:v>11.39075783</c:v>
                </c:pt>
                <c:pt idx="709">
                  <c:v>11.389208610000001</c:v>
                </c:pt>
                <c:pt idx="710">
                  <c:v>11.38828019</c:v>
                </c:pt>
                <c:pt idx="711">
                  <c:v>11.38603483</c:v>
                </c:pt>
                <c:pt idx="712">
                  <c:v>11.38596671</c:v>
                </c:pt>
                <c:pt idx="713">
                  <c:v>11.38586452</c:v>
                </c:pt>
                <c:pt idx="714">
                  <c:v>11.38525117</c:v>
                </c:pt>
                <c:pt idx="715">
                  <c:v>11.38473976</c:v>
                </c:pt>
                <c:pt idx="716">
                  <c:v>11.38414847</c:v>
                </c:pt>
                <c:pt idx="717">
                  <c:v>11.38414847</c:v>
                </c:pt>
                <c:pt idx="718">
                  <c:v>11.383181179999999</c:v>
                </c:pt>
                <c:pt idx="719">
                  <c:v>11.382964830000001</c:v>
                </c:pt>
                <c:pt idx="720">
                  <c:v>11.382064789999999</c:v>
                </c:pt>
                <c:pt idx="721">
                  <c:v>11.381437699999999</c:v>
                </c:pt>
                <c:pt idx="722">
                  <c:v>11.38138067</c:v>
                </c:pt>
                <c:pt idx="723">
                  <c:v>11.38130082</c:v>
                </c:pt>
                <c:pt idx="724">
                  <c:v>11.38117534</c:v>
                </c:pt>
                <c:pt idx="725">
                  <c:v>11.381072659999999</c:v>
                </c:pt>
                <c:pt idx="726">
                  <c:v>11.38085586</c:v>
                </c:pt>
                <c:pt idx="727">
                  <c:v>11.380410700000001</c:v>
                </c:pt>
                <c:pt idx="728">
                  <c:v>11.37959977</c:v>
                </c:pt>
                <c:pt idx="729">
                  <c:v>11.37850225</c:v>
                </c:pt>
                <c:pt idx="730">
                  <c:v>11.37835353</c:v>
                </c:pt>
                <c:pt idx="731">
                  <c:v>11.37829633</c:v>
                </c:pt>
                <c:pt idx="732">
                  <c:v>11.378170470000001</c:v>
                </c:pt>
                <c:pt idx="733">
                  <c:v>11.377998809999999</c:v>
                </c:pt>
                <c:pt idx="734">
                  <c:v>11.3772661</c:v>
                </c:pt>
                <c:pt idx="735">
                  <c:v>11.37695682</c:v>
                </c:pt>
                <c:pt idx="736">
                  <c:v>11.376888080000001</c:v>
                </c:pt>
                <c:pt idx="737">
                  <c:v>11.376211870000001</c:v>
                </c:pt>
                <c:pt idx="738">
                  <c:v>11.376211870000001</c:v>
                </c:pt>
                <c:pt idx="739">
                  <c:v>11.37548932</c:v>
                </c:pt>
                <c:pt idx="740">
                  <c:v>11.374812159999999</c:v>
                </c:pt>
                <c:pt idx="741">
                  <c:v>11.37351396</c:v>
                </c:pt>
                <c:pt idx="742">
                  <c:v>11.3712006</c:v>
                </c:pt>
                <c:pt idx="743">
                  <c:v>11.37042829</c:v>
                </c:pt>
                <c:pt idx="744">
                  <c:v>11.36915902</c:v>
                </c:pt>
                <c:pt idx="745">
                  <c:v>11.36862775</c:v>
                </c:pt>
                <c:pt idx="746">
                  <c:v>11.367945929999999</c:v>
                </c:pt>
                <c:pt idx="747">
                  <c:v>11.366974409999999</c:v>
                </c:pt>
                <c:pt idx="748">
                  <c:v>11.366742950000001</c:v>
                </c:pt>
                <c:pt idx="749">
                  <c:v>11.36617566</c:v>
                </c:pt>
                <c:pt idx="750">
                  <c:v>11.365747089999999</c:v>
                </c:pt>
                <c:pt idx="751">
                  <c:v>11.365608050000001</c:v>
                </c:pt>
                <c:pt idx="752">
                  <c:v>11.36558488</c:v>
                </c:pt>
                <c:pt idx="753">
                  <c:v>11.36437905</c:v>
                </c:pt>
                <c:pt idx="754">
                  <c:v>11.364332640000001</c:v>
                </c:pt>
                <c:pt idx="755">
                  <c:v>11.36428624</c:v>
                </c:pt>
                <c:pt idx="756">
                  <c:v>11.36413539</c:v>
                </c:pt>
                <c:pt idx="757">
                  <c:v>11.363136920000001</c:v>
                </c:pt>
                <c:pt idx="758">
                  <c:v>11.361299929999999</c:v>
                </c:pt>
                <c:pt idx="759">
                  <c:v>11.360799399999999</c:v>
                </c:pt>
                <c:pt idx="760">
                  <c:v>11.35999571</c:v>
                </c:pt>
                <c:pt idx="761">
                  <c:v>11.35968104</c:v>
                </c:pt>
                <c:pt idx="762">
                  <c:v>11.35929632</c:v>
                </c:pt>
                <c:pt idx="763">
                  <c:v>11.35919137</c:v>
                </c:pt>
                <c:pt idx="764">
                  <c:v>11.35818795</c:v>
                </c:pt>
                <c:pt idx="765">
                  <c:v>11.357382149999999</c:v>
                </c:pt>
                <c:pt idx="766">
                  <c:v>11.357066659999999</c:v>
                </c:pt>
                <c:pt idx="767">
                  <c:v>11.35689135</c:v>
                </c:pt>
                <c:pt idx="768">
                  <c:v>11.35682121</c:v>
                </c:pt>
                <c:pt idx="769">
                  <c:v>11.35637691</c:v>
                </c:pt>
                <c:pt idx="770">
                  <c:v>11.356014310000001</c:v>
                </c:pt>
                <c:pt idx="771">
                  <c:v>11.35593242</c:v>
                </c:pt>
                <c:pt idx="772">
                  <c:v>11.35508967</c:v>
                </c:pt>
                <c:pt idx="773">
                  <c:v>11.354960849999999</c:v>
                </c:pt>
                <c:pt idx="774">
                  <c:v>11.354410270000001</c:v>
                </c:pt>
                <c:pt idx="775">
                  <c:v>11.35376559</c:v>
                </c:pt>
                <c:pt idx="776">
                  <c:v>11.3533434</c:v>
                </c:pt>
                <c:pt idx="777">
                  <c:v>11.352744980000001</c:v>
                </c:pt>
                <c:pt idx="778">
                  <c:v>11.3521462</c:v>
                </c:pt>
                <c:pt idx="779">
                  <c:v>11.351312009999999</c:v>
                </c:pt>
                <c:pt idx="780">
                  <c:v>11.34940604</c:v>
                </c:pt>
                <c:pt idx="781">
                  <c:v>11.348439900000001</c:v>
                </c:pt>
                <c:pt idx="782">
                  <c:v>11.34785033</c:v>
                </c:pt>
                <c:pt idx="783">
                  <c:v>11.34728402</c:v>
                </c:pt>
                <c:pt idx="784">
                  <c:v>11.347201399999999</c:v>
                </c:pt>
                <c:pt idx="785">
                  <c:v>11.347130590000001</c:v>
                </c:pt>
                <c:pt idx="786">
                  <c:v>11.34623313</c:v>
                </c:pt>
                <c:pt idx="787">
                  <c:v>11.34528757</c:v>
                </c:pt>
                <c:pt idx="788">
                  <c:v>11.34514566</c:v>
                </c:pt>
                <c:pt idx="789">
                  <c:v>11.345122010000001</c:v>
                </c:pt>
                <c:pt idx="790">
                  <c:v>11.344909100000001</c:v>
                </c:pt>
                <c:pt idx="791">
                  <c:v>11.34432928</c:v>
                </c:pt>
                <c:pt idx="792">
                  <c:v>11.34408069</c:v>
                </c:pt>
                <c:pt idx="793">
                  <c:v>11.343950449999999</c:v>
                </c:pt>
                <c:pt idx="794">
                  <c:v>11.343843870000001</c:v>
                </c:pt>
                <c:pt idx="795">
                  <c:v>11.3424218</c:v>
                </c:pt>
                <c:pt idx="796">
                  <c:v>11.34129456</c:v>
                </c:pt>
                <c:pt idx="797">
                  <c:v>11.341211449999999</c:v>
                </c:pt>
                <c:pt idx="798">
                  <c:v>11.341080829999999</c:v>
                </c:pt>
                <c:pt idx="799">
                  <c:v>11.340177929999999</c:v>
                </c:pt>
                <c:pt idx="800">
                  <c:v>11.340059070000001</c:v>
                </c:pt>
                <c:pt idx="801">
                  <c:v>11.3393218</c:v>
                </c:pt>
                <c:pt idx="802">
                  <c:v>11.339179039999999</c:v>
                </c:pt>
                <c:pt idx="803">
                  <c:v>11.338762539999999</c:v>
                </c:pt>
                <c:pt idx="804">
                  <c:v>11.338464930000001</c:v>
                </c:pt>
                <c:pt idx="805">
                  <c:v>11.33838158</c:v>
                </c:pt>
                <c:pt idx="806">
                  <c:v>11.338298229999999</c:v>
                </c:pt>
                <c:pt idx="807">
                  <c:v>11.338298229999999</c:v>
                </c:pt>
                <c:pt idx="808">
                  <c:v>11.3380124</c:v>
                </c:pt>
                <c:pt idx="809">
                  <c:v>11.33678477</c:v>
                </c:pt>
                <c:pt idx="810">
                  <c:v>11.336391130000001</c:v>
                </c:pt>
                <c:pt idx="811">
                  <c:v>11.33630761</c:v>
                </c:pt>
                <c:pt idx="812">
                  <c:v>11.33494647</c:v>
                </c:pt>
                <c:pt idx="813">
                  <c:v>11.334659670000001</c:v>
                </c:pt>
                <c:pt idx="814">
                  <c:v>11.334348889999999</c:v>
                </c:pt>
                <c:pt idx="815">
                  <c:v>11.333296280000001</c:v>
                </c:pt>
                <c:pt idx="816">
                  <c:v>11.33287732</c:v>
                </c:pt>
                <c:pt idx="817">
                  <c:v>11.332649809999999</c:v>
                </c:pt>
                <c:pt idx="818">
                  <c:v>11.331655359999999</c:v>
                </c:pt>
                <c:pt idx="819">
                  <c:v>11.33007177</c:v>
                </c:pt>
                <c:pt idx="820">
                  <c:v>11.329831609999999</c:v>
                </c:pt>
                <c:pt idx="821">
                  <c:v>11.329086759999999</c:v>
                </c:pt>
                <c:pt idx="822">
                  <c:v>11.32896657</c:v>
                </c:pt>
                <c:pt idx="823">
                  <c:v>11.327595390000001</c:v>
                </c:pt>
                <c:pt idx="824">
                  <c:v>11.32727036</c:v>
                </c:pt>
                <c:pt idx="825">
                  <c:v>11.326728409999999</c:v>
                </c:pt>
                <c:pt idx="826">
                  <c:v>11.32659589</c:v>
                </c:pt>
                <c:pt idx="827">
                  <c:v>11.326101789999999</c:v>
                </c:pt>
                <c:pt idx="828">
                  <c:v>11.32502839</c:v>
                </c:pt>
                <c:pt idx="829">
                  <c:v>11.3248353</c:v>
                </c:pt>
                <c:pt idx="830">
                  <c:v>11.32417126</c:v>
                </c:pt>
                <c:pt idx="831">
                  <c:v>11.324038399999999</c:v>
                </c:pt>
                <c:pt idx="832">
                  <c:v>11.323953850000001</c:v>
                </c:pt>
                <c:pt idx="833">
                  <c:v>11.323410089999999</c:v>
                </c:pt>
                <c:pt idx="834">
                  <c:v>11.32338592</c:v>
                </c:pt>
                <c:pt idx="835">
                  <c:v>11.32257577</c:v>
                </c:pt>
                <c:pt idx="836">
                  <c:v>11.32125636</c:v>
                </c:pt>
                <c:pt idx="837">
                  <c:v>11.321183680000001</c:v>
                </c:pt>
                <c:pt idx="838">
                  <c:v>11.320202</c:v>
                </c:pt>
                <c:pt idx="839">
                  <c:v>11.31991094</c:v>
                </c:pt>
                <c:pt idx="840">
                  <c:v>11.31852728</c:v>
                </c:pt>
                <c:pt idx="841">
                  <c:v>11.317421400000001</c:v>
                </c:pt>
                <c:pt idx="842">
                  <c:v>11.31740924</c:v>
                </c:pt>
                <c:pt idx="843">
                  <c:v>11.31732412</c:v>
                </c:pt>
                <c:pt idx="844">
                  <c:v>11.316350809999999</c:v>
                </c:pt>
                <c:pt idx="845">
                  <c:v>11.31633864</c:v>
                </c:pt>
                <c:pt idx="846">
                  <c:v>11.315961229999999</c:v>
                </c:pt>
                <c:pt idx="847">
                  <c:v>11.31548621</c:v>
                </c:pt>
                <c:pt idx="848">
                  <c:v>11.315059720000001</c:v>
                </c:pt>
                <c:pt idx="849">
                  <c:v>11.314791550000001</c:v>
                </c:pt>
                <c:pt idx="850">
                  <c:v>11.31474278</c:v>
                </c:pt>
                <c:pt idx="851">
                  <c:v>11.31349844</c:v>
                </c:pt>
                <c:pt idx="852">
                  <c:v>11.312777970000001</c:v>
                </c:pt>
                <c:pt idx="853">
                  <c:v>11.31221588</c:v>
                </c:pt>
                <c:pt idx="854">
                  <c:v>11.31215476</c:v>
                </c:pt>
                <c:pt idx="855">
                  <c:v>11.311922490000001</c:v>
                </c:pt>
                <c:pt idx="856">
                  <c:v>11.31139662</c:v>
                </c:pt>
                <c:pt idx="857">
                  <c:v>11.31116418</c:v>
                </c:pt>
                <c:pt idx="858">
                  <c:v>11.311127470000001</c:v>
                </c:pt>
                <c:pt idx="859">
                  <c:v>11.310601180000001</c:v>
                </c:pt>
                <c:pt idx="860">
                  <c:v>11.310515479999999</c:v>
                </c:pt>
                <c:pt idx="861">
                  <c:v>11.30941296</c:v>
                </c:pt>
                <c:pt idx="862">
                  <c:v>11.30921683</c:v>
                </c:pt>
                <c:pt idx="863">
                  <c:v>11.30913101</c:v>
                </c:pt>
                <c:pt idx="864">
                  <c:v>11.30846872</c:v>
                </c:pt>
                <c:pt idx="865">
                  <c:v>11.3083583</c:v>
                </c:pt>
                <c:pt idx="866">
                  <c:v>11.30765867</c:v>
                </c:pt>
                <c:pt idx="867">
                  <c:v>11.307204260000001</c:v>
                </c:pt>
                <c:pt idx="868">
                  <c:v>11.307191980000001</c:v>
                </c:pt>
                <c:pt idx="869">
                  <c:v>11.3052861</c:v>
                </c:pt>
                <c:pt idx="870">
                  <c:v>11.30308059</c:v>
                </c:pt>
                <c:pt idx="871">
                  <c:v>11.302858540000001</c:v>
                </c:pt>
                <c:pt idx="872">
                  <c:v>11.302451319999999</c:v>
                </c:pt>
                <c:pt idx="873">
                  <c:v>11.30220443</c:v>
                </c:pt>
                <c:pt idx="874">
                  <c:v>11.30178459</c:v>
                </c:pt>
                <c:pt idx="875">
                  <c:v>11.301438709999999</c:v>
                </c:pt>
                <c:pt idx="876">
                  <c:v>11.301216289999999</c:v>
                </c:pt>
                <c:pt idx="877">
                  <c:v>11.30117922</c:v>
                </c:pt>
                <c:pt idx="878">
                  <c:v>11.300140580000001</c:v>
                </c:pt>
                <c:pt idx="879">
                  <c:v>11.3000416</c:v>
                </c:pt>
                <c:pt idx="880">
                  <c:v>11.299806500000001</c:v>
                </c:pt>
                <c:pt idx="881">
                  <c:v>11.29974462</c:v>
                </c:pt>
                <c:pt idx="882">
                  <c:v>11.29836993</c:v>
                </c:pt>
                <c:pt idx="883">
                  <c:v>11.29808485</c:v>
                </c:pt>
                <c:pt idx="884">
                  <c:v>11.29756405</c:v>
                </c:pt>
                <c:pt idx="885">
                  <c:v>11.29735318</c:v>
                </c:pt>
                <c:pt idx="886">
                  <c:v>11.296620969999999</c:v>
                </c:pt>
                <c:pt idx="887">
                  <c:v>11.29659614</c:v>
                </c:pt>
                <c:pt idx="888">
                  <c:v>11.29654648</c:v>
                </c:pt>
                <c:pt idx="889">
                  <c:v>11.29643473</c:v>
                </c:pt>
                <c:pt idx="890">
                  <c:v>11.29628572</c:v>
                </c:pt>
                <c:pt idx="891">
                  <c:v>11.29510522</c:v>
                </c:pt>
                <c:pt idx="892">
                  <c:v>11.295067919999999</c:v>
                </c:pt>
                <c:pt idx="893">
                  <c:v>11.294980880000001</c:v>
                </c:pt>
                <c:pt idx="894">
                  <c:v>11.294769459999999</c:v>
                </c:pt>
                <c:pt idx="895">
                  <c:v>11.294707259999999</c:v>
                </c:pt>
                <c:pt idx="896">
                  <c:v>11.294582869999999</c:v>
                </c:pt>
                <c:pt idx="897">
                  <c:v>11.292540600000001</c:v>
                </c:pt>
                <c:pt idx="898">
                  <c:v>11.2923162</c:v>
                </c:pt>
                <c:pt idx="899">
                  <c:v>11.29168011</c:v>
                </c:pt>
                <c:pt idx="900">
                  <c:v>11.29160525</c:v>
                </c:pt>
                <c:pt idx="901">
                  <c:v>11.291081070000001</c:v>
                </c:pt>
                <c:pt idx="902">
                  <c:v>11.28978191</c:v>
                </c:pt>
                <c:pt idx="903">
                  <c:v>11.289219259999999</c:v>
                </c:pt>
                <c:pt idx="904">
                  <c:v>11.28919424</c:v>
                </c:pt>
                <c:pt idx="905">
                  <c:v>11.288405969999999</c:v>
                </c:pt>
                <c:pt idx="906">
                  <c:v>11.288042900000001</c:v>
                </c:pt>
                <c:pt idx="907">
                  <c:v>11.287692229999999</c:v>
                </c:pt>
                <c:pt idx="908">
                  <c:v>11.287165999999999</c:v>
                </c:pt>
                <c:pt idx="909">
                  <c:v>11.28714093</c:v>
                </c:pt>
                <c:pt idx="910">
                  <c:v>11.28689024</c:v>
                </c:pt>
                <c:pt idx="911">
                  <c:v>11.286614399999999</c:v>
                </c:pt>
                <c:pt idx="912">
                  <c:v>11.286187959999999</c:v>
                </c:pt>
                <c:pt idx="913">
                  <c:v>11.285786440000001</c:v>
                </c:pt>
                <c:pt idx="914">
                  <c:v>11.28547264</c:v>
                </c:pt>
                <c:pt idx="915">
                  <c:v>11.28543498</c:v>
                </c:pt>
                <c:pt idx="916">
                  <c:v>11.28530943</c:v>
                </c:pt>
                <c:pt idx="917">
                  <c:v>11.283197789999999</c:v>
                </c:pt>
                <c:pt idx="918">
                  <c:v>11.28287059</c:v>
                </c:pt>
                <c:pt idx="919">
                  <c:v>11.282807650000001</c:v>
                </c:pt>
                <c:pt idx="920">
                  <c:v>11.28265659</c:v>
                </c:pt>
                <c:pt idx="921">
                  <c:v>11.282505499999999</c:v>
                </c:pt>
                <c:pt idx="922">
                  <c:v>11.281938739999999</c:v>
                </c:pt>
                <c:pt idx="923">
                  <c:v>11.281812739999999</c:v>
                </c:pt>
                <c:pt idx="924">
                  <c:v>11.28089252</c:v>
                </c:pt>
                <c:pt idx="925">
                  <c:v>11.28057718</c:v>
                </c:pt>
                <c:pt idx="926">
                  <c:v>11.279819959999999</c:v>
                </c:pt>
                <c:pt idx="927">
                  <c:v>11.279617930000001</c:v>
                </c:pt>
                <c:pt idx="928">
                  <c:v>11.278784160000001</c:v>
                </c:pt>
                <c:pt idx="929">
                  <c:v>11.27874624</c:v>
                </c:pt>
                <c:pt idx="930">
                  <c:v>11.27874624</c:v>
                </c:pt>
                <c:pt idx="931">
                  <c:v>11.27868305</c:v>
                </c:pt>
                <c:pt idx="932">
                  <c:v>11.27867041</c:v>
                </c:pt>
                <c:pt idx="933">
                  <c:v>11.278657770000001</c:v>
                </c:pt>
                <c:pt idx="934">
                  <c:v>11.278556650000001</c:v>
                </c:pt>
                <c:pt idx="935">
                  <c:v>11.278000280000001</c:v>
                </c:pt>
                <c:pt idx="936">
                  <c:v>11.27773464</c:v>
                </c:pt>
                <c:pt idx="937">
                  <c:v>11.277595460000001</c:v>
                </c:pt>
                <c:pt idx="938">
                  <c:v>11.277506880000001</c:v>
                </c:pt>
                <c:pt idx="939">
                  <c:v>11.277456259999999</c:v>
                </c:pt>
                <c:pt idx="940">
                  <c:v>11.27736767</c:v>
                </c:pt>
                <c:pt idx="941">
                  <c:v>11.2771525</c:v>
                </c:pt>
                <c:pt idx="942">
                  <c:v>11.276937269999999</c:v>
                </c:pt>
                <c:pt idx="943">
                  <c:v>11.276303990000001</c:v>
                </c:pt>
                <c:pt idx="944">
                  <c:v>11.275860460000001</c:v>
                </c:pt>
                <c:pt idx="945">
                  <c:v>11.27575905</c:v>
                </c:pt>
                <c:pt idx="946">
                  <c:v>11.2749728</c:v>
                </c:pt>
                <c:pt idx="947">
                  <c:v>11.274871299999999</c:v>
                </c:pt>
                <c:pt idx="948">
                  <c:v>11.2747571</c:v>
                </c:pt>
                <c:pt idx="949">
                  <c:v>11.27465559</c:v>
                </c:pt>
                <c:pt idx="950">
                  <c:v>11.274033559999999</c:v>
                </c:pt>
                <c:pt idx="951">
                  <c:v>11.274033559999999</c:v>
                </c:pt>
                <c:pt idx="952">
                  <c:v>11.273017169999999</c:v>
                </c:pt>
                <c:pt idx="953">
                  <c:v>11.27268662</c:v>
                </c:pt>
                <c:pt idx="954">
                  <c:v>11.27264847</c:v>
                </c:pt>
                <c:pt idx="955">
                  <c:v>11.272635749999999</c:v>
                </c:pt>
                <c:pt idx="956">
                  <c:v>11.27146518</c:v>
                </c:pt>
                <c:pt idx="957">
                  <c:v>11.271185060000001</c:v>
                </c:pt>
                <c:pt idx="958">
                  <c:v>11.27042069</c:v>
                </c:pt>
                <c:pt idx="959">
                  <c:v>11.26991078</c:v>
                </c:pt>
                <c:pt idx="960">
                  <c:v>11.26973226</c:v>
                </c:pt>
                <c:pt idx="961">
                  <c:v>11.2693751</c:v>
                </c:pt>
                <c:pt idx="962">
                  <c:v>11.269260279999999</c:v>
                </c:pt>
                <c:pt idx="963">
                  <c:v>11.268060200000001</c:v>
                </c:pt>
                <c:pt idx="964">
                  <c:v>11.26797077</c:v>
                </c:pt>
                <c:pt idx="965">
                  <c:v>11.26748518</c:v>
                </c:pt>
                <c:pt idx="966">
                  <c:v>11.26729343</c:v>
                </c:pt>
                <c:pt idx="967">
                  <c:v>11.2671528</c:v>
                </c:pt>
                <c:pt idx="968">
                  <c:v>11.26568131</c:v>
                </c:pt>
                <c:pt idx="969">
                  <c:v>11.265245849999999</c:v>
                </c:pt>
                <c:pt idx="970">
                  <c:v>11.26446411</c:v>
                </c:pt>
                <c:pt idx="971">
                  <c:v>11.264361539999999</c:v>
                </c:pt>
                <c:pt idx="972">
                  <c:v>11.264066590000001</c:v>
                </c:pt>
                <c:pt idx="973">
                  <c:v>11.263540600000001</c:v>
                </c:pt>
                <c:pt idx="974">
                  <c:v>11.261999530000001</c:v>
                </c:pt>
                <c:pt idx="975">
                  <c:v>11.26136958</c:v>
                </c:pt>
                <c:pt idx="976">
                  <c:v>11.260713490000001</c:v>
                </c:pt>
                <c:pt idx="977">
                  <c:v>11.26050757</c:v>
                </c:pt>
                <c:pt idx="978">
                  <c:v>11.260494700000001</c:v>
                </c:pt>
                <c:pt idx="979">
                  <c:v>11.26040459</c:v>
                </c:pt>
                <c:pt idx="980">
                  <c:v>11.25960617</c:v>
                </c:pt>
                <c:pt idx="981">
                  <c:v>11.25896182</c:v>
                </c:pt>
                <c:pt idx="982">
                  <c:v>11.25854921</c:v>
                </c:pt>
                <c:pt idx="983">
                  <c:v>11.25839444</c:v>
                </c:pt>
                <c:pt idx="984">
                  <c:v>11.25803322</c:v>
                </c:pt>
                <c:pt idx="985">
                  <c:v>11.25803322</c:v>
                </c:pt>
                <c:pt idx="986">
                  <c:v>11.25632854</c:v>
                </c:pt>
                <c:pt idx="987">
                  <c:v>11.256069999999999</c:v>
                </c:pt>
                <c:pt idx="988">
                  <c:v>11.25504812</c:v>
                </c:pt>
                <c:pt idx="989">
                  <c:v>11.255022240000001</c:v>
                </c:pt>
                <c:pt idx="990">
                  <c:v>11.25423245</c:v>
                </c:pt>
                <c:pt idx="991">
                  <c:v>11.25350686</c:v>
                </c:pt>
                <c:pt idx="992">
                  <c:v>11.25311793</c:v>
                </c:pt>
                <c:pt idx="993">
                  <c:v>11.25270291</c:v>
                </c:pt>
                <c:pt idx="994">
                  <c:v>11.252638040000001</c:v>
                </c:pt>
                <c:pt idx="995">
                  <c:v>11.252586150000001</c:v>
                </c:pt>
                <c:pt idx="996">
                  <c:v>11.25132691</c:v>
                </c:pt>
                <c:pt idx="997">
                  <c:v>11.251300929999999</c:v>
                </c:pt>
                <c:pt idx="998">
                  <c:v>11.2510151</c:v>
                </c:pt>
                <c:pt idx="999">
                  <c:v>11.250560200000001</c:v>
                </c:pt>
                <c:pt idx="1000">
                  <c:v>11.250534200000001</c:v>
                </c:pt>
                <c:pt idx="1001">
                  <c:v>11.249936010000001</c:v>
                </c:pt>
                <c:pt idx="1002">
                  <c:v>11.249936010000001</c:v>
                </c:pt>
                <c:pt idx="1003">
                  <c:v>11.24957171</c:v>
                </c:pt>
                <c:pt idx="1004">
                  <c:v>11.24919427</c:v>
                </c:pt>
                <c:pt idx="1005">
                  <c:v>11.249077099999999</c:v>
                </c:pt>
                <c:pt idx="1006">
                  <c:v>11.24794378</c:v>
                </c:pt>
                <c:pt idx="1007">
                  <c:v>11.24722665</c:v>
                </c:pt>
                <c:pt idx="1008">
                  <c:v>11.24697879</c:v>
                </c:pt>
                <c:pt idx="1009">
                  <c:v>11.24626097</c:v>
                </c:pt>
                <c:pt idx="1010">
                  <c:v>11.24611734</c:v>
                </c:pt>
                <c:pt idx="1011">
                  <c:v>11.245568759999999</c:v>
                </c:pt>
                <c:pt idx="1012">
                  <c:v>11.2453597</c:v>
                </c:pt>
                <c:pt idx="1013">
                  <c:v>11.245281289999999</c:v>
                </c:pt>
                <c:pt idx="1014">
                  <c:v>11.24397355</c:v>
                </c:pt>
                <c:pt idx="1015">
                  <c:v>11.243515439999999</c:v>
                </c:pt>
                <c:pt idx="1016">
                  <c:v>11.243305940000001</c:v>
                </c:pt>
                <c:pt idx="1017">
                  <c:v>11.24276892</c:v>
                </c:pt>
                <c:pt idx="1018">
                  <c:v>11.242519959999999</c:v>
                </c:pt>
                <c:pt idx="1019">
                  <c:v>11.241772689999999</c:v>
                </c:pt>
                <c:pt idx="1020">
                  <c:v>11.24102487</c:v>
                </c:pt>
                <c:pt idx="1021">
                  <c:v>11.2406048</c:v>
                </c:pt>
                <c:pt idx="1022">
                  <c:v>11.240355299999999</c:v>
                </c:pt>
                <c:pt idx="1023">
                  <c:v>11.2390411</c:v>
                </c:pt>
                <c:pt idx="1024">
                  <c:v>11.23893589</c:v>
                </c:pt>
                <c:pt idx="1025">
                  <c:v>11.23889643</c:v>
                </c:pt>
                <c:pt idx="1026">
                  <c:v>11.23848862</c:v>
                </c:pt>
                <c:pt idx="1027">
                  <c:v>11.23848862</c:v>
                </c:pt>
                <c:pt idx="1028">
                  <c:v>11.23825175</c:v>
                </c:pt>
                <c:pt idx="1029">
                  <c:v>11.238041150000001</c:v>
                </c:pt>
                <c:pt idx="1030">
                  <c:v>11.237975329999999</c:v>
                </c:pt>
                <c:pt idx="1031">
                  <c:v>11.2376725</c:v>
                </c:pt>
                <c:pt idx="1032">
                  <c:v>11.2375408</c:v>
                </c:pt>
                <c:pt idx="1033">
                  <c:v>11.23736957</c:v>
                </c:pt>
                <c:pt idx="1034">
                  <c:v>11.23707973</c:v>
                </c:pt>
                <c:pt idx="1035">
                  <c:v>11.23671072</c:v>
                </c:pt>
                <c:pt idx="1036">
                  <c:v>11.23663163</c:v>
                </c:pt>
                <c:pt idx="1037">
                  <c:v>11.236130579999999</c:v>
                </c:pt>
                <c:pt idx="1038">
                  <c:v>11.23590634</c:v>
                </c:pt>
                <c:pt idx="1039">
                  <c:v>11.23519372</c:v>
                </c:pt>
                <c:pt idx="1040">
                  <c:v>11.23471836</c:v>
                </c:pt>
                <c:pt idx="1041">
                  <c:v>11.234057760000001</c:v>
                </c:pt>
                <c:pt idx="1042">
                  <c:v>11.2340049</c:v>
                </c:pt>
                <c:pt idx="1043">
                  <c:v>11.2335422</c:v>
                </c:pt>
                <c:pt idx="1044">
                  <c:v>11.23286759</c:v>
                </c:pt>
                <c:pt idx="1045">
                  <c:v>11.23236464</c:v>
                </c:pt>
                <c:pt idx="1046">
                  <c:v>11.23236464</c:v>
                </c:pt>
                <c:pt idx="1047">
                  <c:v>11.23229845</c:v>
                </c:pt>
                <c:pt idx="1048">
                  <c:v>11.23200713</c:v>
                </c:pt>
                <c:pt idx="1049">
                  <c:v>11.23188794</c:v>
                </c:pt>
                <c:pt idx="1050">
                  <c:v>11.231251970000001</c:v>
                </c:pt>
                <c:pt idx="1051">
                  <c:v>11.23102664</c:v>
                </c:pt>
                <c:pt idx="1052">
                  <c:v>11.23044318</c:v>
                </c:pt>
                <c:pt idx="1053">
                  <c:v>11.23033706</c:v>
                </c:pt>
                <c:pt idx="1054">
                  <c:v>11.229739929999999</c:v>
                </c:pt>
                <c:pt idx="1055">
                  <c:v>11.22962047</c:v>
                </c:pt>
                <c:pt idx="1056">
                  <c:v>11.22807937</c:v>
                </c:pt>
                <c:pt idx="1057">
                  <c:v>11.227973</c:v>
                </c:pt>
                <c:pt idx="1058">
                  <c:v>11.227095009999999</c:v>
                </c:pt>
                <c:pt idx="1059">
                  <c:v>11.22688205</c:v>
                </c:pt>
                <c:pt idx="1060">
                  <c:v>11.22670898</c:v>
                </c:pt>
                <c:pt idx="1061">
                  <c:v>11.225243389999999</c:v>
                </c:pt>
                <c:pt idx="1062">
                  <c:v>11.224416379999999</c:v>
                </c:pt>
                <c:pt idx="1063">
                  <c:v>11.223722240000001</c:v>
                </c:pt>
                <c:pt idx="1064">
                  <c:v>11.223535269999999</c:v>
                </c:pt>
                <c:pt idx="1065">
                  <c:v>11.22345513</c:v>
                </c:pt>
                <c:pt idx="1066">
                  <c:v>11.222893969999999</c:v>
                </c:pt>
                <c:pt idx="1067">
                  <c:v>11.222680110000001</c:v>
                </c:pt>
                <c:pt idx="1068">
                  <c:v>11.222439469999999</c:v>
                </c:pt>
                <c:pt idx="1069">
                  <c:v>11.221998129999999</c:v>
                </c:pt>
                <c:pt idx="1070">
                  <c:v>11.2216369</c:v>
                </c:pt>
                <c:pt idx="1071">
                  <c:v>11.221342460000001</c:v>
                </c:pt>
                <c:pt idx="1072">
                  <c:v>11.221074720000001</c:v>
                </c:pt>
                <c:pt idx="1073">
                  <c:v>11.221074720000001</c:v>
                </c:pt>
                <c:pt idx="1074">
                  <c:v>11.221074720000001</c:v>
                </c:pt>
                <c:pt idx="1075">
                  <c:v>11.22071315</c:v>
                </c:pt>
                <c:pt idx="1076">
                  <c:v>11.22071315</c:v>
                </c:pt>
                <c:pt idx="1077">
                  <c:v>11.220605989999999</c:v>
                </c:pt>
                <c:pt idx="1078">
                  <c:v>11.220190649999999</c:v>
                </c:pt>
                <c:pt idx="1079">
                  <c:v>11.22009684</c:v>
                </c:pt>
                <c:pt idx="1080">
                  <c:v>11.22004323</c:v>
                </c:pt>
                <c:pt idx="1081">
                  <c:v>11.21934604</c:v>
                </c:pt>
                <c:pt idx="1082">
                  <c:v>11.2188765</c:v>
                </c:pt>
                <c:pt idx="1083">
                  <c:v>11.21876915</c:v>
                </c:pt>
                <c:pt idx="1084">
                  <c:v>11.21842017</c:v>
                </c:pt>
                <c:pt idx="1085">
                  <c:v>11.21816507</c:v>
                </c:pt>
                <c:pt idx="1086">
                  <c:v>11.21804421</c:v>
                </c:pt>
                <c:pt idx="1087">
                  <c:v>11.217547189999999</c:v>
                </c:pt>
                <c:pt idx="1088">
                  <c:v>11.217157459999999</c:v>
                </c:pt>
                <c:pt idx="1089">
                  <c:v>11.21700959</c:v>
                </c:pt>
                <c:pt idx="1090">
                  <c:v>11.21614883</c:v>
                </c:pt>
                <c:pt idx="1091">
                  <c:v>11.21547584</c:v>
                </c:pt>
                <c:pt idx="1092">
                  <c:v>11.215112250000001</c:v>
                </c:pt>
                <c:pt idx="1093">
                  <c:v>11.215044900000001</c:v>
                </c:pt>
                <c:pt idx="1094">
                  <c:v>11.21458681</c:v>
                </c:pt>
                <c:pt idx="1095">
                  <c:v>11.214290289999999</c:v>
                </c:pt>
                <c:pt idx="1096">
                  <c:v>11.21423637</c:v>
                </c:pt>
                <c:pt idx="1097">
                  <c:v>11.214074589999999</c:v>
                </c:pt>
                <c:pt idx="1098">
                  <c:v>11.21395323</c:v>
                </c:pt>
                <c:pt idx="1099">
                  <c:v>11.213750940000001</c:v>
                </c:pt>
                <c:pt idx="1100">
                  <c:v>11.213373219999999</c:v>
                </c:pt>
                <c:pt idx="1101">
                  <c:v>11.213346230000001</c:v>
                </c:pt>
                <c:pt idx="1102">
                  <c:v>11.213265270000001</c:v>
                </c:pt>
                <c:pt idx="1103">
                  <c:v>11.2131978</c:v>
                </c:pt>
                <c:pt idx="1104">
                  <c:v>11.212725369999999</c:v>
                </c:pt>
                <c:pt idx="1105">
                  <c:v>11.21267136</c:v>
                </c:pt>
                <c:pt idx="1106">
                  <c:v>11.212590349999999</c:v>
                </c:pt>
                <c:pt idx="1107">
                  <c:v>11.21203657</c:v>
                </c:pt>
                <c:pt idx="1108">
                  <c:v>11.211550069999999</c:v>
                </c:pt>
                <c:pt idx="1109">
                  <c:v>11.21136081</c:v>
                </c:pt>
                <c:pt idx="1110">
                  <c:v>11.21103628</c:v>
                </c:pt>
                <c:pt idx="1111">
                  <c:v>11.21071165</c:v>
                </c:pt>
                <c:pt idx="1112">
                  <c:v>11.210468110000001</c:v>
                </c:pt>
                <c:pt idx="1113">
                  <c:v>11.21012975</c:v>
                </c:pt>
                <c:pt idx="1114">
                  <c:v>11.2096965</c:v>
                </c:pt>
                <c:pt idx="1115">
                  <c:v>11.20843627</c:v>
                </c:pt>
                <c:pt idx="1116">
                  <c:v>11.20741881</c:v>
                </c:pt>
                <c:pt idx="1117">
                  <c:v>11.20691648</c:v>
                </c:pt>
                <c:pt idx="1118">
                  <c:v>11.206834990000001</c:v>
                </c:pt>
                <c:pt idx="1119">
                  <c:v>11.20673992</c:v>
                </c:pt>
                <c:pt idx="1120">
                  <c:v>11.206549750000001</c:v>
                </c:pt>
                <c:pt idx="1121">
                  <c:v>11.2062916</c:v>
                </c:pt>
                <c:pt idx="1122">
                  <c:v>11.20606057</c:v>
                </c:pt>
                <c:pt idx="1123">
                  <c:v>11.205326360000001</c:v>
                </c:pt>
                <c:pt idx="1124">
                  <c:v>11.204659660000001</c:v>
                </c:pt>
                <c:pt idx="1125">
                  <c:v>11.204251259999999</c:v>
                </c:pt>
                <c:pt idx="1126">
                  <c:v>11.204251259999999</c:v>
                </c:pt>
                <c:pt idx="1127">
                  <c:v>11.20335219</c:v>
                </c:pt>
                <c:pt idx="1128">
                  <c:v>11.20239774</c:v>
                </c:pt>
                <c:pt idx="1129">
                  <c:v>11.202056649999999</c:v>
                </c:pt>
                <c:pt idx="1130">
                  <c:v>11.20183828</c:v>
                </c:pt>
                <c:pt idx="1131">
                  <c:v>11.20170178</c:v>
                </c:pt>
                <c:pt idx="1132">
                  <c:v>11.20110096</c:v>
                </c:pt>
                <c:pt idx="1133">
                  <c:v>11.20006233</c:v>
                </c:pt>
                <c:pt idx="1134">
                  <c:v>11.20000763</c:v>
                </c:pt>
                <c:pt idx="1135">
                  <c:v>11.19982985</c:v>
                </c:pt>
                <c:pt idx="1136">
                  <c:v>11.19935106</c:v>
                </c:pt>
                <c:pt idx="1137">
                  <c:v>11.19921422</c:v>
                </c:pt>
                <c:pt idx="1138">
                  <c:v>11.19885835</c:v>
                </c:pt>
                <c:pt idx="1139">
                  <c:v>11.198420179999999</c:v>
                </c:pt>
                <c:pt idx="1140">
                  <c:v>11.19824212</c:v>
                </c:pt>
                <c:pt idx="1141">
                  <c:v>11.196898790000001</c:v>
                </c:pt>
                <c:pt idx="1142">
                  <c:v>11.19659697</c:v>
                </c:pt>
                <c:pt idx="1143">
                  <c:v>11.19658325</c:v>
                </c:pt>
                <c:pt idx="1144">
                  <c:v>11.19641859</c:v>
                </c:pt>
                <c:pt idx="1145">
                  <c:v>11.196377419999999</c:v>
                </c:pt>
                <c:pt idx="1146">
                  <c:v>11.196377419999999</c:v>
                </c:pt>
                <c:pt idx="1147">
                  <c:v>11.19552618</c:v>
                </c:pt>
                <c:pt idx="1148">
                  <c:v>11.195100289999999</c:v>
                </c:pt>
                <c:pt idx="1149">
                  <c:v>11.19492163</c:v>
                </c:pt>
                <c:pt idx="1150">
                  <c:v>11.19490789</c:v>
                </c:pt>
                <c:pt idx="1151">
                  <c:v>11.194591730000001</c:v>
                </c:pt>
                <c:pt idx="1152">
                  <c:v>11.19450923</c:v>
                </c:pt>
                <c:pt idx="1153">
                  <c:v>11.1940554</c:v>
                </c:pt>
                <c:pt idx="1154">
                  <c:v>11.194014129999999</c:v>
                </c:pt>
                <c:pt idx="1155">
                  <c:v>11.193959100000001</c:v>
                </c:pt>
                <c:pt idx="1156">
                  <c:v>11.19371144</c:v>
                </c:pt>
                <c:pt idx="1157">
                  <c:v>11.193092030000001</c:v>
                </c:pt>
                <c:pt idx="1158">
                  <c:v>11.192913020000001</c:v>
                </c:pt>
                <c:pt idx="1159">
                  <c:v>11.192885479999999</c:v>
                </c:pt>
                <c:pt idx="1160">
                  <c:v>11.19212774</c:v>
                </c:pt>
                <c:pt idx="1161">
                  <c:v>11.19134184</c:v>
                </c:pt>
                <c:pt idx="1162">
                  <c:v>11.19134184</c:v>
                </c:pt>
                <c:pt idx="1163">
                  <c:v>11.191038349999999</c:v>
                </c:pt>
                <c:pt idx="1164">
                  <c:v>11.190941759999999</c:v>
                </c:pt>
                <c:pt idx="1165">
                  <c:v>11.190624339999999</c:v>
                </c:pt>
                <c:pt idx="1166">
                  <c:v>11.19041728</c:v>
                </c:pt>
                <c:pt idx="1167">
                  <c:v>11.190348240000001</c:v>
                </c:pt>
                <c:pt idx="1168">
                  <c:v>11.190113500000001</c:v>
                </c:pt>
                <c:pt idx="1169">
                  <c:v>11.189906329999999</c:v>
                </c:pt>
                <c:pt idx="1170">
                  <c:v>11.189768190000001</c:v>
                </c:pt>
                <c:pt idx="1171">
                  <c:v>11.18927073</c:v>
                </c:pt>
                <c:pt idx="1172">
                  <c:v>11.18913251</c:v>
                </c:pt>
                <c:pt idx="1173">
                  <c:v>11.18909103</c:v>
                </c:pt>
                <c:pt idx="1174">
                  <c:v>11.188869820000001</c:v>
                </c:pt>
                <c:pt idx="1175">
                  <c:v>11.18835808</c:v>
                </c:pt>
                <c:pt idx="1176">
                  <c:v>11.1877215</c:v>
                </c:pt>
                <c:pt idx="1177">
                  <c:v>11.187499989999999</c:v>
                </c:pt>
                <c:pt idx="1178">
                  <c:v>11.187375360000001</c:v>
                </c:pt>
                <c:pt idx="1179">
                  <c:v>11.187181470000001</c:v>
                </c:pt>
                <c:pt idx="1180">
                  <c:v>11.186738160000001</c:v>
                </c:pt>
                <c:pt idx="1181">
                  <c:v>11.186405540000001</c:v>
                </c:pt>
                <c:pt idx="1182">
                  <c:v>11.185434770000001</c:v>
                </c:pt>
                <c:pt idx="1183">
                  <c:v>11.1850462</c:v>
                </c:pt>
                <c:pt idx="1184">
                  <c:v>11.184949039999999</c:v>
                </c:pt>
                <c:pt idx="1185">
                  <c:v>11.18485186</c:v>
                </c:pt>
                <c:pt idx="1186">
                  <c:v>11.18435195</c:v>
                </c:pt>
                <c:pt idx="1187">
                  <c:v>11.1842825</c:v>
                </c:pt>
                <c:pt idx="1188">
                  <c:v>11.183921270000001</c:v>
                </c:pt>
                <c:pt idx="1189">
                  <c:v>11.183434800000001</c:v>
                </c:pt>
                <c:pt idx="1190">
                  <c:v>11.18335138</c:v>
                </c:pt>
                <c:pt idx="1191">
                  <c:v>11.183198429999999</c:v>
                </c:pt>
                <c:pt idx="1192">
                  <c:v>11.183198429999999</c:v>
                </c:pt>
                <c:pt idx="1193">
                  <c:v>11.183142800000001</c:v>
                </c:pt>
                <c:pt idx="1194">
                  <c:v>11.18293418</c:v>
                </c:pt>
                <c:pt idx="1195">
                  <c:v>11.18268378</c:v>
                </c:pt>
                <c:pt idx="1196">
                  <c:v>11.18268378</c:v>
                </c:pt>
                <c:pt idx="1197">
                  <c:v>11.182335889999999</c:v>
                </c:pt>
                <c:pt idx="1198">
                  <c:v>11.18230806</c:v>
                </c:pt>
                <c:pt idx="1199">
                  <c:v>11.18214102</c:v>
                </c:pt>
                <c:pt idx="1200">
                  <c:v>11.18189042</c:v>
                </c:pt>
                <c:pt idx="1201">
                  <c:v>11.1817651</c:v>
                </c:pt>
                <c:pt idx="1202">
                  <c:v>11.181570109999999</c:v>
                </c:pt>
                <c:pt idx="1203">
                  <c:v>11.181514399999999</c:v>
                </c:pt>
                <c:pt idx="1204">
                  <c:v>11.181444750000001</c:v>
                </c:pt>
                <c:pt idx="1205">
                  <c:v>11.180343649999999</c:v>
                </c:pt>
                <c:pt idx="1206">
                  <c:v>11.180315759999999</c:v>
                </c:pt>
                <c:pt idx="1207">
                  <c:v>11.18023208</c:v>
                </c:pt>
                <c:pt idx="1208">
                  <c:v>11.179534479999999</c:v>
                </c:pt>
                <c:pt idx="1209">
                  <c:v>11.17942281</c:v>
                </c:pt>
                <c:pt idx="1210">
                  <c:v>11.17926926</c:v>
                </c:pt>
                <c:pt idx="1211">
                  <c:v>11.179157569999999</c:v>
                </c:pt>
                <c:pt idx="1212">
                  <c:v>11.178766550000001</c:v>
                </c:pt>
                <c:pt idx="1213">
                  <c:v>11.178766550000001</c:v>
                </c:pt>
                <c:pt idx="1214">
                  <c:v>11.17855701</c:v>
                </c:pt>
                <c:pt idx="1215">
                  <c:v>11.177788339999999</c:v>
                </c:pt>
                <c:pt idx="1216">
                  <c:v>11.177075029999999</c:v>
                </c:pt>
                <c:pt idx="1217">
                  <c:v>11.176809159999999</c:v>
                </c:pt>
                <c:pt idx="1218">
                  <c:v>11.17589907</c:v>
                </c:pt>
                <c:pt idx="1219">
                  <c:v>11.17491805</c:v>
                </c:pt>
                <c:pt idx="1220">
                  <c:v>11.17437106</c:v>
                </c:pt>
                <c:pt idx="1221">
                  <c:v>11.17410447</c:v>
                </c:pt>
                <c:pt idx="1222">
                  <c:v>11.173950100000001</c:v>
                </c:pt>
                <c:pt idx="1223">
                  <c:v>11.173543</c:v>
                </c:pt>
                <c:pt idx="1224">
                  <c:v>11.1732481</c:v>
                </c:pt>
                <c:pt idx="1225">
                  <c:v>11.173191920000001</c:v>
                </c:pt>
                <c:pt idx="1226">
                  <c:v>11.172194169999999</c:v>
                </c:pt>
                <c:pt idx="1227">
                  <c:v>11.1720395</c:v>
                </c:pt>
                <c:pt idx="1228">
                  <c:v>11.17135023</c:v>
                </c:pt>
                <c:pt idx="1229">
                  <c:v>11.17043516</c:v>
                </c:pt>
                <c:pt idx="1230">
                  <c:v>11.170308390000001</c:v>
                </c:pt>
                <c:pt idx="1231">
                  <c:v>11.169364160000001</c:v>
                </c:pt>
                <c:pt idx="1232">
                  <c:v>11.16839081</c:v>
                </c:pt>
                <c:pt idx="1233">
                  <c:v>11.168235559999999</c:v>
                </c:pt>
                <c:pt idx="1234">
                  <c:v>11.168080270000001</c:v>
                </c:pt>
                <c:pt idx="1235">
                  <c:v>11.16767078</c:v>
                </c:pt>
                <c:pt idx="1236">
                  <c:v>11.16724698</c:v>
                </c:pt>
                <c:pt idx="1237">
                  <c:v>11.167020880000001</c:v>
                </c:pt>
                <c:pt idx="1238">
                  <c:v>11.16690782</c:v>
                </c:pt>
                <c:pt idx="1239">
                  <c:v>11.166610950000001</c:v>
                </c:pt>
                <c:pt idx="1240">
                  <c:v>11.16594622</c:v>
                </c:pt>
                <c:pt idx="1241">
                  <c:v>11.16521026</c:v>
                </c:pt>
                <c:pt idx="1242">
                  <c:v>11.16513947</c:v>
                </c:pt>
                <c:pt idx="1243">
                  <c:v>11.16513947</c:v>
                </c:pt>
                <c:pt idx="1244">
                  <c:v>11.16488457</c:v>
                </c:pt>
                <c:pt idx="1245">
                  <c:v>11.164728759999999</c:v>
                </c:pt>
                <c:pt idx="1246">
                  <c:v>11.164303719999999</c:v>
                </c:pt>
                <c:pt idx="1247">
                  <c:v>11.163977729999999</c:v>
                </c:pt>
                <c:pt idx="1248">
                  <c:v>11.16383596</c:v>
                </c:pt>
                <c:pt idx="1249">
                  <c:v>11.16358073</c:v>
                </c:pt>
                <c:pt idx="1250">
                  <c:v>11.16325451</c:v>
                </c:pt>
                <c:pt idx="1251">
                  <c:v>11.162772070000001</c:v>
                </c:pt>
                <c:pt idx="1252">
                  <c:v>11.162601739999999</c:v>
                </c:pt>
                <c:pt idx="1253">
                  <c:v>11.161948539999999</c:v>
                </c:pt>
                <c:pt idx="1254">
                  <c:v>11.161834900000001</c:v>
                </c:pt>
                <c:pt idx="1255">
                  <c:v>11.161223850000001</c:v>
                </c:pt>
                <c:pt idx="1256">
                  <c:v>11.160569750000001</c:v>
                </c:pt>
                <c:pt idx="1257">
                  <c:v>11.15943117</c:v>
                </c:pt>
                <c:pt idx="1258">
                  <c:v>11.159416930000001</c:v>
                </c:pt>
                <c:pt idx="1259">
                  <c:v>11.1584196</c:v>
                </c:pt>
                <c:pt idx="1260">
                  <c:v>11.157321380000001</c:v>
                </c:pt>
                <c:pt idx="1261">
                  <c:v>11.15523572</c:v>
                </c:pt>
                <c:pt idx="1262">
                  <c:v>11.15522142</c:v>
                </c:pt>
                <c:pt idx="1263">
                  <c:v>11.15507841</c:v>
                </c:pt>
                <c:pt idx="1264">
                  <c:v>11.154463209999999</c:v>
                </c:pt>
                <c:pt idx="1265">
                  <c:v>11.154434589999999</c:v>
                </c:pt>
                <c:pt idx="1266">
                  <c:v>11.154019460000001</c:v>
                </c:pt>
                <c:pt idx="1267">
                  <c:v>11.1536901</c:v>
                </c:pt>
                <c:pt idx="1268">
                  <c:v>11.15358984</c:v>
                </c:pt>
                <c:pt idx="1269">
                  <c:v>11.153002389999999</c:v>
                </c:pt>
                <c:pt idx="1270">
                  <c:v>11.152342900000001</c:v>
                </c:pt>
                <c:pt idx="1271">
                  <c:v>11.15181211</c:v>
                </c:pt>
                <c:pt idx="1272">
                  <c:v>11.151783419999999</c:v>
                </c:pt>
                <c:pt idx="1273">
                  <c:v>11.15113747</c:v>
                </c:pt>
                <c:pt idx="1274">
                  <c:v>11.1502037</c:v>
                </c:pt>
                <c:pt idx="1275">
                  <c:v>11.14955674</c:v>
                </c:pt>
                <c:pt idx="1276">
                  <c:v>11.14948483</c:v>
                </c:pt>
                <c:pt idx="1277">
                  <c:v>11.14863589</c:v>
                </c:pt>
                <c:pt idx="1278">
                  <c:v>11.14834795</c:v>
                </c:pt>
                <c:pt idx="1279">
                  <c:v>11.14827595</c:v>
                </c:pt>
                <c:pt idx="1280">
                  <c:v>11.147887069999999</c:v>
                </c:pt>
                <c:pt idx="1281">
                  <c:v>11.147454809999999</c:v>
                </c:pt>
                <c:pt idx="1282">
                  <c:v>11.147281850000001</c:v>
                </c:pt>
                <c:pt idx="1283">
                  <c:v>11.147281850000001</c:v>
                </c:pt>
                <c:pt idx="1284">
                  <c:v>11.146459889999999</c:v>
                </c:pt>
                <c:pt idx="1285">
                  <c:v>11.14622904</c:v>
                </c:pt>
                <c:pt idx="1286">
                  <c:v>11.14599814</c:v>
                </c:pt>
                <c:pt idx="1287">
                  <c:v>11.14540622</c:v>
                </c:pt>
                <c:pt idx="1288">
                  <c:v>11.145030670000001</c:v>
                </c:pt>
                <c:pt idx="1289">
                  <c:v>11.14328107</c:v>
                </c:pt>
                <c:pt idx="1290">
                  <c:v>11.14316528</c:v>
                </c:pt>
                <c:pt idx="1291">
                  <c:v>11.142774409999999</c:v>
                </c:pt>
                <c:pt idx="1292">
                  <c:v>11.142774409999999</c:v>
                </c:pt>
                <c:pt idx="1293">
                  <c:v>11.142050169999999</c:v>
                </c:pt>
                <c:pt idx="1294">
                  <c:v>11.14176033</c:v>
                </c:pt>
                <c:pt idx="1295">
                  <c:v>11.14135441</c:v>
                </c:pt>
                <c:pt idx="1296">
                  <c:v>11.1412529</c:v>
                </c:pt>
                <c:pt idx="1297">
                  <c:v>11.14001951</c:v>
                </c:pt>
                <c:pt idx="1298">
                  <c:v>11.139888819999999</c:v>
                </c:pt>
                <c:pt idx="1299">
                  <c:v>11.139888819999999</c:v>
                </c:pt>
                <c:pt idx="1300">
                  <c:v>11.139743599999999</c:v>
                </c:pt>
                <c:pt idx="1301">
                  <c:v>11.13952572</c:v>
                </c:pt>
                <c:pt idx="1302">
                  <c:v>11.13892995</c:v>
                </c:pt>
                <c:pt idx="1303">
                  <c:v>11.13823202</c:v>
                </c:pt>
                <c:pt idx="1304">
                  <c:v>11.13823202</c:v>
                </c:pt>
                <c:pt idx="1305">
                  <c:v>11.13823202</c:v>
                </c:pt>
                <c:pt idx="1306">
                  <c:v>11.136790980000001</c:v>
                </c:pt>
                <c:pt idx="1307">
                  <c:v>11.13340584</c:v>
                </c:pt>
                <c:pt idx="1308">
                  <c:v>11.133025760000001</c:v>
                </c:pt>
                <c:pt idx="1309">
                  <c:v>11.13293803</c:v>
                </c:pt>
                <c:pt idx="1310">
                  <c:v>11.132908779999999</c:v>
                </c:pt>
                <c:pt idx="1311">
                  <c:v>11.13227979</c:v>
                </c:pt>
                <c:pt idx="1312">
                  <c:v>11.132206630000001</c:v>
                </c:pt>
                <c:pt idx="1313">
                  <c:v>11.131972469999999</c:v>
                </c:pt>
                <c:pt idx="1314">
                  <c:v>11.13192855</c:v>
                </c:pt>
                <c:pt idx="1315">
                  <c:v>11.131357530000001</c:v>
                </c:pt>
                <c:pt idx="1316">
                  <c:v>11.13083014</c:v>
                </c:pt>
                <c:pt idx="1317">
                  <c:v>11.130683599999999</c:v>
                </c:pt>
                <c:pt idx="1318">
                  <c:v>11.13036112</c:v>
                </c:pt>
                <c:pt idx="1319">
                  <c:v>11.13018518</c:v>
                </c:pt>
                <c:pt idx="1320">
                  <c:v>11.12973053</c:v>
                </c:pt>
                <c:pt idx="1321">
                  <c:v>11.12955447</c:v>
                </c:pt>
                <c:pt idx="1322">
                  <c:v>11.128732490000001</c:v>
                </c:pt>
                <c:pt idx="1323">
                  <c:v>11.128115559999999</c:v>
                </c:pt>
                <c:pt idx="1324">
                  <c:v>11.12808617</c:v>
                </c:pt>
                <c:pt idx="1325">
                  <c:v>11.12779226</c:v>
                </c:pt>
                <c:pt idx="1326">
                  <c:v>11.12720416</c:v>
                </c:pt>
                <c:pt idx="1327">
                  <c:v>11.12648327</c:v>
                </c:pt>
                <c:pt idx="1328">
                  <c:v>11.12598275</c:v>
                </c:pt>
                <c:pt idx="1329">
                  <c:v>11.125570379999999</c:v>
                </c:pt>
                <c:pt idx="1330">
                  <c:v>11.125319920000001</c:v>
                </c:pt>
                <c:pt idx="1331">
                  <c:v>11.12529045</c:v>
                </c:pt>
                <c:pt idx="1332">
                  <c:v>11.125231510000001</c:v>
                </c:pt>
                <c:pt idx="1333">
                  <c:v>11.12481882</c:v>
                </c:pt>
                <c:pt idx="1334">
                  <c:v>11.12436172</c:v>
                </c:pt>
                <c:pt idx="1335">
                  <c:v>11.124110959999999</c:v>
                </c:pt>
                <c:pt idx="1336">
                  <c:v>11.123992940000001</c:v>
                </c:pt>
                <c:pt idx="1337">
                  <c:v>11.12384539</c:v>
                </c:pt>
                <c:pt idx="1338">
                  <c:v>11.12371257</c:v>
                </c:pt>
                <c:pt idx="1339">
                  <c:v>11.12357974</c:v>
                </c:pt>
                <c:pt idx="1340">
                  <c:v>11.1235207</c:v>
                </c:pt>
                <c:pt idx="1341">
                  <c:v>11.12307777</c:v>
                </c:pt>
                <c:pt idx="1342">
                  <c:v>11.12295962</c:v>
                </c:pt>
                <c:pt idx="1343">
                  <c:v>11.121200529999999</c:v>
                </c:pt>
                <c:pt idx="1344">
                  <c:v>11.121185730000001</c:v>
                </c:pt>
                <c:pt idx="1345">
                  <c:v>11.12097857</c:v>
                </c:pt>
                <c:pt idx="1346">
                  <c:v>11.12094898</c:v>
                </c:pt>
                <c:pt idx="1347">
                  <c:v>11.11988288</c:v>
                </c:pt>
                <c:pt idx="1348">
                  <c:v>11.11988288</c:v>
                </c:pt>
                <c:pt idx="1349">
                  <c:v>11.11988288</c:v>
                </c:pt>
                <c:pt idx="1350">
                  <c:v>11.11988288</c:v>
                </c:pt>
                <c:pt idx="1351">
                  <c:v>11.119556899999999</c:v>
                </c:pt>
                <c:pt idx="1352">
                  <c:v>11.118652490000001</c:v>
                </c:pt>
                <c:pt idx="1353">
                  <c:v>11.11834095</c:v>
                </c:pt>
                <c:pt idx="1354">
                  <c:v>11.118148039999999</c:v>
                </c:pt>
                <c:pt idx="1355">
                  <c:v>11.11808868</c:v>
                </c:pt>
                <c:pt idx="1356">
                  <c:v>11.118029310000001</c:v>
                </c:pt>
                <c:pt idx="1357">
                  <c:v>11.11743544</c:v>
                </c:pt>
                <c:pt idx="1358">
                  <c:v>11.117405740000001</c:v>
                </c:pt>
                <c:pt idx="1359">
                  <c:v>11.116974949999999</c:v>
                </c:pt>
                <c:pt idx="1360">
                  <c:v>11.116915519999999</c:v>
                </c:pt>
                <c:pt idx="1361">
                  <c:v>11.1165737</c:v>
                </c:pt>
                <c:pt idx="1362">
                  <c:v>11.116261509999999</c:v>
                </c:pt>
                <c:pt idx="1363">
                  <c:v>11.11603846</c:v>
                </c:pt>
                <c:pt idx="1364">
                  <c:v>11.115354119999999</c:v>
                </c:pt>
                <c:pt idx="1365">
                  <c:v>11.11524994</c:v>
                </c:pt>
                <c:pt idx="1366">
                  <c:v>11.11493733</c:v>
                </c:pt>
                <c:pt idx="1367">
                  <c:v>11.11462463</c:v>
                </c:pt>
                <c:pt idx="1368">
                  <c:v>11.11457995</c:v>
                </c:pt>
                <c:pt idx="1369">
                  <c:v>11.113492129999999</c:v>
                </c:pt>
                <c:pt idx="1370">
                  <c:v>11.113164060000001</c:v>
                </c:pt>
                <c:pt idx="1371">
                  <c:v>11.11291048</c:v>
                </c:pt>
                <c:pt idx="1372">
                  <c:v>11.112686679999999</c:v>
                </c:pt>
                <c:pt idx="1373">
                  <c:v>11.11086456</c:v>
                </c:pt>
                <c:pt idx="1374">
                  <c:v>11.110774859999999</c:v>
                </c:pt>
                <c:pt idx="1375">
                  <c:v>11.110580479999999</c:v>
                </c:pt>
                <c:pt idx="1376">
                  <c:v>11.10942842</c:v>
                </c:pt>
                <c:pt idx="1377">
                  <c:v>11.10936854</c:v>
                </c:pt>
                <c:pt idx="1378">
                  <c:v>11.109308649999999</c:v>
                </c:pt>
                <c:pt idx="1379">
                  <c:v>11.108709579999999</c:v>
                </c:pt>
                <c:pt idx="1380">
                  <c:v>11.10857474</c:v>
                </c:pt>
                <c:pt idx="1381">
                  <c:v>11.108035190000001</c:v>
                </c:pt>
                <c:pt idx="1382">
                  <c:v>11.107825289999999</c:v>
                </c:pt>
                <c:pt idx="1383">
                  <c:v>11.107795299999999</c:v>
                </c:pt>
                <c:pt idx="1384">
                  <c:v>11.10773532</c:v>
                </c:pt>
                <c:pt idx="1385">
                  <c:v>11.10760035</c:v>
                </c:pt>
                <c:pt idx="1386">
                  <c:v>11.107465360000001</c:v>
                </c:pt>
                <c:pt idx="1387">
                  <c:v>11.10736035</c:v>
                </c:pt>
                <c:pt idx="1388">
                  <c:v>11.10730034</c:v>
                </c:pt>
                <c:pt idx="1389">
                  <c:v>11.10709029</c:v>
                </c:pt>
                <c:pt idx="1390">
                  <c:v>11.10704527</c:v>
                </c:pt>
                <c:pt idx="1391">
                  <c:v>11.106970240000001</c:v>
                </c:pt>
                <c:pt idx="1392">
                  <c:v>11.106910210000001</c:v>
                </c:pt>
                <c:pt idx="1393">
                  <c:v>11.106504899999999</c:v>
                </c:pt>
                <c:pt idx="1394">
                  <c:v>11.106489890000001</c:v>
                </c:pt>
                <c:pt idx="1395">
                  <c:v>11.106384780000001</c:v>
                </c:pt>
                <c:pt idx="1396">
                  <c:v>11.106174530000001</c:v>
                </c:pt>
                <c:pt idx="1397">
                  <c:v>11.10611445</c:v>
                </c:pt>
                <c:pt idx="1398">
                  <c:v>11.1060093</c:v>
                </c:pt>
                <c:pt idx="1399">
                  <c:v>11.105904150000001</c:v>
                </c:pt>
                <c:pt idx="1400">
                  <c:v>11.105904150000001</c:v>
                </c:pt>
                <c:pt idx="1401">
                  <c:v>11.105738880000001</c:v>
                </c:pt>
                <c:pt idx="1402">
                  <c:v>11.105678770000001</c:v>
                </c:pt>
                <c:pt idx="1403">
                  <c:v>11.10542328</c:v>
                </c:pt>
                <c:pt idx="1404">
                  <c:v>11.105092559999999</c:v>
                </c:pt>
                <c:pt idx="1405">
                  <c:v>11.1046113</c:v>
                </c:pt>
                <c:pt idx="1406">
                  <c:v>11.10446086</c:v>
                </c:pt>
                <c:pt idx="1407">
                  <c:v>11.104325449999999</c:v>
                </c:pt>
                <c:pt idx="1408">
                  <c:v>11.103346910000001</c:v>
                </c:pt>
                <c:pt idx="1409">
                  <c:v>11.103015490000001</c:v>
                </c:pt>
                <c:pt idx="1410">
                  <c:v>11.10238249</c:v>
                </c:pt>
                <c:pt idx="1411">
                  <c:v>11.10223171</c:v>
                </c:pt>
                <c:pt idx="1412">
                  <c:v>11.10209599</c:v>
                </c:pt>
                <c:pt idx="1413">
                  <c:v>11.10194518</c:v>
                </c:pt>
                <c:pt idx="1414">
                  <c:v>11.10188484</c:v>
                </c:pt>
                <c:pt idx="1415">
                  <c:v>11.10180942</c:v>
                </c:pt>
                <c:pt idx="1416">
                  <c:v>11.1009794</c:v>
                </c:pt>
                <c:pt idx="1417">
                  <c:v>11.100722709999999</c:v>
                </c:pt>
                <c:pt idx="1418">
                  <c:v>11.10019402</c:v>
                </c:pt>
                <c:pt idx="1419">
                  <c:v>11.100163800000001</c:v>
                </c:pt>
                <c:pt idx="1420">
                  <c:v>11.100073139999999</c:v>
                </c:pt>
                <c:pt idx="1421">
                  <c:v>11.09981621</c:v>
                </c:pt>
                <c:pt idx="1422">
                  <c:v>11.09964993</c:v>
                </c:pt>
                <c:pt idx="1423">
                  <c:v>11.099468509999999</c:v>
                </c:pt>
                <c:pt idx="1424">
                  <c:v>11.09943827</c:v>
                </c:pt>
                <c:pt idx="1425">
                  <c:v>11.099196299999999</c:v>
                </c:pt>
                <c:pt idx="1426">
                  <c:v>11.09909043</c:v>
                </c:pt>
                <c:pt idx="1427">
                  <c:v>11.09727365</c:v>
                </c:pt>
                <c:pt idx="1428">
                  <c:v>11.097228189999999</c:v>
                </c:pt>
                <c:pt idx="1429">
                  <c:v>11.09662183</c:v>
                </c:pt>
                <c:pt idx="1430">
                  <c:v>11.09662183</c:v>
                </c:pt>
                <c:pt idx="1431">
                  <c:v>11.09662183</c:v>
                </c:pt>
                <c:pt idx="1432">
                  <c:v>11.096530850000001</c:v>
                </c:pt>
                <c:pt idx="1433">
                  <c:v>11.09647019</c:v>
                </c:pt>
                <c:pt idx="1434">
                  <c:v>11.095787489999999</c:v>
                </c:pt>
                <c:pt idx="1435">
                  <c:v>11.095787489999999</c:v>
                </c:pt>
                <c:pt idx="1436">
                  <c:v>11.095787489999999</c:v>
                </c:pt>
                <c:pt idx="1437">
                  <c:v>11.09530174</c:v>
                </c:pt>
                <c:pt idx="1438">
                  <c:v>11.09519545</c:v>
                </c:pt>
                <c:pt idx="1439">
                  <c:v>11.095180259999999</c:v>
                </c:pt>
                <c:pt idx="1440">
                  <c:v>11.09508915</c:v>
                </c:pt>
                <c:pt idx="1441">
                  <c:v>11.094876510000001</c:v>
                </c:pt>
                <c:pt idx="1442">
                  <c:v>11.09402551</c:v>
                </c:pt>
                <c:pt idx="1443">
                  <c:v>11.093797439999999</c:v>
                </c:pt>
                <c:pt idx="1444">
                  <c:v>11.09276288</c:v>
                </c:pt>
                <c:pt idx="1445">
                  <c:v>11.09258019</c:v>
                </c:pt>
                <c:pt idx="1446">
                  <c:v>11.09224519</c:v>
                </c:pt>
                <c:pt idx="1447">
                  <c:v>11.091711999999999</c:v>
                </c:pt>
                <c:pt idx="1448">
                  <c:v>11.09130049</c:v>
                </c:pt>
                <c:pt idx="1449">
                  <c:v>11.090949800000001</c:v>
                </c:pt>
                <c:pt idx="1450">
                  <c:v>11.09084305</c:v>
                </c:pt>
                <c:pt idx="1451">
                  <c:v>11.090446439999999</c:v>
                </c:pt>
                <c:pt idx="1452">
                  <c:v>11.09035489</c:v>
                </c:pt>
                <c:pt idx="1453">
                  <c:v>11.090049670000001</c:v>
                </c:pt>
                <c:pt idx="1454">
                  <c:v>11.089973349999999</c:v>
                </c:pt>
                <c:pt idx="1455">
                  <c:v>11.089805419999999</c:v>
                </c:pt>
                <c:pt idx="1456">
                  <c:v>11.089805419999999</c:v>
                </c:pt>
                <c:pt idx="1457">
                  <c:v>11.089469490000001</c:v>
                </c:pt>
                <c:pt idx="1458">
                  <c:v>11.08933203</c:v>
                </c:pt>
                <c:pt idx="1459">
                  <c:v>11.08875143</c:v>
                </c:pt>
                <c:pt idx="1460">
                  <c:v>11.0883387</c:v>
                </c:pt>
                <c:pt idx="1461">
                  <c:v>11.08810933</c:v>
                </c:pt>
                <c:pt idx="1462">
                  <c:v>11.088048150000001</c:v>
                </c:pt>
                <c:pt idx="1463">
                  <c:v>11.087971680000001</c:v>
                </c:pt>
                <c:pt idx="1464">
                  <c:v>11.0878952</c:v>
                </c:pt>
                <c:pt idx="1465">
                  <c:v>11.08769633</c:v>
                </c:pt>
                <c:pt idx="1466">
                  <c:v>11.08700762</c:v>
                </c:pt>
                <c:pt idx="1467">
                  <c:v>11.086946380000001</c:v>
                </c:pt>
                <c:pt idx="1468">
                  <c:v>11.086777939999999</c:v>
                </c:pt>
                <c:pt idx="1469">
                  <c:v>11.08641035</c:v>
                </c:pt>
                <c:pt idx="1470">
                  <c:v>11.08619586</c:v>
                </c:pt>
                <c:pt idx="1471">
                  <c:v>11.085981329999999</c:v>
                </c:pt>
                <c:pt idx="1472">
                  <c:v>11.085797400000001</c:v>
                </c:pt>
                <c:pt idx="1473">
                  <c:v>11.085030679999999</c:v>
                </c:pt>
                <c:pt idx="1474">
                  <c:v>11.085030679999999</c:v>
                </c:pt>
                <c:pt idx="1475">
                  <c:v>11.084892610000001</c:v>
                </c:pt>
                <c:pt idx="1476">
                  <c:v>11.08483124</c:v>
                </c:pt>
                <c:pt idx="1477">
                  <c:v>11.08478521</c:v>
                </c:pt>
                <c:pt idx="1478">
                  <c:v>11.08470848</c:v>
                </c:pt>
                <c:pt idx="1479">
                  <c:v>11.084601060000001</c:v>
                </c:pt>
                <c:pt idx="1480">
                  <c:v>11.084386179999999</c:v>
                </c:pt>
                <c:pt idx="1481">
                  <c:v>11.08381807</c:v>
                </c:pt>
                <c:pt idx="1482">
                  <c:v>11.08214255</c:v>
                </c:pt>
                <c:pt idx="1483">
                  <c:v>11.08189636</c:v>
                </c:pt>
                <c:pt idx="1484">
                  <c:v>11.08189636</c:v>
                </c:pt>
                <c:pt idx="1485">
                  <c:v>11.081773249999999</c:v>
                </c:pt>
                <c:pt idx="1486">
                  <c:v>11.080094300000001</c:v>
                </c:pt>
                <c:pt idx="1487">
                  <c:v>11.08004805</c:v>
                </c:pt>
                <c:pt idx="1488">
                  <c:v>11.07984761</c:v>
                </c:pt>
                <c:pt idx="1489">
                  <c:v>11.079554590000001</c:v>
                </c:pt>
                <c:pt idx="1490">
                  <c:v>11.079384900000001</c:v>
                </c:pt>
                <c:pt idx="1491">
                  <c:v>11.079014580000001</c:v>
                </c:pt>
                <c:pt idx="1492">
                  <c:v>11.07861325</c:v>
                </c:pt>
                <c:pt idx="1493">
                  <c:v>11.0783662</c:v>
                </c:pt>
                <c:pt idx="1494">
                  <c:v>11.077732839999999</c:v>
                </c:pt>
                <c:pt idx="1495">
                  <c:v>11.077655569999999</c:v>
                </c:pt>
                <c:pt idx="1496">
                  <c:v>11.07688259</c:v>
                </c:pt>
                <c:pt idx="1497">
                  <c:v>11.076635100000001</c:v>
                </c:pt>
                <c:pt idx="1498">
                  <c:v>11.07654228</c:v>
                </c:pt>
                <c:pt idx="1499">
                  <c:v>11.07632566</c:v>
                </c:pt>
                <c:pt idx="1500">
                  <c:v>11.076201859999999</c:v>
                </c:pt>
                <c:pt idx="1501">
                  <c:v>11.076047089999999</c:v>
                </c:pt>
                <c:pt idx="1502">
                  <c:v>11.075907770000001</c:v>
                </c:pt>
                <c:pt idx="1503">
                  <c:v>11.075845839999999</c:v>
                </c:pt>
                <c:pt idx="1504">
                  <c:v>11.075660040000001</c:v>
                </c:pt>
                <c:pt idx="1505">
                  <c:v>11.07541226</c:v>
                </c:pt>
                <c:pt idx="1506">
                  <c:v>11.075365789999999</c:v>
                </c:pt>
                <c:pt idx="1507">
                  <c:v>11.0751799</c:v>
                </c:pt>
                <c:pt idx="1508">
                  <c:v>11.075117929999999</c:v>
                </c:pt>
                <c:pt idx="1509">
                  <c:v>11.07496299</c:v>
                </c:pt>
                <c:pt idx="1510">
                  <c:v>11.0749475</c:v>
                </c:pt>
                <c:pt idx="1511">
                  <c:v>11.074839020000001</c:v>
                </c:pt>
                <c:pt idx="1512">
                  <c:v>11.074172409999999</c:v>
                </c:pt>
                <c:pt idx="1513">
                  <c:v>11.07341224</c:v>
                </c:pt>
                <c:pt idx="1514">
                  <c:v>11.073163900000001</c:v>
                </c:pt>
                <c:pt idx="1515">
                  <c:v>11.07299313</c:v>
                </c:pt>
                <c:pt idx="1516">
                  <c:v>11.07299313</c:v>
                </c:pt>
                <c:pt idx="1517">
                  <c:v>11.07248064</c:v>
                </c:pt>
                <c:pt idx="1518">
                  <c:v>11.07248064</c:v>
                </c:pt>
                <c:pt idx="1519">
                  <c:v>11.072340820000001</c:v>
                </c:pt>
                <c:pt idx="1520">
                  <c:v>11.072294210000001</c:v>
                </c:pt>
                <c:pt idx="1521">
                  <c:v>11.071734729999999</c:v>
                </c:pt>
                <c:pt idx="1522">
                  <c:v>11.071703640000001</c:v>
                </c:pt>
                <c:pt idx="1523">
                  <c:v>11.071268249999999</c:v>
                </c:pt>
                <c:pt idx="1524">
                  <c:v>11.07103493</c:v>
                </c:pt>
                <c:pt idx="1525">
                  <c:v>11.07098826</c:v>
                </c:pt>
                <c:pt idx="1526">
                  <c:v>11.070661510000001</c:v>
                </c:pt>
                <c:pt idx="1527">
                  <c:v>11.070645949999999</c:v>
                </c:pt>
                <c:pt idx="1528">
                  <c:v>11.070163389999999</c:v>
                </c:pt>
                <c:pt idx="1529">
                  <c:v>11.069805219999999</c:v>
                </c:pt>
                <c:pt idx="1530">
                  <c:v>11.06972734</c:v>
                </c:pt>
                <c:pt idx="1531">
                  <c:v>11.068168440000001</c:v>
                </c:pt>
                <c:pt idx="1532">
                  <c:v>11.06791879</c:v>
                </c:pt>
                <c:pt idx="1533">
                  <c:v>11.067356849999999</c:v>
                </c:pt>
                <c:pt idx="1534">
                  <c:v>11.067075770000001</c:v>
                </c:pt>
                <c:pt idx="1535">
                  <c:v>11.0667946</c:v>
                </c:pt>
                <c:pt idx="1536">
                  <c:v>11.066638360000001</c:v>
                </c:pt>
                <c:pt idx="1537">
                  <c:v>11.06627892</c:v>
                </c:pt>
                <c:pt idx="1538">
                  <c:v>11.06585681</c:v>
                </c:pt>
                <c:pt idx="1539">
                  <c:v>11.065731700000001</c:v>
                </c:pt>
                <c:pt idx="1540">
                  <c:v>11.06473029</c:v>
                </c:pt>
                <c:pt idx="1541">
                  <c:v>11.06443281</c:v>
                </c:pt>
                <c:pt idx="1542">
                  <c:v>11.064354509999999</c:v>
                </c:pt>
                <c:pt idx="1543">
                  <c:v>11.064182219999999</c:v>
                </c:pt>
                <c:pt idx="1544">
                  <c:v>11.063884570000001</c:v>
                </c:pt>
                <c:pt idx="1545">
                  <c:v>11.06363385</c:v>
                </c:pt>
                <c:pt idx="1546">
                  <c:v>11.06363385</c:v>
                </c:pt>
                <c:pt idx="1547">
                  <c:v>11.063257650000001</c:v>
                </c:pt>
                <c:pt idx="1548">
                  <c:v>11.06272446</c:v>
                </c:pt>
                <c:pt idx="1549">
                  <c:v>11.062206679999999</c:v>
                </c:pt>
                <c:pt idx="1550">
                  <c:v>11.061782839999999</c:v>
                </c:pt>
                <c:pt idx="1551">
                  <c:v>11.061563</c:v>
                </c:pt>
                <c:pt idx="1552">
                  <c:v>11.061311699999999</c:v>
                </c:pt>
                <c:pt idx="1553">
                  <c:v>11.06069888</c:v>
                </c:pt>
                <c:pt idx="1554">
                  <c:v>11.060478809999999</c:v>
                </c:pt>
                <c:pt idx="1555">
                  <c:v>11.060415920000001</c:v>
                </c:pt>
                <c:pt idx="1556">
                  <c:v>11.059157320000001</c:v>
                </c:pt>
                <c:pt idx="1557">
                  <c:v>11.059047120000001</c:v>
                </c:pt>
                <c:pt idx="1558">
                  <c:v>11.058889669999999</c:v>
                </c:pt>
                <c:pt idx="1559">
                  <c:v>11.05887392</c:v>
                </c:pt>
                <c:pt idx="1560">
                  <c:v>11.05835414</c:v>
                </c:pt>
                <c:pt idx="1561">
                  <c:v>11.058149309999999</c:v>
                </c:pt>
                <c:pt idx="1562">
                  <c:v>11.05803899</c:v>
                </c:pt>
                <c:pt idx="1563">
                  <c:v>11.057975949999999</c:v>
                </c:pt>
                <c:pt idx="1564">
                  <c:v>11.057518780000001</c:v>
                </c:pt>
                <c:pt idx="1565">
                  <c:v>11.057014069999999</c:v>
                </c:pt>
                <c:pt idx="1566">
                  <c:v>11.056950970000001</c:v>
                </c:pt>
                <c:pt idx="1567">
                  <c:v>11.05650911</c:v>
                </c:pt>
                <c:pt idx="1568">
                  <c:v>11.05649333</c:v>
                </c:pt>
                <c:pt idx="1569">
                  <c:v>11.056288110000001</c:v>
                </c:pt>
                <c:pt idx="1570">
                  <c:v>11.05601968</c:v>
                </c:pt>
                <c:pt idx="1571">
                  <c:v>11.05581437</c:v>
                </c:pt>
                <c:pt idx="1572">
                  <c:v>11.05581437</c:v>
                </c:pt>
                <c:pt idx="1573">
                  <c:v>11.055229779999999</c:v>
                </c:pt>
                <c:pt idx="1574">
                  <c:v>11.05451834</c:v>
                </c:pt>
                <c:pt idx="1575">
                  <c:v>11.05420198</c:v>
                </c:pt>
                <c:pt idx="1576">
                  <c:v>11.05369559</c:v>
                </c:pt>
                <c:pt idx="1577">
                  <c:v>11.053489799999999</c:v>
                </c:pt>
                <c:pt idx="1578">
                  <c:v>11.05306225</c:v>
                </c:pt>
                <c:pt idx="1579">
                  <c:v>11.052380960000001</c:v>
                </c:pt>
                <c:pt idx="1580">
                  <c:v>11.05230171</c:v>
                </c:pt>
                <c:pt idx="1581">
                  <c:v>11.051778499999999</c:v>
                </c:pt>
                <c:pt idx="1582">
                  <c:v>11.05003249</c:v>
                </c:pt>
                <c:pt idx="1583">
                  <c:v>11.04995306</c:v>
                </c:pt>
                <c:pt idx="1584">
                  <c:v>11.04957168</c:v>
                </c:pt>
                <c:pt idx="1585">
                  <c:v>11.04957168</c:v>
                </c:pt>
                <c:pt idx="1586">
                  <c:v>11.049333239999999</c:v>
                </c:pt>
                <c:pt idx="1587">
                  <c:v>11.04880848</c:v>
                </c:pt>
                <c:pt idx="1588">
                  <c:v>11.04861758</c:v>
                </c:pt>
                <c:pt idx="1589">
                  <c:v>11.048363009999999</c:v>
                </c:pt>
                <c:pt idx="1590">
                  <c:v>11.048299350000001</c:v>
                </c:pt>
                <c:pt idx="1591">
                  <c:v>11.0477422</c:v>
                </c:pt>
                <c:pt idx="1592">
                  <c:v>11.0475511</c:v>
                </c:pt>
                <c:pt idx="1593">
                  <c:v>11.047519250000001</c:v>
                </c:pt>
                <c:pt idx="1594">
                  <c:v>11.0474874</c:v>
                </c:pt>
                <c:pt idx="1595">
                  <c:v>11.04740776</c:v>
                </c:pt>
                <c:pt idx="1596">
                  <c:v>11.04661102</c:v>
                </c:pt>
                <c:pt idx="1597">
                  <c:v>11.046531310000001</c:v>
                </c:pt>
                <c:pt idx="1598">
                  <c:v>11.046244310000001</c:v>
                </c:pt>
                <c:pt idx="1599">
                  <c:v>11.045781740000001</c:v>
                </c:pt>
                <c:pt idx="1600">
                  <c:v>11.04574983</c:v>
                </c:pt>
                <c:pt idx="1601">
                  <c:v>11.045414729999999</c:v>
                </c:pt>
                <c:pt idx="1602">
                  <c:v>11.045318959999999</c:v>
                </c:pt>
                <c:pt idx="1603">
                  <c:v>11.04514337</c:v>
                </c:pt>
                <c:pt idx="1604">
                  <c:v>11.04397728</c:v>
                </c:pt>
                <c:pt idx="1605">
                  <c:v>11.043929329999999</c:v>
                </c:pt>
                <c:pt idx="1606">
                  <c:v>11.04362559</c:v>
                </c:pt>
                <c:pt idx="1607">
                  <c:v>11.04292184</c:v>
                </c:pt>
                <c:pt idx="1608">
                  <c:v>11.04292184</c:v>
                </c:pt>
                <c:pt idx="1609">
                  <c:v>11.04292184</c:v>
                </c:pt>
                <c:pt idx="1610">
                  <c:v>11.04292184</c:v>
                </c:pt>
                <c:pt idx="1611">
                  <c:v>11.04292184</c:v>
                </c:pt>
                <c:pt idx="1612">
                  <c:v>11.04237769</c:v>
                </c:pt>
                <c:pt idx="1613">
                  <c:v>11.042249610000001</c:v>
                </c:pt>
                <c:pt idx="1614">
                  <c:v>11.04091983</c:v>
                </c:pt>
                <c:pt idx="1615">
                  <c:v>11.040807600000001</c:v>
                </c:pt>
                <c:pt idx="1616">
                  <c:v>11.039588289999999</c:v>
                </c:pt>
                <c:pt idx="1617">
                  <c:v>11.039524070000001</c:v>
                </c:pt>
                <c:pt idx="1618">
                  <c:v>11.03944379</c:v>
                </c:pt>
                <c:pt idx="1619">
                  <c:v>11.0393314</c:v>
                </c:pt>
                <c:pt idx="1620">
                  <c:v>11.03931534</c:v>
                </c:pt>
                <c:pt idx="1621">
                  <c:v>11.03917081</c:v>
                </c:pt>
                <c:pt idx="1622">
                  <c:v>11.039090509999999</c:v>
                </c:pt>
                <c:pt idx="1623">
                  <c:v>11.03891381</c:v>
                </c:pt>
                <c:pt idx="1624">
                  <c:v>11.038431770000001</c:v>
                </c:pt>
                <c:pt idx="1625">
                  <c:v>11.037499159999999</c:v>
                </c:pt>
                <c:pt idx="1626">
                  <c:v>11.03701643</c:v>
                </c:pt>
                <c:pt idx="1627">
                  <c:v>11.03664618</c:v>
                </c:pt>
                <c:pt idx="1628">
                  <c:v>11.03661398</c:v>
                </c:pt>
                <c:pt idx="1629">
                  <c:v>11.03650127</c:v>
                </c:pt>
                <c:pt idx="1630">
                  <c:v>11.035873049999999</c:v>
                </c:pt>
                <c:pt idx="1631">
                  <c:v>11.035760249999999</c:v>
                </c:pt>
                <c:pt idx="1632">
                  <c:v>11.0355185</c:v>
                </c:pt>
                <c:pt idx="1633">
                  <c:v>11.035308929999999</c:v>
                </c:pt>
                <c:pt idx="1634">
                  <c:v>11.034583169999999</c:v>
                </c:pt>
                <c:pt idx="1635">
                  <c:v>11.03453476</c:v>
                </c:pt>
                <c:pt idx="1636">
                  <c:v>11.03442181</c:v>
                </c:pt>
                <c:pt idx="1637">
                  <c:v>11.03426043</c:v>
                </c:pt>
                <c:pt idx="1638">
                  <c:v>11.034082890000001</c:v>
                </c:pt>
                <c:pt idx="1639">
                  <c:v>11.03355006</c:v>
                </c:pt>
                <c:pt idx="1640">
                  <c:v>11.033291609999999</c:v>
                </c:pt>
                <c:pt idx="1641">
                  <c:v>11.03314621</c:v>
                </c:pt>
                <c:pt idx="1642">
                  <c:v>11.033033100000001</c:v>
                </c:pt>
                <c:pt idx="1643">
                  <c:v>11.032241000000001</c:v>
                </c:pt>
                <c:pt idx="1644">
                  <c:v>11.032143960000001</c:v>
                </c:pt>
                <c:pt idx="1645">
                  <c:v>11.032127790000001</c:v>
                </c:pt>
                <c:pt idx="1646">
                  <c:v>11.032095440000001</c:v>
                </c:pt>
                <c:pt idx="1647">
                  <c:v>11.031804259999999</c:v>
                </c:pt>
                <c:pt idx="1648">
                  <c:v>11.03175573</c:v>
                </c:pt>
                <c:pt idx="1649">
                  <c:v>11.03143208</c:v>
                </c:pt>
                <c:pt idx="1650">
                  <c:v>11.03143208</c:v>
                </c:pt>
                <c:pt idx="1651">
                  <c:v>11.03091403</c:v>
                </c:pt>
                <c:pt idx="1652">
                  <c:v>11.03076828</c:v>
                </c:pt>
                <c:pt idx="1653">
                  <c:v>11.030752079999999</c:v>
                </c:pt>
                <c:pt idx="1654">
                  <c:v>11.030735890000001</c:v>
                </c:pt>
                <c:pt idx="1655">
                  <c:v>11.03059011</c:v>
                </c:pt>
                <c:pt idx="1656">
                  <c:v>11.030573909999999</c:v>
                </c:pt>
                <c:pt idx="1657">
                  <c:v>11.0303471</c:v>
                </c:pt>
                <c:pt idx="1658">
                  <c:v>11.03024988</c:v>
                </c:pt>
                <c:pt idx="1659">
                  <c:v>11.02987712</c:v>
                </c:pt>
                <c:pt idx="1660">
                  <c:v>11.02950422</c:v>
                </c:pt>
                <c:pt idx="1661">
                  <c:v>11.02888782</c:v>
                </c:pt>
                <c:pt idx="1662">
                  <c:v>11.02823856</c:v>
                </c:pt>
                <c:pt idx="1663">
                  <c:v>11.027816319999999</c:v>
                </c:pt>
                <c:pt idx="1664">
                  <c:v>11.027816319999999</c:v>
                </c:pt>
                <c:pt idx="1665">
                  <c:v>11.02653226</c:v>
                </c:pt>
                <c:pt idx="1666">
                  <c:v>11.02601166</c:v>
                </c:pt>
                <c:pt idx="1667">
                  <c:v>11.02601166</c:v>
                </c:pt>
                <c:pt idx="1668">
                  <c:v>11.02584892</c:v>
                </c:pt>
                <c:pt idx="1669">
                  <c:v>11.025197690000001</c:v>
                </c:pt>
                <c:pt idx="1670">
                  <c:v>11.02501852</c:v>
                </c:pt>
                <c:pt idx="1671">
                  <c:v>11.0246601</c:v>
                </c:pt>
                <c:pt idx="1672">
                  <c:v>11.02457862</c:v>
                </c:pt>
                <c:pt idx="1673">
                  <c:v>11.02441565</c:v>
                </c:pt>
                <c:pt idx="1674">
                  <c:v>11.02435045</c:v>
                </c:pt>
                <c:pt idx="1675">
                  <c:v>11.023633</c:v>
                </c:pt>
                <c:pt idx="1676">
                  <c:v>11.02329039</c:v>
                </c:pt>
                <c:pt idx="1677">
                  <c:v>11.023176169999999</c:v>
                </c:pt>
                <c:pt idx="1678">
                  <c:v>11.02271913</c:v>
                </c:pt>
                <c:pt idx="1679">
                  <c:v>11.02271913</c:v>
                </c:pt>
                <c:pt idx="1680">
                  <c:v>11.02232721</c:v>
                </c:pt>
                <c:pt idx="1681">
                  <c:v>11.020774380000001</c:v>
                </c:pt>
                <c:pt idx="1682">
                  <c:v>11.020774380000001</c:v>
                </c:pt>
                <c:pt idx="1683">
                  <c:v>11.020758020000001</c:v>
                </c:pt>
                <c:pt idx="1684">
                  <c:v>11.0205617</c:v>
                </c:pt>
                <c:pt idx="1685">
                  <c:v>11.02016894</c:v>
                </c:pt>
                <c:pt idx="1686">
                  <c:v>11.019759649999999</c:v>
                </c:pt>
                <c:pt idx="1687">
                  <c:v>11.0196614</c:v>
                </c:pt>
                <c:pt idx="1688">
                  <c:v>11.019235520000001</c:v>
                </c:pt>
                <c:pt idx="1689">
                  <c:v>11.01913721</c:v>
                </c:pt>
                <c:pt idx="1690">
                  <c:v>11.01910444</c:v>
                </c:pt>
                <c:pt idx="1691">
                  <c:v>11.01885863</c:v>
                </c:pt>
                <c:pt idx="1692">
                  <c:v>11.01838321</c:v>
                </c:pt>
                <c:pt idx="1693">
                  <c:v>11.01830122</c:v>
                </c:pt>
                <c:pt idx="1694">
                  <c:v>11.01825202</c:v>
                </c:pt>
                <c:pt idx="1695">
                  <c:v>11.018006</c:v>
                </c:pt>
                <c:pt idx="1696">
                  <c:v>11.017612229999999</c:v>
                </c:pt>
                <c:pt idx="1697">
                  <c:v>11.017612229999999</c:v>
                </c:pt>
                <c:pt idx="1698">
                  <c:v>11.017612229999999</c:v>
                </c:pt>
                <c:pt idx="1699">
                  <c:v>11.01754659</c:v>
                </c:pt>
                <c:pt idx="1700">
                  <c:v>11.01746453</c:v>
                </c:pt>
                <c:pt idx="1701">
                  <c:v>11.017267560000001</c:v>
                </c:pt>
                <c:pt idx="1702">
                  <c:v>11.01703771</c:v>
                </c:pt>
                <c:pt idx="1703">
                  <c:v>11.016725689999999</c:v>
                </c:pt>
                <c:pt idx="1704">
                  <c:v>11.016725689999999</c:v>
                </c:pt>
                <c:pt idx="1705">
                  <c:v>11.016462860000001</c:v>
                </c:pt>
                <c:pt idx="1706">
                  <c:v>11.016430010000001</c:v>
                </c:pt>
                <c:pt idx="1707">
                  <c:v>11.01641358</c:v>
                </c:pt>
                <c:pt idx="1708">
                  <c:v>11.01641358</c:v>
                </c:pt>
                <c:pt idx="1709">
                  <c:v>11.016019180000001</c:v>
                </c:pt>
                <c:pt idx="1710">
                  <c:v>11.015887680000001</c:v>
                </c:pt>
                <c:pt idx="1711">
                  <c:v>11.01573973</c:v>
                </c:pt>
                <c:pt idx="1712">
                  <c:v>11.01562463</c:v>
                </c:pt>
                <c:pt idx="1713">
                  <c:v>11.015427300000001</c:v>
                </c:pt>
                <c:pt idx="1714">
                  <c:v>11.015394410000001</c:v>
                </c:pt>
                <c:pt idx="1715">
                  <c:v>11.014884439999999</c:v>
                </c:pt>
                <c:pt idx="1716">
                  <c:v>11.014752789999999</c:v>
                </c:pt>
                <c:pt idx="1717">
                  <c:v>11.01463758</c:v>
                </c:pt>
                <c:pt idx="1718">
                  <c:v>11.014522360000001</c:v>
                </c:pt>
                <c:pt idx="1719">
                  <c:v>11.01432481</c:v>
                </c:pt>
                <c:pt idx="1720">
                  <c:v>11.014275420000001</c:v>
                </c:pt>
                <c:pt idx="1721">
                  <c:v>11.014176620000001</c:v>
                </c:pt>
                <c:pt idx="1722">
                  <c:v>11.013962530000001</c:v>
                </c:pt>
                <c:pt idx="1723">
                  <c:v>11.013715449999999</c:v>
                </c:pt>
                <c:pt idx="1724">
                  <c:v>11.01340239</c:v>
                </c:pt>
                <c:pt idx="1725">
                  <c:v>11.013319989999999</c:v>
                </c:pt>
                <c:pt idx="1726">
                  <c:v>11.01246263</c:v>
                </c:pt>
                <c:pt idx="1727">
                  <c:v>11.011670560000001</c:v>
                </c:pt>
                <c:pt idx="1728">
                  <c:v>11.011323839999999</c:v>
                </c:pt>
                <c:pt idx="1729">
                  <c:v>11.01101003</c:v>
                </c:pt>
                <c:pt idx="1730">
                  <c:v>11.010894390000001</c:v>
                </c:pt>
                <c:pt idx="1731">
                  <c:v>11.0106135</c:v>
                </c:pt>
                <c:pt idx="1732">
                  <c:v>11.010580450000001</c:v>
                </c:pt>
                <c:pt idx="1733">
                  <c:v>11.009886120000001</c:v>
                </c:pt>
                <c:pt idx="1734">
                  <c:v>11.009886120000001</c:v>
                </c:pt>
                <c:pt idx="1735">
                  <c:v>11.009853039999999</c:v>
                </c:pt>
                <c:pt idx="1736">
                  <c:v>11.00884372</c:v>
                </c:pt>
                <c:pt idx="1737">
                  <c:v>11.0084132</c:v>
                </c:pt>
                <c:pt idx="1738">
                  <c:v>11.008330389999999</c:v>
                </c:pt>
                <c:pt idx="1739">
                  <c:v>11.00776709</c:v>
                </c:pt>
                <c:pt idx="1740">
                  <c:v>11.00738585</c:v>
                </c:pt>
                <c:pt idx="1741">
                  <c:v>11.00687177</c:v>
                </c:pt>
                <c:pt idx="1742">
                  <c:v>11.006606339999999</c:v>
                </c:pt>
                <c:pt idx="1743">
                  <c:v>11.00634084</c:v>
                </c:pt>
                <c:pt idx="1744">
                  <c:v>11.006257850000001</c:v>
                </c:pt>
                <c:pt idx="1745">
                  <c:v>11.00612506</c:v>
                </c:pt>
                <c:pt idx="1746">
                  <c:v>11.005992259999999</c:v>
                </c:pt>
                <c:pt idx="1747">
                  <c:v>11.00569338</c:v>
                </c:pt>
                <c:pt idx="1748">
                  <c:v>11.005593729999999</c:v>
                </c:pt>
                <c:pt idx="1749">
                  <c:v>11.005444239999999</c:v>
                </c:pt>
                <c:pt idx="1750">
                  <c:v>11.005294729999999</c:v>
                </c:pt>
                <c:pt idx="1751">
                  <c:v>11.005211660000001</c:v>
                </c:pt>
                <c:pt idx="1752">
                  <c:v>11.004995640000001</c:v>
                </c:pt>
                <c:pt idx="1753">
                  <c:v>11.00459672</c:v>
                </c:pt>
                <c:pt idx="1754">
                  <c:v>11.00454684</c:v>
                </c:pt>
                <c:pt idx="1755">
                  <c:v>11.004480340000001</c:v>
                </c:pt>
                <c:pt idx="1756">
                  <c:v>11.004413830000001</c:v>
                </c:pt>
                <c:pt idx="1757">
                  <c:v>11.004280789999999</c:v>
                </c:pt>
                <c:pt idx="1758">
                  <c:v>11.003998040000001</c:v>
                </c:pt>
                <c:pt idx="1759">
                  <c:v>11.003781760000001</c:v>
                </c:pt>
                <c:pt idx="1760">
                  <c:v>11.003632</c:v>
                </c:pt>
                <c:pt idx="1761">
                  <c:v>11.003582079999999</c:v>
                </c:pt>
                <c:pt idx="1762">
                  <c:v>11.003332410000001</c:v>
                </c:pt>
                <c:pt idx="1763">
                  <c:v>11.00311599</c:v>
                </c:pt>
                <c:pt idx="1764">
                  <c:v>11.00309934</c:v>
                </c:pt>
                <c:pt idx="1765">
                  <c:v>11.003049389999999</c:v>
                </c:pt>
                <c:pt idx="1766">
                  <c:v>11.002932830000001</c:v>
                </c:pt>
                <c:pt idx="1767">
                  <c:v>11.002916170000001</c:v>
                </c:pt>
                <c:pt idx="1768">
                  <c:v>11.00273297</c:v>
                </c:pt>
                <c:pt idx="1769">
                  <c:v>11.00263303</c:v>
                </c:pt>
                <c:pt idx="1770">
                  <c:v>11.00226649</c:v>
                </c:pt>
                <c:pt idx="1771">
                  <c:v>11.00209984</c:v>
                </c:pt>
                <c:pt idx="1772">
                  <c:v>11.00209984</c:v>
                </c:pt>
                <c:pt idx="1773">
                  <c:v>11.00209984</c:v>
                </c:pt>
                <c:pt idx="1774">
                  <c:v>11.001749780000001</c:v>
                </c:pt>
                <c:pt idx="1775">
                  <c:v>11.00168309</c:v>
                </c:pt>
                <c:pt idx="1776">
                  <c:v>11.00166641</c:v>
                </c:pt>
                <c:pt idx="1777">
                  <c:v>11.001566370000001</c:v>
                </c:pt>
                <c:pt idx="1778">
                  <c:v>11.001549689999999</c:v>
                </c:pt>
                <c:pt idx="1779">
                  <c:v>11.000949179999999</c:v>
                </c:pt>
                <c:pt idx="1780">
                  <c:v>11.00054864</c:v>
                </c:pt>
                <c:pt idx="1781">
                  <c:v>11.00049856</c:v>
                </c:pt>
                <c:pt idx="1782">
                  <c:v>11.000398390000001</c:v>
                </c:pt>
                <c:pt idx="1783">
                  <c:v>11.000264830000001</c:v>
                </c:pt>
                <c:pt idx="1784">
                  <c:v>10.99989742</c:v>
                </c:pt>
                <c:pt idx="1785">
                  <c:v>10.999830599999999</c:v>
                </c:pt>
                <c:pt idx="1786">
                  <c:v>10.999563289999999</c:v>
                </c:pt>
                <c:pt idx="1787">
                  <c:v>10.999295910000001</c:v>
                </c:pt>
                <c:pt idx="1788">
                  <c:v>10.99901174</c:v>
                </c:pt>
                <c:pt idx="1789">
                  <c:v>10.99889471</c:v>
                </c:pt>
                <c:pt idx="1790">
                  <c:v>10.998359519999999</c:v>
                </c:pt>
                <c:pt idx="1791">
                  <c:v>10.99810855</c:v>
                </c:pt>
                <c:pt idx="1792">
                  <c:v>10.996886269999999</c:v>
                </c:pt>
                <c:pt idx="1793">
                  <c:v>10.996886269999999</c:v>
                </c:pt>
                <c:pt idx="1794">
                  <c:v>10.99670197</c:v>
                </c:pt>
                <c:pt idx="1795">
                  <c:v>10.995947620000001</c:v>
                </c:pt>
                <c:pt idx="1796">
                  <c:v>10.995830229999999</c:v>
                </c:pt>
                <c:pt idx="1797">
                  <c:v>10.9956625</c:v>
                </c:pt>
                <c:pt idx="1798">
                  <c:v>10.99512558</c:v>
                </c:pt>
                <c:pt idx="1799">
                  <c:v>10.99433645</c:v>
                </c:pt>
                <c:pt idx="1800">
                  <c:v>10.993882839999999</c:v>
                </c:pt>
                <c:pt idx="1801">
                  <c:v>10.99386604</c:v>
                </c:pt>
                <c:pt idx="1802">
                  <c:v>10.993731589999999</c:v>
                </c:pt>
                <c:pt idx="1803">
                  <c:v>10.993361780000001</c:v>
                </c:pt>
                <c:pt idx="1804">
                  <c:v>10.99294136</c:v>
                </c:pt>
                <c:pt idx="1805">
                  <c:v>10.992890900000001</c:v>
                </c:pt>
                <c:pt idx="1806">
                  <c:v>10.99233566</c:v>
                </c:pt>
                <c:pt idx="1807">
                  <c:v>10.992049509999999</c:v>
                </c:pt>
                <c:pt idx="1808">
                  <c:v>10.992049509999999</c:v>
                </c:pt>
                <c:pt idx="1809">
                  <c:v>10.99203267</c:v>
                </c:pt>
                <c:pt idx="1810">
                  <c:v>10.991628540000001</c:v>
                </c:pt>
                <c:pt idx="1811">
                  <c:v>10.99144326</c:v>
                </c:pt>
                <c:pt idx="1812">
                  <c:v>10.9912411</c:v>
                </c:pt>
                <c:pt idx="1813">
                  <c:v>10.99022967</c:v>
                </c:pt>
                <c:pt idx="1814">
                  <c:v>10.98994291</c:v>
                </c:pt>
                <c:pt idx="1815">
                  <c:v>10.98987543</c:v>
                </c:pt>
                <c:pt idx="1816">
                  <c:v>10.98903149</c:v>
                </c:pt>
                <c:pt idx="1817">
                  <c:v>10.988119230000001</c:v>
                </c:pt>
                <c:pt idx="1818">
                  <c:v>10.98798401</c:v>
                </c:pt>
                <c:pt idx="1819">
                  <c:v>10.987764240000001</c:v>
                </c:pt>
                <c:pt idx="1820">
                  <c:v>10.987679699999999</c:v>
                </c:pt>
                <c:pt idx="1821">
                  <c:v>10.987628969999999</c:v>
                </c:pt>
                <c:pt idx="1822">
                  <c:v>10.98759516</c:v>
                </c:pt>
                <c:pt idx="1823">
                  <c:v>10.98740913</c:v>
                </c:pt>
                <c:pt idx="1824">
                  <c:v>10.9873753</c:v>
                </c:pt>
                <c:pt idx="1825">
                  <c:v>10.98729073</c:v>
                </c:pt>
                <c:pt idx="1826">
                  <c:v>10.986359950000001</c:v>
                </c:pt>
                <c:pt idx="1827">
                  <c:v>10.98603821</c:v>
                </c:pt>
                <c:pt idx="1828">
                  <c:v>10.985885769999999</c:v>
                </c:pt>
                <c:pt idx="1829">
                  <c:v>10.98563165</c:v>
                </c:pt>
                <c:pt idx="1830">
                  <c:v>10.98529272</c:v>
                </c:pt>
                <c:pt idx="1831">
                  <c:v>10.9850215</c:v>
                </c:pt>
                <c:pt idx="1832">
                  <c:v>10.98481803</c:v>
                </c:pt>
                <c:pt idx="1833">
                  <c:v>10.984733240000001</c:v>
                </c:pt>
                <c:pt idx="1834">
                  <c:v>10.98417345</c:v>
                </c:pt>
                <c:pt idx="1835">
                  <c:v>10.98301895</c:v>
                </c:pt>
                <c:pt idx="1836">
                  <c:v>10.98300197</c:v>
                </c:pt>
                <c:pt idx="1837">
                  <c:v>10.982951</c:v>
                </c:pt>
                <c:pt idx="1838">
                  <c:v>10.982951</c:v>
                </c:pt>
                <c:pt idx="1839">
                  <c:v>10.98281508</c:v>
                </c:pt>
                <c:pt idx="1840">
                  <c:v>10.982339209999999</c:v>
                </c:pt>
                <c:pt idx="1841">
                  <c:v>10.98206719</c:v>
                </c:pt>
                <c:pt idx="1842">
                  <c:v>10.98189713</c:v>
                </c:pt>
                <c:pt idx="1843">
                  <c:v>10.981710039999999</c:v>
                </c:pt>
                <c:pt idx="1844">
                  <c:v>10.98165901</c:v>
                </c:pt>
                <c:pt idx="1845">
                  <c:v>10.98148889</c:v>
                </c:pt>
                <c:pt idx="1846">
                  <c:v>10.981046429999999</c:v>
                </c:pt>
                <c:pt idx="1847">
                  <c:v>10.981046429999999</c:v>
                </c:pt>
                <c:pt idx="1848">
                  <c:v>10.98096132</c:v>
                </c:pt>
                <c:pt idx="1849">
                  <c:v>10.98067189</c:v>
                </c:pt>
                <c:pt idx="1850">
                  <c:v>10.97941105</c:v>
                </c:pt>
                <c:pt idx="1851">
                  <c:v>10.97900179</c:v>
                </c:pt>
                <c:pt idx="1852">
                  <c:v>10.97871179</c:v>
                </c:pt>
                <c:pt idx="1853">
                  <c:v>10.978063260000001</c:v>
                </c:pt>
                <c:pt idx="1854">
                  <c:v>10.97756805</c:v>
                </c:pt>
                <c:pt idx="1855">
                  <c:v>10.976782030000001</c:v>
                </c:pt>
                <c:pt idx="1856">
                  <c:v>10.976696560000001</c:v>
                </c:pt>
                <c:pt idx="1857">
                  <c:v>10.976286180000001</c:v>
                </c:pt>
                <c:pt idx="1858">
                  <c:v>10.976029609999999</c:v>
                </c:pt>
                <c:pt idx="1859">
                  <c:v>10.97592697</c:v>
                </c:pt>
                <c:pt idx="1860">
                  <c:v>10.97572164</c:v>
                </c:pt>
                <c:pt idx="1861">
                  <c:v>10.975310869999999</c:v>
                </c:pt>
                <c:pt idx="1862">
                  <c:v>10.975225269999999</c:v>
                </c:pt>
                <c:pt idx="1863">
                  <c:v>10.975122539999999</c:v>
                </c:pt>
                <c:pt idx="1864">
                  <c:v>10.97484854</c:v>
                </c:pt>
                <c:pt idx="1865">
                  <c:v>10.97464299</c:v>
                </c:pt>
                <c:pt idx="1866">
                  <c:v>10.973305910000001</c:v>
                </c:pt>
                <c:pt idx="1867">
                  <c:v>10.97285982</c:v>
                </c:pt>
                <c:pt idx="1868">
                  <c:v>10.97272252</c:v>
                </c:pt>
                <c:pt idx="1869">
                  <c:v>10.972327679999999</c:v>
                </c:pt>
                <c:pt idx="1870">
                  <c:v>10.971829619999999</c:v>
                </c:pt>
                <c:pt idx="1871">
                  <c:v>10.9717609</c:v>
                </c:pt>
                <c:pt idx="1872">
                  <c:v>10.971743719999999</c:v>
                </c:pt>
                <c:pt idx="1873">
                  <c:v>10.971485980000001</c:v>
                </c:pt>
                <c:pt idx="1874">
                  <c:v>10.971451610000001</c:v>
                </c:pt>
                <c:pt idx="1875">
                  <c:v>10.97140005</c:v>
                </c:pt>
                <c:pt idx="1876">
                  <c:v>10.97035114</c:v>
                </c:pt>
                <c:pt idx="1877">
                  <c:v>10.97012746</c:v>
                </c:pt>
                <c:pt idx="1878">
                  <c:v>10.96957665</c:v>
                </c:pt>
                <c:pt idx="1879">
                  <c:v>10.967025189999999</c:v>
                </c:pt>
                <c:pt idx="1880">
                  <c:v>10.96685256</c:v>
                </c:pt>
                <c:pt idx="1881">
                  <c:v>10.96650721</c:v>
                </c:pt>
                <c:pt idx="1882">
                  <c:v>10.96642085</c:v>
                </c:pt>
                <c:pt idx="1883">
                  <c:v>10.9663863</c:v>
                </c:pt>
                <c:pt idx="1884">
                  <c:v>10.96621356</c:v>
                </c:pt>
                <c:pt idx="1885">
                  <c:v>10.965314830000001</c:v>
                </c:pt>
                <c:pt idx="1886">
                  <c:v>10.96496894</c:v>
                </c:pt>
                <c:pt idx="1887">
                  <c:v>10.96450181</c:v>
                </c:pt>
                <c:pt idx="1888">
                  <c:v>10.96394789</c:v>
                </c:pt>
                <c:pt idx="1889">
                  <c:v>10.96387863</c:v>
                </c:pt>
                <c:pt idx="1890">
                  <c:v>10.96387863</c:v>
                </c:pt>
                <c:pt idx="1891">
                  <c:v>10.96387863</c:v>
                </c:pt>
                <c:pt idx="1892">
                  <c:v>10.963393659999999</c:v>
                </c:pt>
                <c:pt idx="1893">
                  <c:v>10.96315109</c:v>
                </c:pt>
                <c:pt idx="1894">
                  <c:v>10.96271778</c:v>
                </c:pt>
                <c:pt idx="1895">
                  <c:v>10.96264843</c:v>
                </c:pt>
                <c:pt idx="1896">
                  <c:v>10.96264843</c:v>
                </c:pt>
                <c:pt idx="1897">
                  <c:v>10.96256174</c:v>
                </c:pt>
                <c:pt idx="1898">
                  <c:v>10.962440369999999</c:v>
                </c:pt>
                <c:pt idx="1899">
                  <c:v>10.962093490000001</c:v>
                </c:pt>
                <c:pt idx="1900">
                  <c:v>10.96179854</c:v>
                </c:pt>
                <c:pt idx="1901">
                  <c:v>10.96172913</c:v>
                </c:pt>
                <c:pt idx="1902">
                  <c:v>10.96153823</c:v>
                </c:pt>
                <c:pt idx="1903">
                  <c:v>10.96103476</c:v>
                </c:pt>
                <c:pt idx="1904">
                  <c:v>10.9609132</c:v>
                </c:pt>
                <c:pt idx="1905">
                  <c:v>10.96087846</c:v>
                </c:pt>
                <c:pt idx="1906">
                  <c:v>10.95954023</c:v>
                </c:pt>
                <c:pt idx="1907">
                  <c:v>10.95954023</c:v>
                </c:pt>
                <c:pt idx="1908">
                  <c:v>10.95889654</c:v>
                </c:pt>
                <c:pt idx="1909">
                  <c:v>10.95867028</c:v>
                </c:pt>
                <c:pt idx="1910">
                  <c:v>10.95854843</c:v>
                </c:pt>
                <c:pt idx="1911">
                  <c:v>10.958043460000001</c:v>
                </c:pt>
                <c:pt idx="1912">
                  <c:v>10.957468520000001</c:v>
                </c:pt>
                <c:pt idx="1913">
                  <c:v>10.957398810000001</c:v>
                </c:pt>
                <c:pt idx="1914">
                  <c:v>10.957241939999999</c:v>
                </c:pt>
                <c:pt idx="1915">
                  <c:v>10.9570153</c:v>
                </c:pt>
                <c:pt idx="1916">
                  <c:v>10.956422330000001</c:v>
                </c:pt>
                <c:pt idx="1917">
                  <c:v>10.956422330000001</c:v>
                </c:pt>
                <c:pt idx="1918">
                  <c:v>10.95628275</c:v>
                </c:pt>
                <c:pt idx="1919">
                  <c:v>10.956055900000001</c:v>
                </c:pt>
                <c:pt idx="1920">
                  <c:v>10.955776630000001</c:v>
                </c:pt>
                <c:pt idx="1921">
                  <c:v>10.955479820000001</c:v>
                </c:pt>
                <c:pt idx="1922">
                  <c:v>10.95518292</c:v>
                </c:pt>
                <c:pt idx="1923">
                  <c:v>10.95518292</c:v>
                </c:pt>
                <c:pt idx="1924">
                  <c:v>10.95486846</c:v>
                </c:pt>
                <c:pt idx="1925">
                  <c:v>10.95469372</c:v>
                </c:pt>
                <c:pt idx="1926">
                  <c:v>10.954518950000001</c:v>
                </c:pt>
                <c:pt idx="1927">
                  <c:v>10.95448399</c:v>
                </c:pt>
                <c:pt idx="1928">
                  <c:v>10.954379100000001</c:v>
                </c:pt>
                <c:pt idx="1929">
                  <c:v>10.95409937</c:v>
                </c:pt>
                <c:pt idx="1930">
                  <c:v>10.95388951</c:v>
                </c:pt>
                <c:pt idx="1931">
                  <c:v>10.95374958</c:v>
                </c:pt>
                <c:pt idx="1932">
                  <c:v>10.95350466</c:v>
                </c:pt>
                <c:pt idx="1933">
                  <c:v>10.952822060000001</c:v>
                </c:pt>
                <c:pt idx="1934">
                  <c:v>10.951841099999999</c:v>
                </c:pt>
                <c:pt idx="1935">
                  <c:v>10.951700880000001</c:v>
                </c:pt>
                <c:pt idx="1936">
                  <c:v>10.95154312</c:v>
                </c:pt>
                <c:pt idx="1937">
                  <c:v>10.95149052</c:v>
                </c:pt>
                <c:pt idx="1938">
                  <c:v>10.951437930000001</c:v>
                </c:pt>
                <c:pt idx="1939">
                  <c:v>10.95128012</c:v>
                </c:pt>
                <c:pt idx="1940">
                  <c:v>10.950999510000001</c:v>
                </c:pt>
                <c:pt idx="1941">
                  <c:v>10.94915606</c:v>
                </c:pt>
                <c:pt idx="1942">
                  <c:v>10.948997889999999</c:v>
                </c:pt>
                <c:pt idx="1943">
                  <c:v>10.948962740000001</c:v>
                </c:pt>
                <c:pt idx="1944">
                  <c:v>10.94894517</c:v>
                </c:pt>
                <c:pt idx="1945">
                  <c:v>10.948910010000001</c:v>
                </c:pt>
                <c:pt idx="1946">
                  <c:v>10.94801318</c:v>
                </c:pt>
                <c:pt idx="1947">
                  <c:v>10.94760846</c:v>
                </c:pt>
                <c:pt idx="1948">
                  <c:v>10.947326820000001</c:v>
                </c:pt>
                <c:pt idx="1949">
                  <c:v>10.94690421</c:v>
                </c:pt>
                <c:pt idx="1950">
                  <c:v>10.946675219999999</c:v>
                </c:pt>
                <c:pt idx="1951">
                  <c:v>10.94655189</c:v>
                </c:pt>
                <c:pt idx="1952">
                  <c:v>10.94655189</c:v>
                </c:pt>
                <c:pt idx="1953">
                  <c:v>10.946305199999999</c:v>
                </c:pt>
                <c:pt idx="1954">
                  <c:v>10.94586453</c:v>
                </c:pt>
                <c:pt idx="1955">
                  <c:v>10.94586453</c:v>
                </c:pt>
                <c:pt idx="1956">
                  <c:v>10.94552949</c:v>
                </c:pt>
                <c:pt idx="1957">
                  <c:v>10.944559</c:v>
                </c:pt>
                <c:pt idx="1958">
                  <c:v>10.94420586</c:v>
                </c:pt>
                <c:pt idx="1959">
                  <c:v>10.943711260000001</c:v>
                </c:pt>
                <c:pt idx="1960">
                  <c:v>10.94362291</c:v>
                </c:pt>
                <c:pt idx="1961">
                  <c:v>10.94311034</c:v>
                </c:pt>
                <c:pt idx="1962">
                  <c:v>10.94311034</c:v>
                </c:pt>
                <c:pt idx="1963">
                  <c:v>10.94185431</c:v>
                </c:pt>
                <c:pt idx="1964">
                  <c:v>10.94169499</c:v>
                </c:pt>
                <c:pt idx="1965">
                  <c:v>10.94105742</c:v>
                </c:pt>
                <c:pt idx="1966">
                  <c:v>10.940827090000001</c:v>
                </c:pt>
                <c:pt idx="1967">
                  <c:v>10.940773930000001</c:v>
                </c:pt>
                <c:pt idx="1968">
                  <c:v>10.94043718</c:v>
                </c:pt>
                <c:pt idx="1969">
                  <c:v>10.940330810000001</c:v>
                </c:pt>
                <c:pt idx="1970">
                  <c:v>10.940064850000001</c:v>
                </c:pt>
                <c:pt idx="1971">
                  <c:v>10.939852030000001</c:v>
                </c:pt>
                <c:pt idx="1972">
                  <c:v>10.939781079999999</c:v>
                </c:pt>
                <c:pt idx="1973">
                  <c:v>10.93962142</c:v>
                </c:pt>
                <c:pt idx="1974">
                  <c:v>10.939018040000001</c:v>
                </c:pt>
                <c:pt idx="1975">
                  <c:v>10.93887601</c:v>
                </c:pt>
                <c:pt idx="1976">
                  <c:v>10.938769479999999</c:v>
                </c:pt>
                <c:pt idx="1977">
                  <c:v>10.93857414</c:v>
                </c:pt>
                <c:pt idx="1978">
                  <c:v>10.938414290000001</c:v>
                </c:pt>
                <c:pt idx="1979">
                  <c:v>10.93830771</c:v>
                </c:pt>
                <c:pt idx="1980">
                  <c:v>10.93756132</c:v>
                </c:pt>
                <c:pt idx="1981">
                  <c:v>10.93756132</c:v>
                </c:pt>
                <c:pt idx="1982">
                  <c:v>10.93756132</c:v>
                </c:pt>
                <c:pt idx="1983">
                  <c:v>10.93717013</c:v>
                </c:pt>
                <c:pt idx="1984">
                  <c:v>10.93681437</c:v>
                </c:pt>
                <c:pt idx="1985">
                  <c:v>10.9363873</c:v>
                </c:pt>
                <c:pt idx="1986">
                  <c:v>10.936316100000001</c:v>
                </c:pt>
                <c:pt idx="1987">
                  <c:v>10.93617369</c:v>
                </c:pt>
                <c:pt idx="1988">
                  <c:v>10.935710719999999</c:v>
                </c:pt>
                <c:pt idx="1989">
                  <c:v>10.935675099999999</c:v>
                </c:pt>
                <c:pt idx="1990">
                  <c:v>10.93551478</c:v>
                </c:pt>
                <c:pt idx="1991">
                  <c:v>10.935211900000001</c:v>
                </c:pt>
                <c:pt idx="1992">
                  <c:v>10.934944570000001</c:v>
                </c:pt>
                <c:pt idx="1993">
                  <c:v>10.934891090000001</c:v>
                </c:pt>
                <c:pt idx="1994">
                  <c:v>10.934784130000001</c:v>
                </c:pt>
                <c:pt idx="1995">
                  <c:v>10.9335176</c:v>
                </c:pt>
                <c:pt idx="1996">
                  <c:v>10.933410500000001</c:v>
                </c:pt>
                <c:pt idx="1997">
                  <c:v>10.93292838</c:v>
                </c:pt>
                <c:pt idx="1998">
                  <c:v>10.9328748</c:v>
                </c:pt>
                <c:pt idx="1999">
                  <c:v>10.932785490000001</c:v>
                </c:pt>
                <c:pt idx="2000">
                  <c:v>10.93224946</c:v>
                </c:pt>
                <c:pt idx="2001">
                  <c:v>10.93190982</c:v>
                </c:pt>
                <c:pt idx="2002">
                  <c:v>10.93106918</c:v>
                </c:pt>
                <c:pt idx="2003">
                  <c:v>10.93087233</c:v>
                </c:pt>
                <c:pt idx="2004">
                  <c:v>10.93080074</c:v>
                </c:pt>
                <c:pt idx="2005">
                  <c:v>10.930693339999999</c:v>
                </c:pt>
                <c:pt idx="2006">
                  <c:v>10.930120369999999</c:v>
                </c:pt>
                <c:pt idx="2007">
                  <c:v>10.929636670000001</c:v>
                </c:pt>
                <c:pt idx="2008">
                  <c:v>10.929439540000001</c:v>
                </c:pt>
                <c:pt idx="2009">
                  <c:v>10.929188590000001</c:v>
                </c:pt>
                <c:pt idx="2010">
                  <c:v>10.92888378</c:v>
                </c:pt>
                <c:pt idx="2011">
                  <c:v>10.928632690000001</c:v>
                </c:pt>
                <c:pt idx="2012">
                  <c:v>10.928632690000001</c:v>
                </c:pt>
                <c:pt idx="2013">
                  <c:v>10.92796879</c:v>
                </c:pt>
                <c:pt idx="2014">
                  <c:v>10.927466089999999</c:v>
                </c:pt>
                <c:pt idx="2015">
                  <c:v>10.92714279</c:v>
                </c:pt>
                <c:pt idx="2016">
                  <c:v>10.926729529999999</c:v>
                </c:pt>
                <c:pt idx="2017">
                  <c:v>10.926585749999999</c:v>
                </c:pt>
                <c:pt idx="2018">
                  <c:v>10.926388019999999</c:v>
                </c:pt>
                <c:pt idx="2019">
                  <c:v>10.926388019999999</c:v>
                </c:pt>
                <c:pt idx="2020">
                  <c:v>10.925938479999999</c:v>
                </c:pt>
                <c:pt idx="2021">
                  <c:v>10.92471471</c:v>
                </c:pt>
                <c:pt idx="2022">
                  <c:v>10.92451661</c:v>
                </c:pt>
                <c:pt idx="2023">
                  <c:v>10.92451661</c:v>
                </c:pt>
                <c:pt idx="2024">
                  <c:v>10.9244986</c:v>
                </c:pt>
                <c:pt idx="2025">
                  <c:v>10.924246399999999</c:v>
                </c:pt>
                <c:pt idx="2026">
                  <c:v>10.924210370000001</c:v>
                </c:pt>
                <c:pt idx="2027">
                  <c:v>10.92417434</c:v>
                </c:pt>
                <c:pt idx="2028">
                  <c:v>10.923813920000001</c:v>
                </c:pt>
                <c:pt idx="2029">
                  <c:v>10.922948399999999</c:v>
                </c:pt>
                <c:pt idx="2030">
                  <c:v>10.92289428</c:v>
                </c:pt>
                <c:pt idx="2031">
                  <c:v>10.922389020000001</c:v>
                </c:pt>
                <c:pt idx="2032">
                  <c:v>10.92235292</c:v>
                </c:pt>
                <c:pt idx="2033">
                  <c:v>10.922298769999999</c:v>
                </c:pt>
                <c:pt idx="2034">
                  <c:v>10.92208213</c:v>
                </c:pt>
                <c:pt idx="2035">
                  <c:v>10.92177515</c:v>
                </c:pt>
                <c:pt idx="2036">
                  <c:v>10.921720970000001</c:v>
                </c:pt>
                <c:pt idx="2037">
                  <c:v>10.92096209</c:v>
                </c:pt>
                <c:pt idx="2038">
                  <c:v>10.920944009999999</c:v>
                </c:pt>
                <c:pt idx="2039">
                  <c:v>10.92067284</c:v>
                </c:pt>
                <c:pt idx="2040">
                  <c:v>10.92065476</c:v>
                </c:pt>
                <c:pt idx="2041">
                  <c:v>10.91985889</c:v>
                </c:pt>
                <c:pt idx="2042">
                  <c:v>10.919623619999999</c:v>
                </c:pt>
                <c:pt idx="2043">
                  <c:v>10.919623619999999</c:v>
                </c:pt>
                <c:pt idx="2044">
                  <c:v>10.91906238</c:v>
                </c:pt>
                <c:pt idx="2045">
                  <c:v>10.918935599999999</c:v>
                </c:pt>
                <c:pt idx="2046">
                  <c:v>10.918373969999999</c:v>
                </c:pt>
                <c:pt idx="2047">
                  <c:v>10.918337729999999</c:v>
                </c:pt>
                <c:pt idx="2048">
                  <c:v>10.91792081</c:v>
                </c:pt>
                <c:pt idx="2049">
                  <c:v>10.917685090000001</c:v>
                </c:pt>
                <c:pt idx="2050">
                  <c:v>10.917612549999999</c:v>
                </c:pt>
                <c:pt idx="2051">
                  <c:v>10.917358610000001</c:v>
                </c:pt>
                <c:pt idx="2052">
                  <c:v>10.91697759</c:v>
                </c:pt>
                <c:pt idx="2053">
                  <c:v>10.91697759</c:v>
                </c:pt>
                <c:pt idx="2054">
                  <c:v>10.91692314</c:v>
                </c:pt>
                <c:pt idx="2055">
                  <c:v>10.915270270000001</c:v>
                </c:pt>
                <c:pt idx="2056">
                  <c:v>10.91508846</c:v>
                </c:pt>
                <c:pt idx="2057">
                  <c:v>10.91508846</c:v>
                </c:pt>
                <c:pt idx="2058">
                  <c:v>10.91508846</c:v>
                </c:pt>
                <c:pt idx="2059">
                  <c:v>10.914742950000001</c:v>
                </c:pt>
                <c:pt idx="2060">
                  <c:v>10.914542859999999</c:v>
                </c:pt>
                <c:pt idx="2061">
                  <c:v>10.914360930000001</c:v>
                </c:pt>
                <c:pt idx="2062">
                  <c:v>10.914324540000001</c:v>
                </c:pt>
                <c:pt idx="2063">
                  <c:v>10.9137421</c:v>
                </c:pt>
                <c:pt idx="2064">
                  <c:v>10.91365107</c:v>
                </c:pt>
                <c:pt idx="2065">
                  <c:v>10.91346897</c:v>
                </c:pt>
                <c:pt idx="2066">
                  <c:v>10.913377909999999</c:v>
                </c:pt>
                <c:pt idx="2067">
                  <c:v>10.912867820000001</c:v>
                </c:pt>
                <c:pt idx="2068">
                  <c:v>10.91281315</c:v>
                </c:pt>
                <c:pt idx="2069">
                  <c:v>10.91255799</c:v>
                </c:pt>
                <c:pt idx="2070">
                  <c:v>10.91255799</c:v>
                </c:pt>
                <c:pt idx="2071">
                  <c:v>10.912412160000001</c:v>
                </c:pt>
                <c:pt idx="2072">
                  <c:v>10.91217513</c:v>
                </c:pt>
                <c:pt idx="2073">
                  <c:v>10.91213866</c:v>
                </c:pt>
                <c:pt idx="2074">
                  <c:v>10.9117374</c:v>
                </c:pt>
                <c:pt idx="2075">
                  <c:v>10.911719160000001</c:v>
                </c:pt>
                <c:pt idx="2076">
                  <c:v>10.911609690000001</c:v>
                </c:pt>
                <c:pt idx="2077">
                  <c:v>10.911500220000001</c:v>
                </c:pt>
                <c:pt idx="2078">
                  <c:v>10.91129948</c:v>
                </c:pt>
                <c:pt idx="2079">
                  <c:v>10.911244719999999</c:v>
                </c:pt>
                <c:pt idx="2080">
                  <c:v>10.910349979999999</c:v>
                </c:pt>
                <c:pt idx="2081">
                  <c:v>10.909673829999999</c:v>
                </c:pt>
                <c:pt idx="2082">
                  <c:v>10.90939959</c:v>
                </c:pt>
                <c:pt idx="2083">
                  <c:v>10.909216710000001</c:v>
                </c:pt>
                <c:pt idx="2084">
                  <c:v>10.90916185</c:v>
                </c:pt>
                <c:pt idx="2085">
                  <c:v>10.90881428</c:v>
                </c:pt>
                <c:pt idx="2086">
                  <c:v>10.90870449</c:v>
                </c:pt>
                <c:pt idx="2087">
                  <c:v>10.9085947</c:v>
                </c:pt>
                <c:pt idx="2088">
                  <c:v>10.90819201</c:v>
                </c:pt>
                <c:pt idx="2089">
                  <c:v>10.90806385</c:v>
                </c:pt>
                <c:pt idx="2090">
                  <c:v>10.907697580000001</c:v>
                </c:pt>
                <c:pt idx="2091">
                  <c:v>10.907477760000001</c:v>
                </c:pt>
                <c:pt idx="2092">
                  <c:v>10.90582753</c:v>
                </c:pt>
                <c:pt idx="2093">
                  <c:v>10.905350289999999</c:v>
                </c:pt>
                <c:pt idx="2094">
                  <c:v>10.905185039999999</c:v>
                </c:pt>
                <c:pt idx="2095">
                  <c:v>10.904303240000001</c:v>
                </c:pt>
                <c:pt idx="2096">
                  <c:v>10.903788499999999</c:v>
                </c:pt>
                <c:pt idx="2097">
                  <c:v>10.903659770000001</c:v>
                </c:pt>
                <c:pt idx="2098">
                  <c:v>10.903310279999999</c:v>
                </c:pt>
                <c:pt idx="2099">
                  <c:v>10.90255571</c:v>
                </c:pt>
                <c:pt idx="2100">
                  <c:v>10.90239</c:v>
                </c:pt>
                <c:pt idx="2101">
                  <c:v>10.90231634</c:v>
                </c:pt>
                <c:pt idx="2102">
                  <c:v>10.902187420000001</c:v>
                </c:pt>
                <c:pt idx="2103">
                  <c:v>10.90202165</c:v>
                </c:pt>
                <c:pt idx="2104">
                  <c:v>10.900251669999999</c:v>
                </c:pt>
                <c:pt idx="2105">
                  <c:v>10.899457849999999</c:v>
                </c:pt>
                <c:pt idx="2106">
                  <c:v>10.899347029999999</c:v>
                </c:pt>
                <c:pt idx="2107">
                  <c:v>10.89931009</c:v>
                </c:pt>
                <c:pt idx="2108">
                  <c:v>10.899273150000001</c:v>
                </c:pt>
                <c:pt idx="2109">
                  <c:v>10.89871885</c:v>
                </c:pt>
                <c:pt idx="2110">
                  <c:v>10.898570980000001</c:v>
                </c:pt>
                <c:pt idx="2111">
                  <c:v>10.89847855</c:v>
                </c:pt>
                <c:pt idx="2112">
                  <c:v>10.898275180000001</c:v>
                </c:pt>
                <c:pt idx="2113">
                  <c:v>10.89725771</c:v>
                </c:pt>
                <c:pt idx="2114">
                  <c:v>10.89725771</c:v>
                </c:pt>
                <c:pt idx="2115">
                  <c:v>10.897220689999999</c:v>
                </c:pt>
                <c:pt idx="2116">
                  <c:v>10.89683191</c:v>
                </c:pt>
                <c:pt idx="2117">
                  <c:v>10.89625773</c:v>
                </c:pt>
                <c:pt idx="2118">
                  <c:v>10.89620214</c:v>
                </c:pt>
                <c:pt idx="2119">
                  <c:v>10.89579443</c:v>
                </c:pt>
                <c:pt idx="2120">
                  <c:v>10.895534899999999</c:v>
                </c:pt>
                <c:pt idx="2121">
                  <c:v>10.895108370000001</c:v>
                </c:pt>
                <c:pt idx="2122">
                  <c:v>10.895089820000001</c:v>
                </c:pt>
                <c:pt idx="2123">
                  <c:v>10.894904309999999</c:v>
                </c:pt>
                <c:pt idx="2124">
                  <c:v>10.89421763</c:v>
                </c:pt>
                <c:pt idx="2125">
                  <c:v>10.89395768</c:v>
                </c:pt>
                <c:pt idx="2126">
                  <c:v>10.893400420000001</c:v>
                </c:pt>
                <c:pt idx="2127">
                  <c:v>10.89306592</c:v>
                </c:pt>
                <c:pt idx="2128">
                  <c:v>10.893010159999999</c:v>
                </c:pt>
                <c:pt idx="2129">
                  <c:v>10.89299157</c:v>
                </c:pt>
                <c:pt idx="2130">
                  <c:v>10.89271271</c:v>
                </c:pt>
                <c:pt idx="2131">
                  <c:v>10.892098949999999</c:v>
                </c:pt>
                <c:pt idx="2132">
                  <c:v>10.892098949999999</c:v>
                </c:pt>
                <c:pt idx="2133">
                  <c:v>10.892098949999999</c:v>
                </c:pt>
                <c:pt idx="2134">
                  <c:v>10.89161511</c:v>
                </c:pt>
                <c:pt idx="2135">
                  <c:v>10.89157788</c:v>
                </c:pt>
                <c:pt idx="2136">
                  <c:v>10.89116828</c:v>
                </c:pt>
                <c:pt idx="2137">
                  <c:v>10.89034858</c:v>
                </c:pt>
                <c:pt idx="2138">
                  <c:v>10.8903113</c:v>
                </c:pt>
                <c:pt idx="2139">
                  <c:v>10.890087619999999</c:v>
                </c:pt>
                <c:pt idx="2140">
                  <c:v>10.88977066</c:v>
                </c:pt>
                <c:pt idx="2141">
                  <c:v>10.88936032</c:v>
                </c:pt>
                <c:pt idx="2142">
                  <c:v>10.88876316</c:v>
                </c:pt>
                <c:pt idx="2143">
                  <c:v>10.887287389999999</c:v>
                </c:pt>
                <c:pt idx="2144">
                  <c:v>10.88678251</c:v>
                </c:pt>
                <c:pt idx="2145">
                  <c:v>10.886726400000001</c:v>
                </c:pt>
                <c:pt idx="2146">
                  <c:v>10.885828160000001</c:v>
                </c:pt>
                <c:pt idx="2147">
                  <c:v>10.88575327</c:v>
                </c:pt>
                <c:pt idx="2148">
                  <c:v>10.88573455</c:v>
                </c:pt>
                <c:pt idx="2149">
                  <c:v>10.88573455</c:v>
                </c:pt>
                <c:pt idx="2150">
                  <c:v>10.885491119999999</c:v>
                </c:pt>
                <c:pt idx="2151">
                  <c:v>10.885434930000001</c:v>
                </c:pt>
                <c:pt idx="2152">
                  <c:v>10.88532255</c:v>
                </c:pt>
                <c:pt idx="2153">
                  <c:v>10.88521016</c:v>
                </c:pt>
                <c:pt idx="2154">
                  <c:v>10.885060279999999</c:v>
                </c:pt>
                <c:pt idx="2155">
                  <c:v>10.884535530000001</c:v>
                </c:pt>
                <c:pt idx="2156">
                  <c:v>10.88447929</c:v>
                </c:pt>
                <c:pt idx="2157">
                  <c:v>10.884216800000001</c:v>
                </c:pt>
                <c:pt idx="2158">
                  <c:v>10.88310983</c:v>
                </c:pt>
                <c:pt idx="2159">
                  <c:v>10.88303473</c:v>
                </c:pt>
                <c:pt idx="2160">
                  <c:v>10.88288453</c:v>
                </c:pt>
                <c:pt idx="2161">
                  <c:v>10.88284698</c:v>
                </c:pt>
                <c:pt idx="2162">
                  <c:v>10.88252771</c:v>
                </c:pt>
                <c:pt idx="2163">
                  <c:v>10.88243378</c:v>
                </c:pt>
                <c:pt idx="2164">
                  <c:v>10.88177608</c:v>
                </c:pt>
                <c:pt idx="2165">
                  <c:v>10.881700889999999</c:v>
                </c:pt>
                <c:pt idx="2166">
                  <c:v>10.8810427</c:v>
                </c:pt>
                <c:pt idx="2167">
                  <c:v>10.880986269999999</c:v>
                </c:pt>
                <c:pt idx="2168">
                  <c:v>10.880402910000001</c:v>
                </c:pt>
                <c:pt idx="2169">
                  <c:v>10.87955549</c:v>
                </c:pt>
                <c:pt idx="2170">
                  <c:v>10.87953665</c:v>
                </c:pt>
                <c:pt idx="2171">
                  <c:v>10.87949897</c:v>
                </c:pt>
                <c:pt idx="2172">
                  <c:v>10.879197469999999</c:v>
                </c:pt>
                <c:pt idx="2173">
                  <c:v>10.878933590000001</c:v>
                </c:pt>
                <c:pt idx="2174">
                  <c:v>10.878537639999999</c:v>
                </c:pt>
                <c:pt idx="2175">
                  <c:v>10.87838676</c:v>
                </c:pt>
                <c:pt idx="2176">
                  <c:v>10.878254719999999</c:v>
                </c:pt>
                <c:pt idx="2177">
                  <c:v>10.87804719</c:v>
                </c:pt>
                <c:pt idx="2178">
                  <c:v>10.877462120000001</c:v>
                </c:pt>
                <c:pt idx="2179">
                  <c:v>10.87734884</c:v>
                </c:pt>
                <c:pt idx="2180">
                  <c:v>10.877197779999999</c:v>
                </c:pt>
                <c:pt idx="2181">
                  <c:v>10.87702781</c:v>
                </c:pt>
                <c:pt idx="2182">
                  <c:v>10.876309839999999</c:v>
                </c:pt>
                <c:pt idx="2183">
                  <c:v>10.87615862</c:v>
                </c:pt>
                <c:pt idx="2184">
                  <c:v>10.87542111</c:v>
                </c:pt>
                <c:pt idx="2185">
                  <c:v>10.87530759</c:v>
                </c:pt>
                <c:pt idx="2186">
                  <c:v>10.87515623</c:v>
                </c:pt>
                <c:pt idx="2187">
                  <c:v>10.87496698</c:v>
                </c:pt>
                <c:pt idx="2188">
                  <c:v>10.87451265</c:v>
                </c:pt>
                <c:pt idx="2189">
                  <c:v>10.87451265</c:v>
                </c:pt>
                <c:pt idx="2190">
                  <c:v>10.87390656</c:v>
                </c:pt>
                <c:pt idx="2191">
                  <c:v>10.873319049999999</c:v>
                </c:pt>
                <c:pt idx="2192">
                  <c:v>10.87318634</c:v>
                </c:pt>
                <c:pt idx="2193">
                  <c:v>10.872522529999999</c:v>
                </c:pt>
                <c:pt idx="2194">
                  <c:v>10.87238971</c:v>
                </c:pt>
                <c:pt idx="2195">
                  <c:v>10.87237073</c:v>
                </c:pt>
                <c:pt idx="2196">
                  <c:v>10.871440509999999</c:v>
                </c:pt>
                <c:pt idx="2197">
                  <c:v>10.87136454</c:v>
                </c:pt>
                <c:pt idx="2198">
                  <c:v>10.87107958</c:v>
                </c:pt>
                <c:pt idx="2199">
                  <c:v>10.870927569999999</c:v>
                </c:pt>
                <c:pt idx="2200">
                  <c:v>10.870680500000001</c:v>
                </c:pt>
                <c:pt idx="2201">
                  <c:v>10.870395350000001</c:v>
                </c:pt>
                <c:pt idx="2202">
                  <c:v>10.86971065</c:v>
                </c:pt>
                <c:pt idx="2203">
                  <c:v>10.86944426</c:v>
                </c:pt>
                <c:pt idx="2204">
                  <c:v>10.86938716</c:v>
                </c:pt>
                <c:pt idx="2205">
                  <c:v>10.869253929999999</c:v>
                </c:pt>
                <c:pt idx="2206">
                  <c:v>10.8690826</c:v>
                </c:pt>
                <c:pt idx="2207">
                  <c:v>10.868987410000001</c:v>
                </c:pt>
                <c:pt idx="2208">
                  <c:v>10.86856845</c:v>
                </c:pt>
                <c:pt idx="2209">
                  <c:v>10.86856845</c:v>
                </c:pt>
                <c:pt idx="2210">
                  <c:v>10.86824459</c:v>
                </c:pt>
                <c:pt idx="2211">
                  <c:v>10.86790156</c:v>
                </c:pt>
                <c:pt idx="2212">
                  <c:v>10.86776813</c:v>
                </c:pt>
                <c:pt idx="2213">
                  <c:v>10.867310509999999</c:v>
                </c:pt>
                <c:pt idx="2214">
                  <c:v>10.866890850000001</c:v>
                </c:pt>
                <c:pt idx="2215">
                  <c:v>10.86652827</c:v>
                </c:pt>
                <c:pt idx="2216">
                  <c:v>10.8664901</c:v>
                </c:pt>
                <c:pt idx="2217">
                  <c:v>10.8663183</c:v>
                </c:pt>
                <c:pt idx="2218">
                  <c:v>10.866222840000001</c:v>
                </c:pt>
                <c:pt idx="2219">
                  <c:v>10.86614647</c:v>
                </c:pt>
                <c:pt idx="2220">
                  <c:v>10.866108280000001</c:v>
                </c:pt>
                <c:pt idx="2221">
                  <c:v>10.866108280000001</c:v>
                </c:pt>
                <c:pt idx="2222">
                  <c:v>10.86584092</c:v>
                </c:pt>
                <c:pt idx="2223">
                  <c:v>10.86584092</c:v>
                </c:pt>
                <c:pt idx="2224">
                  <c:v>10.86580272</c:v>
                </c:pt>
                <c:pt idx="2225">
                  <c:v>10.865764520000001</c:v>
                </c:pt>
                <c:pt idx="2226">
                  <c:v>10.86551618</c:v>
                </c:pt>
                <c:pt idx="2227">
                  <c:v>10.86549707</c:v>
                </c:pt>
                <c:pt idx="2228">
                  <c:v>10.86542064</c:v>
                </c:pt>
                <c:pt idx="2229">
                  <c:v>10.8653251</c:v>
                </c:pt>
                <c:pt idx="2230">
                  <c:v>10.865248660000001</c:v>
                </c:pt>
                <c:pt idx="2231">
                  <c:v>10.865114869999999</c:v>
                </c:pt>
                <c:pt idx="2232">
                  <c:v>10.864598669999999</c:v>
                </c:pt>
                <c:pt idx="2233">
                  <c:v>10.864101339999999</c:v>
                </c:pt>
                <c:pt idx="2234">
                  <c:v>10.86394827</c:v>
                </c:pt>
                <c:pt idx="2235">
                  <c:v>10.863680329999999</c:v>
                </c:pt>
                <c:pt idx="2236">
                  <c:v>10.863546339999999</c:v>
                </c:pt>
                <c:pt idx="2237">
                  <c:v>10.863354879999999</c:v>
                </c:pt>
                <c:pt idx="2238">
                  <c:v>10.86287609</c:v>
                </c:pt>
                <c:pt idx="2239">
                  <c:v>10.862837770000001</c:v>
                </c:pt>
                <c:pt idx="2240">
                  <c:v>10.8623779</c:v>
                </c:pt>
                <c:pt idx="2241">
                  <c:v>10.86222456</c:v>
                </c:pt>
                <c:pt idx="2242">
                  <c:v>10.861879460000001</c:v>
                </c:pt>
                <c:pt idx="2243">
                  <c:v>10.861879460000001</c:v>
                </c:pt>
                <c:pt idx="2244">
                  <c:v>10.861783580000001</c:v>
                </c:pt>
                <c:pt idx="2245">
                  <c:v>10.86174522</c:v>
                </c:pt>
                <c:pt idx="2246">
                  <c:v>10.86128484</c:v>
                </c:pt>
                <c:pt idx="2247">
                  <c:v>10.86097781</c:v>
                </c:pt>
                <c:pt idx="2248">
                  <c:v>10.860805060000001</c:v>
                </c:pt>
                <c:pt idx="2249">
                  <c:v>10.86059388</c:v>
                </c:pt>
                <c:pt idx="2250">
                  <c:v>10.860305840000001</c:v>
                </c:pt>
                <c:pt idx="2251">
                  <c:v>10.860286629999999</c:v>
                </c:pt>
                <c:pt idx="2252">
                  <c:v>10.859864010000001</c:v>
                </c:pt>
                <c:pt idx="2253">
                  <c:v>10.859864010000001</c:v>
                </c:pt>
                <c:pt idx="2254">
                  <c:v>10.85980636</c:v>
                </c:pt>
                <c:pt idx="2255">
                  <c:v>10.85980636</c:v>
                </c:pt>
                <c:pt idx="2256">
                  <c:v>10.85959497</c:v>
                </c:pt>
                <c:pt idx="2257">
                  <c:v>10.85959497</c:v>
                </c:pt>
                <c:pt idx="2258">
                  <c:v>10.858575829999999</c:v>
                </c:pt>
                <c:pt idx="2259">
                  <c:v>10.858556589999999</c:v>
                </c:pt>
                <c:pt idx="2260">
                  <c:v>10.858441150000001</c:v>
                </c:pt>
                <c:pt idx="2261">
                  <c:v>10.858441150000001</c:v>
                </c:pt>
                <c:pt idx="2262">
                  <c:v>10.858421910000001</c:v>
                </c:pt>
                <c:pt idx="2263">
                  <c:v>10.85840267</c:v>
                </c:pt>
                <c:pt idx="2264">
                  <c:v>10.858364180000001</c:v>
                </c:pt>
                <c:pt idx="2265">
                  <c:v>10.858306450000001</c:v>
                </c:pt>
                <c:pt idx="2266">
                  <c:v>10.858056250000001</c:v>
                </c:pt>
                <c:pt idx="2267">
                  <c:v>10.85769045</c:v>
                </c:pt>
                <c:pt idx="2268">
                  <c:v>10.85763268</c:v>
                </c:pt>
                <c:pt idx="2269">
                  <c:v>10.85730526</c:v>
                </c:pt>
                <c:pt idx="2270">
                  <c:v>10.8570548</c:v>
                </c:pt>
                <c:pt idx="2271">
                  <c:v>10.856977730000001</c:v>
                </c:pt>
                <c:pt idx="2272">
                  <c:v>10.85695846</c:v>
                </c:pt>
                <c:pt idx="2273">
                  <c:v>10.856862100000001</c:v>
                </c:pt>
                <c:pt idx="2274">
                  <c:v>10.85666936</c:v>
                </c:pt>
                <c:pt idx="2275">
                  <c:v>10.856592259999999</c:v>
                </c:pt>
                <c:pt idx="2276">
                  <c:v>10.85634162</c:v>
                </c:pt>
                <c:pt idx="2277">
                  <c:v>10.8557437</c:v>
                </c:pt>
                <c:pt idx="2278">
                  <c:v>10.855724410000001</c:v>
                </c:pt>
                <c:pt idx="2279">
                  <c:v>10.85570512</c:v>
                </c:pt>
                <c:pt idx="2280">
                  <c:v>10.855570050000001</c:v>
                </c:pt>
                <c:pt idx="2281">
                  <c:v>10.85543496</c:v>
                </c:pt>
                <c:pt idx="2282">
                  <c:v>10.85499098</c:v>
                </c:pt>
                <c:pt idx="2283">
                  <c:v>10.85450816</c:v>
                </c:pt>
                <c:pt idx="2284">
                  <c:v>10.85435361</c:v>
                </c:pt>
                <c:pt idx="2285">
                  <c:v>10.85435361</c:v>
                </c:pt>
                <c:pt idx="2286">
                  <c:v>10.85417971</c:v>
                </c:pt>
                <c:pt idx="2287">
                  <c:v>10.854160390000001</c:v>
                </c:pt>
                <c:pt idx="2288">
                  <c:v>10.85402511</c:v>
                </c:pt>
                <c:pt idx="2289">
                  <c:v>10.85400578</c:v>
                </c:pt>
                <c:pt idx="2290">
                  <c:v>10.853677169999999</c:v>
                </c:pt>
                <c:pt idx="2291">
                  <c:v>10.85346448</c:v>
                </c:pt>
                <c:pt idx="2292">
                  <c:v>10.853309769999999</c:v>
                </c:pt>
                <c:pt idx="2293">
                  <c:v>10.85284549</c:v>
                </c:pt>
                <c:pt idx="2294">
                  <c:v>10.852806790000001</c:v>
                </c:pt>
                <c:pt idx="2295">
                  <c:v>10.85224547</c:v>
                </c:pt>
                <c:pt idx="2296">
                  <c:v>10.85135447</c:v>
                </c:pt>
                <c:pt idx="2297">
                  <c:v>10.851199429999999</c:v>
                </c:pt>
                <c:pt idx="2298">
                  <c:v>10.85050146</c:v>
                </c:pt>
                <c:pt idx="2299">
                  <c:v>10.84997766</c:v>
                </c:pt>
                <c:pt idx="2300">
                  <c:v>10.84995825</c:v>
                </c:pt>
                <c:pt idx="2301">
                  <c:v>10.849531239999999</c:v>
                </c:pt>
                <c:pt idx="2302">
                  <c:v>10.84914289</c:v>
                </c:pt>
                <c:pt idx="2303">
                  <c:v>10.84908463</c:v>
                </c:pt>
                <c:pt idx="2304">
                  <c:v>10.84892924</c:v>
                </c:pt>
                <c:pt idx="2305">
                  <c:v>10.84889038</c:v>
                </c:pt>
                <c:pt idx="2306">
                  <c:v>10.84871553</c:v>
                </c:pt>
                <c:pt idx="2307">
                  <c:v>10.84867667</c:v>
                </c:pt>
                <c:pt idx="2308">
                  <c:v>10.84807415</c:v>
                </c:pt>
                <c:pt idx="2309">
                  <c:v>10.847335080000001</c:v>
                </c:pt>
                <c:pt idx="2310">
                  <c:v>10.84702373</c:v>
                </c:pt>
                <c:pt idx="2311">
                  <c:v>10.846906949999999</c:v>
                </c:pt>
                <c:pt idx="2312">
                  <c:v>10.84651758</c:v>
                </c:pt>
                <c:pt idx="2313">
                  <c:v>10.846420220000001</c:v>
                </c:pt>
                <c:pt idx="2314">
                  <c:v>10.84622545</c:v>
                </c:pt>
                <c:pt idx="2315">
                  <c:v>10.84575787</c:v>
                </c:pt>
                <c:pt idx="2316">
                  <c:v>10.845621449999999</c:v>
                </c:pt>
                <c:pt idx="2317">
                  <c:v>10.845543490000001</c:v>
                </c:pt>
                <c:pt idx="2318">
                  <c:v>10.84536806</c:v>
                </c:pt>
                <c:pt idx="2319">
                  <c:v>10.84534856</c:v>
                </c:pt>
                <c:pt idx="2320">
                  <c:v>10.84513409</c:v>
                </c:pt>
                <c:pt idx="2321">
                  <c:v>10.844822049999999</c:v>
                </c:pt>
                <c:pt idx="2322">
                  <c:v>10.84458796</c:v>
                </c:pt>
                <c:pt idx="2323">
                  <c:v>10.844470899999999</c:v>
                </c:pt>
                <c:pt idx="2324">
                  <c:v>10.844470899999999</c:v>
                </c:pt>
                <c:pt idx="2325">
                  <c:v>10.844470899999999</c:v>
                </c:pt>
                <c:pt idx="2326">
                  <c:v>10.84394393</c:v>
                </c:pt>
                <c:pt idx="2327">
                  <c:v>10.84367058</c:v>
                </c:pt>
                <c:pt idx="2328">
                  <c:v>10.84308457</c:v>
                </c:pt>
                <c:pt idx="2329">
                  <c:v>10.84296733</c:v>
                </c:pt>
                <c:pt idx="2330">
                  <c:v>10.84294779</c:v>
                </c:pt>
                <c:pt idx="2331">
                  <c:v>10.842615520000001</c:v>
                </c:pt>
                <c:pt idx="2332">
                  <c:v>10.84224403</c:v>
                </c:pt>
                <c:pt idx="2333">
                  <c:v>10.842146250000001</c:v>
                </c:pt>
                <c:pt idx="2334">
                  <c:v>10.84169632</c:v>
                </c:pt>
                <c:pt idx="2335">
                  <c:v>10.84150064</c:v>
                </c:pt>
                <c:pt idx="2336">
                  <c:v>10.84120704</c:v>
                </c:pt>
                <c:pt idx="2337">
                  <c:v>10.84108958</c:v>
                </c:pt>
                <c:pt idx="2338">
                  <c:v>10.8409721</c:v>
                </c:pt>
                <c:pt idx="2339">
                  <c:v>10.840737109999999</c:v>
                </c:pt>
                <c:pt idx="2340">
                  <c:v>10.84046288</c:v>
                </c:pt>
                <c:pt idx="2341">
                  <c:v>10.84042369</c:v>
                </c:pt>
                <c:pt idx="2342">
                  <c:v>10.840247359999999</c:v>
                </c:pt>
                <c:pt idx="2343">
                  <c:v>10.84018857</c:v>
                </c:pt>
                <c:pt idx="2344">
                  <c:v>10.84014938</c:v>
                </c:pt>
                <c:pt idx="2345">
                  <c:v>10.840090590000001</c:v>
                </c:pt>
                <c:pt idx="2346">
                  <c:v>10.840090590000001</c:v>
                </c:pt>
                <c:pt idx="2347">
                  <c:v>10.83987499</c:v>
                </c:pt>
                <c:pt idx="2348">
                  <c:v>10.83958091</c:v>
                </c:pt>
                <c:pt idx="2349">
                  <c:v>10.83944365</c:v>
                </c:pt>
                <c:pt idx="2350">
                  <c:v>10.83920829</c:v>
                </c:pt>
                <c:pt idx="2351">
                  <c:v>10.83877667</c:v>
                </c:pt>
                <c:pt idx="2352">
                  <c:v>10.83867854</c:v>
                </c:pt>
                <c:pt idx="2353">
                  <c:v>10.838128879999999</c:v>
                </c:pt>
                <c:pt idx="2354">
                  <c:v>10.837755720000001</c:v>
                </c:pt>
                <c:pt idx="2355">
                  <c:v>10.83767714</c:v>
                </c:pt>
                <c:pt idx="2356">
                  <c:v>10.83740207</c:v>
                </c:pt>
                <c:pt idx="2357">
                  <c:v>10.837225200000001</c:v>
                </c:pt>
                <c:pt idx="2358">
                  <c:v>10.836891019999999</c:v>
                </c:pt>
                <c:pt idx="2359">
                  <c:v>10.83630103</c:v>
                </c:pt>
                <c:pt idx="2360">
                  <c:v>10.83630103</c:v>
                </c:pt>
                <c:pt idx="2361">
                  <c:v>10.8360059</c:v>
                </c:pt>
                <c:pt idx="2362">
                  <c:v>10.835946870000001</c:v>
                </c:pt>
                <c:pt idx="2363">
                  <c:v>10.83582878</c:v>
                </c:pt>
                <c:pt idx="2364">
                  <c:v>10.83563195</c:v>
                </c:pt>
                <c:pt idx="2365">
                  <c:v>10.83541539</c:v>
                </c:pt>
                <c:pt idx="2366">
                  <c:v>10.8346669</c:v>
                </c:pt>
                <c:pt idx="2367">
                  <c:v>10.83445012</c:v>
                </c:pt>
                <c:pt idx="2368">
                  <c:v>10.83443042</c:v>
                </c:pt>
                <c:pt idx="2369">
                  <c:v>10.83437129</c:v>
                </c:pt>
                <c:pt idx="2370">
                  <c:v>10.834213589999999</c:v>
                </c:pt>
                <c:pt idx="2371">
                  <c:v>10.83383897</c:v>
                </c:pt>
                <c:pt idx="2372">
                  <c:v>10.8337798</c:v>
                </c:pt>
                <c:pt idx="2373">
                  <c:v>10.833760079999999</c:v>
                </c:pt>
                <c:pt idx="2374">
                  <c:v>10.833326100000001</c:v>
                </c:pt>
                <c:pt idx="2375">
                  <c:v>10.83285244</c:v>
                </c:pt>
                <c:pt idx="2376">
                  <c:v>10.83271425</c:v>
                </c:pt>
                <c:pt idx="2377">
                  <c:v>10.832674770000001</c:v>
                </c:pt>
                <c:pt idx="2378">
                  <c:v>10.832674770000001</c:v>
                </c:pt>
                <c:pt idx="2379">
                  <c:v>10.832516800000001</c:v>
                </c:pt>
                <c:pt idx="2380">
                  <c:v>10.831252210000001</c:v>
                </c:pt>
                <c:pt idx="2381">
                  <c:v>10.831034689999999</c:v>
                </c:pt>
                <c:pt idx="2382">
                  <c:v>10.831014919999999</c:v>
                </c:pt>
                <c:pt idx="2383">
                  <c:v>10.83097536</c:v>
                </c:pt>
                <c:pt idx="2384">
                  <c:v>10.83083691</c:v>
                </c:pt>
                <c:pt idx="2385">
                  <c:v>10.830738009999999</c:v>
                </c:pt>
                <c:pt idx="2386">
                  <c:v>10.830520379999999</c:v>
                </c:pt>
                <c:pt idx="2387">
                  <c:v>10.829887019999999</c:v>
                </c:pt>
                <c:pt idx="2388">
                  <c:v>10.829728619999999</c:v>
                </c:pt>
                <c:pt idx="2389">
                  <c:v>10.829649399999999</c:v>
                </c:pt>
                <c:pt idx="2390">
                  <c:v>10.829550380000001</c:v>
                </c:pt>
                <c:pt idx="2391">
                  <c:v>10.82834152</c:v>
                </c:pt>
                <c:pt idx="2392">
                  <c:v>10.8281432</c:v>
                </c:pt>
                <c:pt idx="2393">
                  <c:v>10.827786140000001</c:v>
                </c:pt>
                <c:pt idx="2394">
                  <c:v>10.82695249</c:v>
                </c:pt>
                <c:pt idx="2395">
                  <c:v>10.82671418</c:v>
                </c:pt>
                <c:pt idx="2396">
                  <c:v>10.825919389999999</c:v>
                </c:pt>
                <c:pt idx="2397">
                  <c:v>10.825462099999999</c:v>
                </c:pt>
                <c:pt idx="2398">
                  <c:v>10.824944909999999</c:v>
                </c:pt>
                <c:pt idx="2399">
                  <c:v>10.824885220000001</c:v>
                </c:pt>
                <c:pt idx="2400">
                  <c:v>10.82448718</c:v>
                </c:pt>
                <c:pt idx="2401">
                  <c:v>10.82418854</c:v>
                </c:pt>
                <c:pt idx="2402">
                  <c:v>10.823989409999999</c:v>
                </c:pt>
                <c:pt idx="2403">
                  <c:v>10.823929659999999</c:v>
                </c:pt>
                <c:pt idx="2404">
                  <c:v>10.82377031</c:v>
                </c:pt>
                <c:pt idx="2405">
                  <c:v>10.82377031</c:v>
                </c:pt>
                <c:pt idx="2406">
                  <c:v>10.823431599999999</c:v>
                </c:pt>
                <c:pt idx="2407">
                  <c:v>10.82325224</c:v>
                </c:pt>
                <c:pt idx="2408">
                  <c:v>10.823112719999999</c:v>
                </c:pt>
                <c:pt idx="2409">
                  <c:v>10.822893430000001</c:v>
                </c:pt>
                <c:pt idx="2410">
                  <c:v>10.82255443</c:v>
                </c:pt>
                <c:pt idx="2411">
                  <c:v>10.82189604</c:v>
                </c:pt>
                <c:pt idx="2412">
                  <c:v>10.82185612</c:v>
                </c:pt>
                <c:pt idx="2413">
                  <c:v>10.821656519999999</c:v>
                </c:pt>
                <c:pt idx="2414">
                  <c:v>10.82145687</c:v>
                </c:pt>
                <c:pt idx="2415">
                  <c:v>10.8213171</c:v>
                </c:pt>
                <c:pt idx="2416">
                  <c:v>10.82103749</c:v>
                </c:pt>
                <c:pt idx="2417">
                  <c:v>10.820977559999999</c:v>
                </c:pt>
                <c:pt idx="2418">
                  <c:v>10.820617929999999</c:v>
                </c:pt>
                <c:pt idx="2419">
                  <c:v>10.82023818</c:v>
                </c:pt>
                <c:pt idx="2420">
                  <c:v>10.82011823</c:v>
                </c:pt>
                <c:pt idx="2421">
                  <c:v>10.81977828</c:v>
                </c:pt>
                <c:pt idx="2422">
                  <c:v>10.81977828</c:v>
                </c:pt>
                <c:pt idx="2423">
                  <c:v>10.81957826</c:v>
                </c:pt>
                <c:pt idx="2424">
                  <c:v>10.819498250000001</c:v>
                </c:pt>
                <c:pt idx="2425">
                  <c:v>10.819078040000001</c:v>
                </c:pt>
                <c:pt idx="2426">
                  <c:v>10.81897796</c:v>
                </c:pt>
                <c:pt idx="2427">
                  <c:v>10.81877778</c:v>
                </c:pt>
                <c:pt idx="2428">
                  <c:v>10.81813694</c:v>
                </c:pt>
                <c:pt idx="2429">
                  <c:v>10.817796319999999</c:v>
                </c:pt>
                <c:pt idx="2430">
                  <c:v>10.817595900000001</c:v>
                </c:pt>
                <c:pt idx="2431">
                  <c:v>10.81747564</c:v>
                </c:pt>
                <c:pt idx="2432">
                  <c:v>10.816954300000001</c:v>
                </c:pt>
                <c:pt idx="2433">
                  <c:v>10.81677378</c:v>
                </c:pt>
                <c:pt idx="2434">
                  <c:v>10.816753719999999</c:v>
                </c:pt>
                <c:pt idx="2435">
                  <c:v>10.81633235</c:v>
                </c:pt>
                <c:pt idx="2436">
                  <c:v>10.816151720000001</c:v>
                </c:pt>
                <c:pt idx="2437">
                  <c:v>10.81440387</c:v>
                </c:pt>
                <c:pt idx="2438">
                  <c:v>10.814363650000001</c:v>
                </c:pt>
                <c:pt idx="2439">
                  <c:v>10.81231047</c:v>
                </c:pt>
                <c:pt idx="2440">
                  <c:v>10.81178643</c:v>
                </c:pt>
                <c:pt idx="2441">
                  <c:v>10.81178643</c:v>
                </c:pt>
                <c:pt idx="2442">
                  <c:v>10.81170579</c:v>
                </c:pt>
                <c:pt idx="2443">
                  <c:v>10.811403309999999</c:v>
                </c:pt>
                <c:pt idx="2444">
                  <c:v>10.810636629999999</c:v>
                </c:pt>
                <c:pt idx="2445">
                  <c:v>10.810636629999999</c:v>
                </c:pt>
                <c:pt idx="2446">
                  <c:v>10.81029345</c:v>
                </c:pt>
                <c:pt idx="2447">
                  <c:v>10.80980875</c:v>
                </c:pt>
                <c:pt idx="2448">
                  <c:v>10.80962693</c:v>
                </c:pt>
                <c:pt idx="2449">
                  <c:v>10.80908127</c:v>
                </c:pt>
                <c:pt idx="2450">
                  <c:v>10.80851509</c:v>
                </c:pt>
                <c:pt idx="2451">
                  <c:v>10.8083735</c:v>
                </c:pt>
                <c:pt idx="2452">
                  <c:v>10.808231879999999</c:v>
                </c:pt>
                <c:pt idx="2453">
                  <c:v>10.80819142</c:v>
                </c:pt>
                <c:pt idx="2454">
                  <c:v>10.80811048</c:v>
                </c:pt>
                <c:pt idx="2455">
                  <c:v>10.807928349999999</c:v>
                </c:pt>
                <c:pt idx="2456">
                  <c:v>10.80764497</c:v>
                </c:pt>
                <c:pt idx="2457">
                  <c:v>10.8075235</c:v>
                </c:pt>
                <c:pt idx="2458">
                  <c:v>10.807199499999999</c:v>
                </c:pt>
                <c:pt idx="2459">
                  <c:v>10.806348509999999</c:v>
                </c:pt>
                <c:pt idx="2460">
                  <c:v>10.80608496</c:v>
                </c:pt>
                <c:pt idx="2461">
                  <c:v>10.80600385</c:v>
                </c:pt>
                <c:pt idx="2462">
                  <c:v>10.805496789999999</c:v>
                </c:pt>
                <c:pt idx="2463">
                  <c:v>10.80529389</c:v>
                </c:pt>
                <c:pt idx="2464">
                  <c:v>10.805050359999999</c:v>
                </c:pt>
                <c:pt idx="2465">
                  <c:v>10.80492857</c:v>
                </c:pt>
                <c:pt idx="2466">
                  <c:v>10.80472556</c:v>
                </c:pt>
                <c:pt idx="2467">
                  <c:v>10.80417722</c:v>
                </c:pt>
                <c:pt idx="2468">
                  <c:v>10.80403501</c:v>
                </c:pt>
                <c:pt idx="2469">
                  <c:v>10.80387245</c:v>
                </c:pt>
                <c:pt idx="2470">
                  <c:v>10.803404970000001</c:v>
                </c:pt>
                <c:pt idx="2471">
                  <c:v>10.803242320000001</c:v>
                </c:pt>
                <c:pt idx="2472">
                  <c:v>10.80291693</c:v>
                </c:pt>
                <c:pt idx="2473">
                  <c:v>10.80285591</c:v>
                </c:pt>
                <c:pt idx="2474">
                  <c:v>10.80267282</c:v>
                </c:pt>
                <c:pt idx="2475">
                  <c:v>10.80175687</c:v>
                </c:pt>
                <c:pt idx="2476">
                  <c:v>10.80059546</c:v>
                </c:pt>
                <c:pt idx="2477">
                  <c:v>10.80055469</c:v>
                </c:pt>
                <c:pt idx="2478">
                  <c:v>10.80026921</c:v>
                </c:pt>
                <c:pt idx="2479">
                  <c:v>10.80024882</c:v>
                </c:pt>
                <c:pt idx="2480">
                  <c:v>10.800065249999999</c:v>
                </c:pt>
                <c:pt idx="2481">
                  <c:v>10.79996326</c:v>
                </c:pt>
                <c:pt idx="2482">
                  <c:v>10.799575580000001</c:v>
                </c:pt>
                <c:pt idx="2483">
                  <c:v>10.7990244</c:v>
                </c:pt>
                <c:pt idx="2484">
                  <c:v>10.79888146</c:v>
                </c:pt>
                <c:pt idx="2485">
                  <c:v>10.79871807</c:v>
                </c:pt>
                <c:pt idx="2486">
                  <c:v>10.79855465</c:v>
                </c:pt>
                <c:pt idx="2487">
                  <c:v>10.798472930000001</c:v>
                </c:pt>
                <c:pt idx="2488">
                  <c:v>10.79812555</c:v>
                </c:pt>
                <c:pt idx="2489">
                  <c:v>10.79812555</c:v>
                </c:pt>
                <c:pt idx="2490">
                  <c:v>10.797982470000001</c:v>
                </c:pt>
                <c:pt idx="2491">
                  <c:v>10.79712359</c:v>
                </c:pt>
                <c:pt idx="2492">
                  <c:v>10.79712359</c:v>
                </c:pt>
                <c:pt idx="2493">
                  <c:v>10.79679621</c:v>
                </c:pt>
                <c:pt idx="2494">
                  <c:v>10.79667341</c:v>
                </c:pt>
                <c:pt idx="2495">
                  <c:v>10.796141110000001</c:v>
                </c:pt>
                <c:pt idx="2496">
                  <c:v>10.79589534</c:v>
                </c:pt>
                <c:pt idx="2497">
                  <c:v>10.79587486</c:v>
                </c:pt>
                <c:pt idx="2498">
                  <c:v>10.795383129999999</c:v>
                </c:pt>
                <c:pt idx="2499">
                  <c:v>10.79515767</c:v>
                </c:pt>
                <c:pt idx="2500">
                  <c:v>10.79472711</c:v>
                </c:pt>
                <c:pt idx="2501">
                  <c:v>10.79446048</c:v>
                </c:pt>
                <c:pt idx="2502">
                  <c:v>10.794275839999999</c:v>
                </c:pt>
                <c:pt idx="2503">
                  <c:v>10.794070659999999</c:v>
                </c:pt>
                <c:pt idx="2504">
                  <c:v>10.79405014</c:v>
                </c:pt>
                <c:pt idx="2505">
                  <c:v>10.793639629999999</c:v>
                </c:pt>
                <c:pt idx="2506">
                  <c:v>10.79343431</c:v>
                </c:pt>
                <c:pt idx="2507">
                  <c:v>10.79292083</c:v>
                </c:pt>
                <c:pt idx="2508">
                  <c:v>10.79263317</c:v>
                </c:pt>
                <c:pt idx="2509">
                  <c:v>10.792530409999999</c:v>
                </c:pt>
                <c:pt idx="2510">
                  <c:v>10.79030828</c:v>
                </c:pt>
                <c:pt idx="2511">
                  <c:v>10.789793189999999</c:v>
                </c:pt>
                <c:pt idx="2512">
                  <c:v>10.789793189999999</c:v>
                </c:pt>
                <c:pt idx="2513">
                  <c:v>10.789690139999999</c:v>
                </c:pt>
                <c:pt idx="2514">
                  <c:v>10.78952524</c:v>
                </c:pt>
                <c:pt idx="2515">
                  <c:v>10.789092249999999</c:v>
                </c:pt>
                <c:pt idx="2516">
                  <c:v>10.78865907</c:v>
                </c:pt>
                <c:pt idx="2517">
                  <c:v>10.788638430000001</c:v>
                </c:pt>
                <c:pt idx="2518">
                  <c:v>10.787874739999999</c:v>
                </c:pt>
                <c:pt idx="2519">
                  <c:v>10.787688879999999</c:v>
                </c:pt>
                <c:pt idx="2520">
                  <c:v>10.78748234</c:v>
                </c:pt>
                <c:pt idx="2521">
                  <c:v>10.78671776</c:v>
                </c:pt>
                <c:pt idx="2522">
                  <c:v>10.78626287</c:v>
                </c:pt>
                <c:pt idx="2523">
                  <c:v>10.78586984</c:v>
                </c:pt>
                <c:pt idx="2524">
                  <c:v>10.78551805</c:v>
                </c:pt>
                <c:pt idx="2525">
                  <c:v>10.785373160000001</c:v>
                </c:pt>
                <c:pt idx="2526">
                  <c:v>10.78526965</c:v>
                </c:pt>
                <c:pt idx="2527">
                  <c:v>10.78460696</c:v>
                </c:pt>
                <c:pt idx="2528">
                  <c:v>10.7843169</c:v>
                </c:pt>
                <c:pt idx="2529">
                  <c:v>10.78398529</c:v>
                </c:pt>
                <c:pt idx="2530">
                  <c:v>10.78390237</c:v>
                </c:pt>
                <c:pt idx="2531">
                  <c:v>10.783612099999999</c:v>
                </c:pt>
                <c:pt idx="2532">
                  <c:v>10.783342490000001</c:v>
                </c:pt>
                <c:pt idx="2533">
                  <c:v>10.783342490000001</c:v>
                </c:pt>
                <c:pt idx="2534">
                  <c:v>10.78298981</c:v>
                </c:pt>
                <c:pt idx="2535">
                  <c:v>10.7823879</c:v>
                </c:pt>
                <c:pt idx="2536">
                  <c:v>10.782138720000001</c:v>
                </c:pt>
                <c:pt idx="2537">
                  <c:v>10.78188948</c:v>
                </c:pt>
                <c:pt idx="2538">
                  <c:v>10.78180639</c:v>
                </c:pt>
                <c:pt idx="2539">
                  <c:v>10.781785620000001</c:v>
                </c:pt>
                <c:pt idx="2540">
                  <c:v>10.78149473</c:v>
                </c:pt>
                <c:pt idx="2541">
                  <c:v>10.781182980000001</c:v>
                </c:pt>
                <c:pt idx="2542">
                  <c:v>10.78041356</c:v>
                </c:pt>
                <c:pt idx="2543">
                  <c:v>10.77970601</c:v>
                </c:pt>
                <c:pt idx="2544">
                  <c:v>10.77933122</c:v>
                </c:pt>
                <c:pt idx="2545">
                  <c:v>10.77895629</c:v>
                </c:pt>
                <c:pt idx="2546">
                  <c:v>10.77895629</c:v>
                </c:pt>
                <c:pt idx="2547">
                  <c:v>10.777455160000001</c:v>
                </c:pt>
                <c:pt idx="2548">
                  <c:v>10.77722563</c:v>
                </c:pt>
                <c:pt idx="2549">
                  <c:v>10.77722563</c:v>
                </c:pt>
                <c:pt idx="2550">
                  <c:v>10.77693341</c:v>
                </c:pt>
                <c:pt idx="2551">
                  <c:v>10.776766390000001</c:v>
                </c:pt>
                <c:pt idx="2552">
                  <c:v>10.77622339</c:v>
                </c:pt>
                <c:pt idx="2553">
                  <c:v>10.7762025</c:v>
                </c:pt>
                <c:pt idx="2554">
                  <c:v>10.775972680000001</c:v>
                </c:pt>
                <c:pt idx="2555">
                  <c:v>10.775763700000001</c:v>
                </c:pt>
                <c:pt idx="2556">
                  <c:v>10.77557558</c:v>
                </c:pt>
                <c:pt idx="2557">
                  <c:v>10.775220150000001</c:v>
                </c:pt>
                <c:pt idx="2558">
                  <c:v>10.775178329999999</c:v>
                </c:pt>
                <c:pt idx="2559">
                  <c:v>10.77496919</c:v>
                </c:pt>
                <c:pt idx="2560">
                  <c:v>10.77411124</c:v>
                </c:pt>
                <c:pt idx="2561">
                  <c:v>10.77411124</c:v>
                </c:pt>
                <c:pt idx="2562">
                  <c:v>10.77396469</c:v>
                </c:pt>
                <c:pt idx="2563">
                  <c:v>10.77346206</c:v>
                </c:pt>
                <c:pt idx="2564">
                  <c:v>10.77344111</c:v>
                </c:pt>
                <c:pt idx="2565">
                  <c:v>10.77302205</c:v>
                </c:pt>
                <c:pt idx="2566">
                  <c:v>10.77285438</c:v>
                </c:pt>
                <c:pt idx="2567">
                  <c:v>10.772770530000001</c:v>
                </c:pt>
                <c:pt idx="2568">
                  <c:v>10.77270764</c:v>
                </c:pt>
                <c:pt idx="2569">
                  <c:v>10.77188971</c:v>
                </c:pt>
                <c:pt idx="2570">
                  <c:v>10.771008119999999</c:v>
                </c:pt>
                <c:pt idx="2571">
                  <c:v>10.770735090000001</c:v>
                </c:pt>
                <c:pt idx="2572">
                  <c:v>10.77067207</c:v>
                </c:pt>
                <c:pt idx="2573">
                  <c:v>10.77058804</c:v>
                </c:pt>
                <c:pt idx="2574">
                  <c:v>10.770546019999999</c:v>
                </c:pt>
                <c:pt idx="2575">
                  <c:v>10.77031489</c:v>
                </c:pt>
                <c:pt idx="2576">
                  <c:v>10.77012575</c:v>
                </c:pt>
                <c:pt idx="2577">
                  <c:v>10.77008371</c:v>
                </c:pt>
                <c:pt idx="2578">
                  <c:v>10.769852480000001</c:v>
                </c:pt>
                <c:pt idx="2579">
                  <c:v>10.769516039999999</c:v>
                </c:pt>
                <c:pt idx="2580">
                  <c:v>10.76936881</c:v>
                </c:pt>
                <c:pt idx="2581">
                  <c:v>10.769158450000001</c:v>
                </c:pt>
                <c:pt idx="2582">
                  <c:v>10.769053250000001</c:v>
                </c:pt>
                <c:pt idx="2583">
                  <c:v>10.76882178</c:v>
                </c:pt>
                <c:pt idx="2584">
                  <c:v>10.768484989999999</c:v>
                </c:pt>
                <c:pt idx="2585">
                  <c:v>10.76726319</c:v>
                </c:pt>
                <c:pt idx="2586">
                  <c:v>10.76673609</c:v>
                </c:pt>
                <c:pt idx="2587">
                  <c:v>10.76646189</c:v>
                </c:pt>
                <c:pt idx="2588">
                  <c:v>10.76616651</c:v>
                </c:pt>
                <c:pt idx="2589">
                  <c:v>10.76612431</c:v>
                </c:pt>
                <c:pt idx="2590">
                  <c:v>10.765596609999999</c:v>
                </c:pt>
                <c:pt idx="2591">
                  <c:v>10.765469919999999</c:v>
                </c:pt>
                <c:pt idx="2592">
                  <c:v>10.76494188</c:v>
                </c:pt>
                <c:pt idx="2593">
                  <c:v>10.76443469</c:v>
                </c:pt>
                <c:pt idx="2594">
                  <c:v>10.764371280000001</c:v>
                </c:pt>
                <c:pt idx="2595">
                  <c:v>10.764329</c:v>
                </c:pt>
                <c:pt idx="2596">
                  <c:v>10.764307860000001</c:v>
                </c:pt>
                <c:pt idx="2597">
                  <c:v>10.763821500000001</c:v>
                </c:pt>
                <c:pt idx="2598">
                  <c:v>10.763525339999999</c:v>
                </c:pt>
                <c:pt idx="2599">
                  <c:v>10.76337723</c:v>
                </c:pt>
                <c:pt idx="2600">
                  <c:v>10.762361009999999</c:v>
                </c:pt>
                <c:pt idx="2601">
                  <c:v>10.76219154</c:v>
                </c:pt>
                <c:pt idx="2602">
                  <c:v>10.762149170000001</c:v>
                </c:pt>
                <c:pt idx="2603">
                  <c:v>10.76202204</c:v>
                </c:pt>
                <c:pt idx="2604">
                  <c:v>10.761958480000001</c:v>
                </c:pt>
                <c:pt idx="2605">
                  <c:v>10.7618949</c:v>
                </c:pt>
                <c:pt idx="2606">
                  <c:v>10.761788940000001</c:v>
                </c:pt>
                <c:pt idx="2607">
                  <c:v>10.76176774</c:v>
                </c:pt>
                <c:pt idx="2608">
                  <c:v>10.76147098</c:v>
                </c:pt>
                <c:pt idx="2609">
                  <c:v>10.760134430000001</c:v>
                </c:pt>
                <c:pt idx="2610">
                  <c:v>10.76004951</c:v>
                </c:pt>
                <c:pt idx="2611">
                  <c:v>10.758604760000001</c:v>
                </c:pt>
                <c:pt idx="2612">
                  <c:v>10.75824325</c:v>
                </c:pt>
                <c:pt idx="2613">
                  <c:v>10.75751983</c:v>
                </c:pt>
                <c:pt idx="2614">
                  <c:v>10.757072750000001</c:v>
                </c:pt>
                <c:pt idx="2615">
                  <c:v>10.75692368</c:v>
                </c:pt>
                <c:pt idx="2616">
                  <c:v>10.756710679999999</c:v>
                </c:pt>
                <c:pt idx="2617">
                  <c:v>10.75613536</c:v>
                </c:pt>
                <c:pt idx="2618">
                  <c:v>10.75613536</c:v>
                </c:pt>
                <c:pt idx="2619">
                  <c:v>10.755517060000001</c:v>
                </c:pt>
                <c:pt idx="2620">
                  <c:v>10.75538909</c:v>
                </c:pt>
                <c:pt idx="2621">
                  <c:v>10.75523976</c:v>
                </c:pt>
                <c:pt idx="2622">
                  <c:v>10.75523976</c:v>
                </c:pt>
                <c:pt idx="2623">
                  <c:v>10.75477032</c:v>
                </c:pt>
                <c:pt idx="2624">
                  <c:v>10.754535519999999</c:v>
                </c:pt>
                <c:pt idx="2625">
                  <c:v>10.75445012</c:v>
                </c:pt>
                <c:pt idx="2626">
                  <c:v>10.75434336</c:v>
                </c:pt>
                <c:pt idx="2627">
                  <c:v>10.7528048</c:v>
                </c:pt>
                <c:pt idx="2628">
                  <c:v>10.752569530000001</c:v>
                </c:pt>
                <c:pt idx="2629">
                  <c:v>10.751756370000001</c:v>
                </c:pt>
                <c:pt idx="2630">
                  <c:v>10.75139237</c:v>
                </c:pt>
                <c:pt idx="2631">
                  <c:v>10.75134954</c:v>
                </c:pt>
                <c:pt idx="2632">
                  <c:v>10.751092509999999</c:v>
                </c:pt>
                <c:pt idx="2633">
                  <c:v>10.750963970000001</c:v>
                </c:pt>
                <c:pt idx="2634">
                  <c:v>10.750663980000001</c:v>
                </c:pt>
                <c:pt idx="2635">
                  <c:v>10.75023526</c:v>
                </c:pt>
                <c:pt idx="2636">
                  <c:v>10.74944165</c:v>
                </c:pt>
                <c:pt idx="2637">
                  <c:v>10.74935582</c:v>
                </c:pt>
                <c:pt idx="2638">
                  <c:v>10.749119739999999</c:v>
                </c:pt>
                <c:pt idx="2639">
                  <c:v>10.74909828</c:v>
                </c:pt>
                <c:pt idx="2640">
                  <c:v>10.74873331</c:v>
                </c:pt>
                <c:pt idx="2641">
                  <c:v>10.74856151</c:v>
                </c:pt>
                <c:pt idx="2642">
                  <c:v>10.748454130000001</c:v>
                </c:pt>
                <c:pt idx="2643">
                  <c:v>10.748303760000001</c:v>
                </c:pt>
                <c:pt idx="2644">
                  <c:v>10.748196350000001</c:v>
                </c:pt>
                <c:pt idx="2645">
                  <c:v>10.74729361</c:v>
                </c:pt>
                <c:pt idx="2646">
                  <c:v>10.74694949</c:v>
                </c:pt>
                <c:pt idx="2647">
                  <c:v>10.74666981</c:v>
                </c:pt>
                <c:pt idx="2648">
                  <c:v>10.74662678</c:v>
                </c:pt>
                <c:pt idx="2649">
                  <c:v>10.74647614</c:v>
                </c:pt>
                <c:pt idx="2650">
                  <c:v>10.746303960000001</c:v>
                </c:pt>
                <c:pt idx="2651">
                  <c:v>10.746303960000001</c:v>
                </c:pt>
                <c:pt idx="2652">
                  <c:v>10.745528759999999</c:v>
                </c:pt>
                <c:pt idx="2653">
                  <c:v>10.745421049999999</c:v>
                </c:pt>
                <c:pt idx="2654">
                  <c:v>10.744946970000001</c:v>
                </c:pt>
                <c:pt idx="2655">
                  <c:v>10.744817640000001</c:v>
                </c:pt>
                <c:pt idx="2656">
                  <c:v>10.744817640000001</c:v>
                </c:pt>
                <c:pt idx="2657">
                  <c:v>10.743825530000001</c:v>
                </c:pt>
                <c:pt idx="2658">
                  <c:v>10.74341546</c:v>
                </c:pt>
                <c:pt idx="2659">
                  <c:v>10.743134789999999</c:v>
                </c:pt>
                <c:pt idx="2660">
                  <c:v>10.74307001</c:v>
                </c:pt>
                <c:pt idx="2661">
                  <c:v>10.742983629999999</c:v>
                </c:pt>
                <c:pt idx="2662">
                  <c:v>10.74253</c:v>
                </c:pt>
                <c:pt idx="2663">
                  <c:v>10.742162629999999</c:v>
                </c:pt>
                <c:pt idx="2664">
                  <c:v>10.74203294</c:v>
                </c:pt>
                <c:pt idx="2665">
                  <c:v>10.741816740000001</c:v>
                </c:pt>
                <c:pt idx="2666">
                  <c:v>10.741816740000001</c:v>
                </c:pt>
                <c:pt idx="2667">
                  <c:v>10.741016419999999</c:v>
                </c:pt>
                <c:pt idx="2668">
                  <c:v>10.74088658</c:v>
                </c:pt>
                <c:pt idx="2669">
                  <c:v>10.74069179</c:v>
                </c:pt>
                <c:pt idx="2670">
                  <c:v>10.74062685</c:v>
                </c:pt>
                <c:pt idx="2671">
                  <c:v>10.739977209999999</c:v>
                </c:pt>
                <c:pt idx="2672">
                  <c:v>10.739868899999999</c:v>
                </c:pt>
                <c:pt idx="2673">
                  <c:v>10.73973891</c:v>
                </c:pt>
                <c:pt idx="2674">
                  <c:v>10.73917542</c:v>
                </c:pt>
                <c:pt idx="2675">
                  <c:v>10.739153740000001</c:v>
                </c:pt>
                <c:pt idx="2676">
                  <c:v>10.739023660000001</c:v>
                </c:pt>
                <c:pt idx="2677">
                  <c:v>10.73885018</c:v>
                </c:pt>
                <c:pt idx="2678">
                  <c:v>10.7382645</c:v>
                </c:pt>
                <c:pt idx="2679">
                  <c:v>10.738156</c:v>
                </c:pt>
                <c:pt idx="2680">
                  <c:v>10.7377653</c:v>
                </c:pt>
                <c:pt idx="2681">
                  <c:v>10.737200700000001</c:v>
                </c:pt>
                <c:pt idx="2682">
                  <c:v>10.73711381</c:v>
                </c:pt>
                <c:pt idx="2683">
                  <c:v>10.73694001</c:v>
                </c:pt>
                <c:pt idx="2684">
                  <c:v>10.73683136</c:v>
                </c:pt>
                <c:pt idx="2685">
                  <c:v>10.73680963</c:v>
                </c:pt>
                <c:pt idx="2686">
                  <c:v>10.73680963</c:v>
                </c:pt>
                <c:pt idx="2687">
                  <c:v>10.73657057</c:v>
                </c:pt>
                <c:pt idx="2688">
                  <c:v>10.73639668</c:v>
                </c:pt>
                <c:pt idx="2689">
                  <c:v>10.73626623</c:v>
                </c:pt>
                <c:pt idx="2690">
                  <c:v>10.73552673</c:v>
                </c:pt>
                <c:pt idx="2691">
                  <c:v>10.735504969999999</c:v>
                </c:pt>
                <c:pt idx="2692">
                  <c:v>10.73546146</c:v>
                </c:pt>
                <c:pt idx="2693">
                  <c:v>10.735352649999999</c:v>
                </c:pt>
                <c:pt idx="2694">
                  <c:v>10.735156780000001</c:v>
                </c:pt>
                <c:pt idx="2695">
                  <c:v>10.734895549999999</c:v>
                </c:pt>
                <c:pt idx="2696">
                  <c:v>10.73441646</c:v>
                </c:pt>
                <c:pt idx="2697">
                  <c:v>10.73406788</c:v>
                </c:pt>
                <c:pt idx="2698">
                  <c:v>10.733501179999999</c:v>
                </c:pt>
                <c:pt idx="2699">
                  <c:v>10.73256325</c:v>
                </c:pt>
                <c:pt idx="2700">
                  <c:v>10.732454130000001</c:v>
                </c:pt>
                <c:pt idx="2701">
                  <c:v>10.732345</c:v>
                </c:pt>
                <c:pt idx="2702">
                  <c:v>10.732323170000001</c:v>
                </c:pt>
                <c:pt idx="2703">
                  <c:v>10.7321267</c:v>
                </c:pt>
                <c:pt idx="2704">
                  <c:v>10.73195203</c:v>
                </c:pt>
                <c:pt idx="2705">
                  <c:v>10.73190836</c:v>
                </c:pt>
                <c:pt idx="2706">
                  <c:v>10.73177733</c:v>
                </c:pt>
                <c:pt idx="2707">
                  <c:v>10.731471519999999</c:v>
                </c:pt>
                <c:pt idx="2708">
                  <c:v>10.731296739999999</c:v>
                </c:pt>
                <c:pt idx="2709">
                  <c:v>10.73116563</c:v>
                </c:pt>
                <c:pt idx="2710">
                  <c:v>10.730947069999999</c:v>
                </c:pt>
                <c:pt idx="2711">
                  <c:v>10.73083778</c:v>
                </c:pt>
                <c:pt idx="2712">
                  <c:v>10.73083778</c:v>
                </c:pt>
                <c:pt idx="2713">
                  <c:v>10.7303786</c:v>
                </c:pt>
                <c:pt idx="2714">
                  <c:v>10.73029112</c:v>
                </c:pt>
                <c:pt idx="2715">
                  <c:v>10.730269249999999</c:v>
                </c:pt>
                <c:pt idx="2716">
                  <c:v>10.730028620000001</c:v>
                </c:pt>
                <c:pt idx="2717">
                  <c:v>10.729897340000001</c:v>
                </c:pt>
                <c:pt idx="2718">
                  <c:v>10.729787930000001</c:v>
                </c:pt>
                <c:pt idx="2719">
                  <c:v>10.72970039</c:v>
                </c:pt>
                <c:pt idx="2720">
                  <c:v>10.72965662</c:v>
                </c:pt>
                <c:pt idx="2721">
                  <c:v>10.729634730000001</c:v>
                </c:pt>
                <c:pt idx="2722">
                  <c:v>10.72939395</c:v>
                </c:pt>
                <c:pt idx="2723">
                  <c:v>10.729262589999999</c:v>
                </c:pt>
                <c:pt idx="2724">
                  <c:v>10.729175010000001</c:v>
                </c:pt>
                <c:pt idx="2725">
                  <c:v>10.72862744</c:v>
                </c:pt>
                <c:pt idx="2726">
                  <c:v>10.72849598</c:v>
                </c:pt>
                <c:pt idx="2727">
                  <c:v>10.72788227</c:v>
                </c:pt>
                <c:pt idx="2728">
                  <c:v>10.727531409999999</c:v>
                </c:pt>
                <c:pt idx="2729">
                  <c:v>10.727290119999999</c:v>
                </c:pt>
                <c:pt idx="2730">
                  <c:v>10.7269171</c:v>
                </c:pt>
                <c:pt idx="2731">
                  <c:v>10.726500039999999</c:v>
                </c:pt>
                <c:pt idx="2732">
                  <c:v>10.7262585</c:v>
                </c:pt>
                <c:pt idx="2733">
                  <c:v>10.725972970000001</c:v>
                </c:pt>
                <c:pt idx="2734">
                  <c:v>10.7254676</c:v>
                </c:pt>
                <c:pt idx="2735">
                  <c:v>10.724830040000001</c:v>
                </c:pt>
                <c:pt idx="2736">
                  <c:v>10.724786050000001</c:v>
                </c:pt>
                <c:pt idx="2737">
                  <c:v>10.724544099999999</c:v>
                </c:pt>
                <c:pt idx="2738">
                  <c:v>10.724016000000001</c:v>
                </c:pt>
                <c:pt idx="2739">
                  <c:v>10.723795880000001</c:v>
                </c:pt>
                <c:pt idx="2740">
                  <c:v>10.72370782</c:v>
                </c:pt>
                <c:pt idx="2741">
                  <c:v>10.722716569999999</c:v>
                </c:pt>
                <c:pt idx="2742">
                  <c:v>10.7225182</c:v>
                </c:pt>
                <c:pt idx="2743">
                  <c:v>10.7225182</c:v>
                </c:pt>
                <c:pt idx="2744">
                  <c:v>10.72249616</c:v>
                </c:pt>
                <c:pt idx="2745">
                  <c:v>10.72240798</c:v>
                </c:pt>
                <c:pt idx="2746">
                  <c:v>10.722319799999999</c:v>
                </c:pt>
                <c:pt idx="2747">
                  <c:v>10.7220552</c:v>
                </c:pt>
                <c:pt idx="2748">
                  <c:v>10.7220552</c:v>
                </c:pt>
                <c:pt idx="2749">
                  <c:v>10.72168022</c:v>
                </c:pt>
                <c:pt idx="2750">
                  <c:v>10.721569909999999</c:v>
                </c:pt>
                <c:pt idx="2751">
                  <c:v>10.72152578</c:v>
                </c:pt>
                <c:pt idx="2752">
                  <c:v>10.721503719999999</c:v>
                </c:pt>
                <c:pt idx="2753">
                  <c:v>10.72079738</c:v>
                </c:pt>
                <c:pt idx="2754">
                  <c:v>10.72070905</c:v>
                </c:pt>
                <c:pt idx="2755">
                  <c:v>10.71951586</c:v>
                </c:pt>
                <c:pt idx="2756">
                  <c:v>10.719427420000001</c:v>
                </c:pt>
                <c:pt idx="2757">
                  <c:v>10.719029340000001</c:v>
                </c:pt>
                <c:pt idx="2758">
                  <c:v>10.71874174</c:v>
                </c:pt>
                <c:pt idx="2759">
                  <c:v>10.718276980000001</c:v>
                </c:pt>
                <c:pt idx="2760">
                  <c:v>10.718276980000001</c:v>
                </c:pt>
                <c:pt idx="2761">
                  <c:v>10.71798916</c:v>
                </c:pt>
                <c:pt idx="2762">
                  <c:v>10.71787844</c:v>
                </c:pt>
                <c:pt idx="2763">
                  <c:v>10.717546199999999</c:v>
                </c:pt>
                <c:pt idx="2764">
                  <c:v>10.717280329999999</c:v>
                </c:pt>
                <c:pt idx="2765">
                  <c:v>10.71725818</c:v>
                </c:pt>
                <c:pt idx="2766">
                  <c:v>10.71646013</c:v>
                </c:pt>
                <c:pt idx="2767">
                  <c:v>10.716127419999999</c:v>
                </c:pt>
                <c:pt idx="2768">
                  <c:v>10.714417770000001</c:v>
                </c:pt>
                <c:pt idx="2769">
                  <c:v>10.714417770000001</c:v>
                </c:pt>
                <c:pt idx="2770">
                  <c:v>10.714417770000001</c:v>
                </c:pt>
                <c:pt idx="2771">
                  <c:v>10.714128840000001</c:v>
                </c:pt>
                <c:pt idx="2772">
                  <c:v>10.71401769</c:v>
                </c:pt>
                <c:pt idx="2773">
                  <c:v>10.713750879999999</c:v>
                </c:pt>
                <c:pt idx="2774">
                  <c:v>10.71335053</c:v>
                </c:pt>
                <c:pt idx="2775">
                  <c:v>10.71332829</c:v>
                </c:pt>
                <c:pt idx="2776">
                  <c:v>10.71308355</c:v>
                </c:pt>
                <c:pt idx="2777">
                  <c:v>10.713061290000001</c:v>
                </c:pt>
                <c:pt idx="2778">
                  <c:v>10.71277197</c:v>
                </c:pt>
                <c:pt idx="2779">
                  <c:v>10.712393499999999</c:v>
                </c:pt>
                <c:pt idx="2780">
                  <c:v>10.712282160000001</c:v>
                </c:pt>
                <c:pt idx="2781">
                  <c:v>10.71197033</c:v>
                </c:pt>
                <c:pt idx="2782">
                  <c:v>10.71181438</c:v>
                </c:pt>
                <c:pt idx="2783">
                  <c:v>10.71181438</c:v>
                </c:pt>
                <c:pt idx="2784">
                  <c:v>10.71141326</c:v>
                </c:pt>
                <c:pt idx="2785">
                  <c:v>10.711324100000001</c:v>
                </c:pt>
                <c:pt idx="2786">
                  <c:v>10.71065514</c:v>
                </c:pt>
                <c:pt idx="2787">
                  <c:v>10.71027587</c:v>
                </c:pt>
                <c:pt idx="2788">
                  <c:v>10.710208919999999</c:v>
                </c:pt>
                <c:pt idx="2789">
                  <c:v>10.709963419999999</c:v>
                </c:pt>
                <c:pt idx="2790">
                  <c:v>10.709963419999999</c:v>
                </c:pt>
                <c:pt idx="2791">
                  <c:v>10.70929355</c:v>
                </c:pt>
                <c:pt idx="2792">
                  <c:v>10.709271210000001</c:v>
                </c:pt>
                <c:pt idx="2793">
                  <c:v>10.70869029</c:v>
                </c:pt>
                <c:pt idx="2794">
                  <c:v>10.708600880000001</c:v>
                </c:pt>
                <c:pt idx="2795">
                  <c:v>10.70846676</c:v>
                </c:pt>
                <c:pt idx="2796">
                  <c:v>10.708354979999999</c:v>
                </c:pt>
                <c:pt idx="2797">
                  <c:v>10.70746029</c:v>
                </c:pt>
                <c:pt idx="2798">
                  <c:v>10.707102190000001</c:v>
                </c:pt>
                <c:pt idx="2799">
                  <c:v>10.706766350000001</c:v>
                </c:pt>
                <c:pt idx="2800">
                  <c:v>10.706049520000001</c:v>
                </c:pt>
                <c:pt idx="2801">
                  <c:v>10.7058254</c:v>
                </c:pt>
                <c:pt idx="2802">
                  <c:v>10.70542187</c:v>
                </c:pt>
                <c:pt idx="2803">
                  <c:v>10.7053546</c:v>
                </c:pt>
                <c:pt idx="2804">
                  <c:v>10.70519762</c:v>
                </c:pt>
                <c:pt idx="2805">
                  <c:v>10.7051079</c:v>
                </c:pt>
                <c:pt idx="2806">
                  <c:v>10.7051079</c:v>
                </c:pt>
                <c:pt idx="2807">
                  <c:v>10.70488357</c:v>
                </c:pt>
                <c:pt idx="2808">
                  <c:v>10.7048387</c:v>
                </c:pt>
                <c:pt idx="2809">
                  <c:v>10.704569429999999</c:v>
                </c:pt>
                <c:pt idx="2810">
                  <c:v>10.70405313</c:v>
                </c:pt>
                <c:pt idx="2811">
                  <c:v>10.703828570000001</c:v>
                </c:pt>
                <c:pt idx="2812">
                  <c:v>10.70367134</c:v>
                </c:pt>
                <c:pt idx="2813">
                  <c:v>10.70342423</c:v>
                </c:pt>
                <c:pt idx="2814">
                  <c:v>10.70340176</c:v>
                </c:pt>
                <c:pt idx="2815">
                  <c:v>10.70340176</c:v>
                </c:pt>
                <c:pt idx="2816">
                  <c:v>10.70218773</c:v>
                </c:pt>
                <c:pt idx="2817">
                  <c:v>10.70205275</c:v>
                </c:pt>
                <c:pt idx="2818">
                  <c:v>10.701760220000001</c:v>
                </c:pt>
                <c:pt idx="2819">
                  <c:v>10.70020615</c:v>
                </c:pt>
                <c:pt idx="2820">
                  <c:v>10.70016107</c:v>
                </c:pt>
                <c:pt idx="2821">
                  <c:v>10.69876253</c:v>
                </c:pt>
                <c:pt idx="2822">
                  <c:v>10.69862708</c:v>
                </c:pt>
                <c:pt idx="2823">
                  <c:v>10.697859210000001</c:v>
                </c:pt>
                <c:pt idx="2824">
                  <c:v>10.69704552</c:v>
                </c:pt>
                <c:pt idx="2825">
                  <c:v>10.69679676</c:v>
                </c:pt>
                <c:pt idx="2826">
                  <c:v>10.695529390000001</c:v>
                </c:pt>
                <c:pt idx="2827">
                  <c:v>10.695008400000001</c:v>
                </c:pt>
                <c:pt idx="2828">
                  <c:v>10.69478179</c:v>
                </c:pt>
                <c:pt idx="2829">
                  <c:v>10.693897550000001</c:v>
                </c:pt>
                <c:pt idx="2830">
                  <c:v>10.69387487</c:v>
                </c:pt>
                <c:pt idx="2831">
                  <c:v>10.69387487</c:v>
                </c:pt>
                <c:pt idx="2832">
                  <c:v>10.693625320000001</c:v>
                </c:pt>
                <c:pt idx="2833">
                  <c:v>10.692944410000001</c:v>
                </c:pt>
                <c:pt idx="2834">
                  <c:v>10.69271734</c:v>
                </c:pt>
                <c:pt idx="2835">
                  <c:v>10.692081269999999</c:v>
                </c:pt>
                <c:pt idx="2836">
                  <c:v>10.691080899999999</c:v>
                </c:pt>
                <c:pt idx="2837">
                  <c:v>10.690329970000001</c:v>
                </c:pt>
                <c:pt idx="2838">
                  <c:v>10.690329970000001</c:v>
                </c:pt>
                <c:pt idx="2839">
                  <c:v>10.690329970000001</c:v>
                </c:pt>
                <c:pt idx="2840">
                  <c:v>10.68996568</c:v>
                </c:pt>
                <c:pt idx="2841">
                  <c:v>10.68989736</c:v>
                </c:pt>
                <c:pt idx="2842">
                  <c:v>10.68925949</c:v>
                </c:pt>
                <c:pt idx="2843">
                  <c:v>10.68871242</c:v>
                </c:pt>
                <c:pt idx="2844">
                  <c:v>10.68748042</c:v>
                </c:pt>
                <c:pt idx="2845">
                  <c:v>10.68748042</c:v>
                </c:pt>
                <c:pt idx="2846">
                  <c:v>10.687389100000001</c:v>
                </c:pt>
                <c:pt idx="2847">
                  <c:v>10.6872521</c:v>
                </c:pt>
                <c:pt idx="2848">
                  <c:v>10.68624689</c:v>
                </c:pt>
                <c:pt idx="2849">
                  <c:v>10.685652429999999</c:v>
                </c:pt>
                <c:pt idx="2850">
                  <c:v>10.68556094</c:v>
                </c:pt>
                <c:pt idx="2851">
                  <c:v>10.68540082</c:v>
                </c:pt>
                <c:pt idx="2852">
                  <c:v>10.68533219</c:v>
                </c:pt>
                <c:pt idx="2853">
                  <c:v>10.68443955</c:v>
                </c:pt>
                <c:pt idx="2854">
                  <c:v>10.684164730000001</c:v>
                </c:pt>
                <c:pt idx="2855">
                  <c:v>10.6840502</c:v>
                </c:pt>
                <c:pt idx="2856">
                  <c:v>10.683523190000001</c:v>
                </c:pt>
                <c:pt idx="2857">
                  <c:v>10.6829959</c:v>
                </c:pt>
                <c:pt idx="2858">
                  <c:v>10.6829959</c:v>
                </c:pt>
                <c:pt idx="2859">
                  <c:v>10.68267481</c:v>
                </c:pt>
                <c:pt idx="2860">
                  <c:v>10.68171091</c:v>
                </c:pt>
                <c:pt idx="2861">
                  <c:v>10.681481270000001</c:v>
                </c:pt>
                <c:pt idx="2862">
                  <c:v>10.681481270000001</c:v>
                </c:pt>
                <c:pt idx="2863">
                  <c:v>10.68088397</c:v>
                </c:pt>
                <c:pt idx="2864">
                  <c:v>10.68067712</c:v>
                </c:pt>
                <c:pt idx="2865">
                  <c:v>10.68063115</c:v>
                </c:pt>
                <c:pt idx="2866">
                  <c:v>10.680424260000001</c:v>
                </c:pt>
                <c:pt idx="2867">
                  <c:v>10.68028631</c:v>
                </c:pt>
                <c:pt idx="2868">
                  <c:v>10.680217320000001</c:v>
                </c:pt>
                <c:pt idx="2869">
                  <c:v>10.68017133</c:v>
                </c:pt>
                <c:pt idx="2870">
                  <c:v>10.68012534</c:v>
                </c:pt>
                <c:pt idx="2871">
                  <c:v>10.680010340000001</c:v>
                </c:pt>
                <c:pt idx="2872">
                  <c:v>10.67929708</c:v>
                </c:pt>
                <c:pt idx="2873">
                  <c:v>10.67908991</c:v>
                </c:pt>
                <c:pt idx="2874">
                  <c:v>10.678997819999999</c:v>
                </c:pt>
                <c:pt idx="2875">
                  <c:v>10.67865241</c:v>
                </c:pt>
                <c:pt idx="2876">
                  <c:v>10.678168640000001</c:v>
                </c:pt>
                <c:pt idx="2877">
                  <c:v>10.67814559</c:v>
                </c:pt>
                <c:pt idx="2878">
                  <c:v>10.67763852</c:v>
                </c:pt>
                <c:pt idx="2879">
                  <c:v>10.67738488</c:v>
                </c:pt>
                <c:pt idx="2880">
                  <c:v>10.67726957</c:v>
                </c:pt>
                <c:pt idx="2881">
                  <c:v>10.67717732</c:v>
                </c:pt>
                <c:pt idx="2882">
                  <c:v>10.67696971</c:v>
                </c:pt>
                <c:pt idx="2883">
                  <c:v>10.67576934</c:v>
                </c:pt>
                <c:pt idx="2884">
                  <c:v>10.675607640000001</c:v>
                </c:pt>
                <c:pt idx="2885">
                  <c:v>10.675607640000001</c:v>
                </c:pt>
                <c:pt idx="2886">
                  <c:v>10.67556143</c:v>
                </c:pt>
                <c:pt idx="2887">
                  <c:v>10.67546902</c:v>
                </c:pt>
                <c:pt idx="2888">
                  <c:v>10.67500682</c:v>
                </c:pt>
                <c:pt idx="2889">
                  <c:v>10.674752509999999</c:v>
                </c:pt>
                <c:pt idx="2890">
                  <c:v>10.674752509999999</c:v>
                </c:pt>
                <c:pt idx="2891">
                  <c:v>10.6741049</c:v>
                </c:pt>
                <c:pt idx="2892">
                  <c:v>10.67387351</c:v>
                </c:pt>
                <c:pt idx="2893">
                  <c:v>10.67378094</c:v>
                </c:pt>
                <c:pt idx="2894">
                  <c:v>10.673618919999999</c:v>
                </c:pt>
                <c:pt idx="2895">
                  <c:v>10.673179019999999</c:v>
                </c:pt>
                <c:pt idx="2896">
                  <c:v>10.67315586</c:v>
                </c:pt>
                <c:pt idx="2897">
                  <c:v>10.67306323</c:v>
                </c:pt>
                <c:pt idx="2898">
                  <c:v>10.672970579999999</c:v>
                </c:pt>
                <c:pt idx="2899">
                  <c:v>10.67285476</c:v>
                </c:pt>
                <c:pt idx="2900">
                  <c:v>10.672229099999999</c:v>
                </c:pt>
                <c:pt idx="2901">
                  <c:v>10.67185815</c:v>
                </c:pt>
                <c:pt idx="2902">
                  <c:v>10.671579850000001</c:v>
                </c:pt>
                <c:pt idx="2903">
                  <c:v>10.67099982</c:v>
                </c:pt>
                <c:pt idx="2904">
                  <c:v>10.670744490000001</c:v>
                </c:pt>
                <c:pt idx="2905">
                  <c:v>10.670535539999999</c:v>
                </c:pt>
                <c:pt idx="2906">
                  <c:v>10.670001360000001</c:v>
                </c:pt>
                <c:pt idx="2907">
                  <c:v>10.66944365</c:v>
                </c:pt>
                <c:pt idx="2908">
                  <c:v>10.66918793</c:v>
                </c:pt>
                <c:pt idx="2909">
                  <c:v>10.66916468</c:v>
                </c:pt>
                <c:pt idx="2910">
                  <c:v>10.668955390000001</c:v>
                </c:pt>
                <c:pt idx="2911">
                  <c:v>10.66872281</c:v>
                </c:pt>
                <c:pt idx="2912">
                  <c:v>10.66862976</c:v>
                </c:pt>
                <c:pt idx="2913">
                  <c:v>10.668187659999999</c:v>
                </c:pt>
                <c:pt idx="2914">
                  <c:v>10.668141110000001</c:v>
                </c:pt>
                <c:pt idx="2915">
                  <c:v>10.667652220000001</c:v>
                </c:pt>
                <c:pt idx="2916">
                  <c:v>10.66753578</c:v>
                </c:pt>
                <c:pt idx="2917">
                  <c:v>10.66753578</c:v>
                </c:pt>
                <c:pt idx="2918">
                  <c:v>10.6674892</c:v>
                </c:pt>
                <c:pt idx="2919">
                  <c:v>10.667186389999999</c:v>
                </c:pt>
                <c:pt idx="2920">
                  <c:v>10.6670233</c:v>
                </c:pt>
                <c:pt idx="2921">
                  <c:v>10.66686018</c:v>
                </c:pt>
                <c:pt idx="2922">
                  <c:v>10.665717600000001</c:v>
                </c:pt>
                <c:pt idx="2923">
                  <c:v>10.66562427</c:v>
                </c:pt>
                <c:pt idx="2924">
                  <c:v>10.66562427</c:v>
                </c:pt>
                <c:pt idx="2925">
                  <c:v>10.665390909999999</c:v>
                </c:pt>
                <c:pt idx="2926">
                  <c:v>10.66529755</c:v>
                </c:pt>
                <c:pt idx="2927">
                  <c:v>10.66520418</c:v>
                </c:pt>
                <c:pt idx="2928">
                  <c:v>10.66494737</c:v>
                </c:pt>
                <c:pt idx="2929">
                  <c:v>10.664597069999999</c:v>
                </c:pt>
                <c:pt idx="2930">
                  <c:v>10.664597069999999</c:v>
                </c:pt>
                <c:pt idx="2931">
                  <c:v>10.66363896</c:v>
                </c:pt>
                <c:pt idx="2932">
                  <c:v>10.663358369999999</c:v>
                </c:pt>
                <c:pt idx="2933">
                  <c:v>10.66326482</c:v>
                </c:pt>
                <c:pt idx="2934">
                  <c:v>10.663241429999999</c:v>
                </c:pt>
                <c:pt idx="2935">
                  <c:v>10.663030900000001</c:v>
                </c:pt>
                <c:pt idx="2936">
                  <c:v>10.6624927</c:v>
                </c:pt>
                <c:pt idx="2937">
                  <c:v>10.662399069999999</c:v>
                </c:pt>
                <c:pt idx="2938">
                  <c:v>10.661532559999999</c:v>
                </c:pt>
                <c:pt idx="2939">
                  <c:v>10.660759110000001</c:v>
                </c:pt>
                <c:pt idx="2940">
                  <c:v>10.660665310000001</c:v>
                </c:pt>
                <c:pt idx="2941">
                  <c:v>10.66012583</c:v>
                </c:pt>
                <c:pt idx="2942">
                  <c:v>10.65946868</c:v>
                </c:pt>
                <c:pt idx="2943">
                  <c:v>10.65925736</c:v>
                </c:pt>
                <c:pt idx="2944">
                  <c:v>10.659045989999999</c:v>
                </c:pt>
                <c:pt idx="2945">
                  <c:v>10.658388130000001</c:v>
                </c:pt>
                <c:pt idx="2946">
                  <c:v>10.658200089999999</c:v>
                </c:pt>
                <c:pt idx="2947">
                  <c:v>10.65725935</c:v>
                </c:pt>
                <c:pt idx="2948">
                  <c:v>10.65627063</c:v>
                </c:pt>
                <c:pt idx="2949">
                  <c:v>10.6561293</c:v>
                </c:pt>
                <c:pt idx="2950">
                  <c:v>10.655210200000001</c:v>
                </c:pt>
                <c:pt idx="2951">
                  <c:v>10.655068719999999</c:v>
                </c:pt>
                <c:pt idx="2952">
                  <c:v>10.654997979999999</c:v>
                </c:pt>
                <c:pt idx="2953">
                  <c:v>10.654997979999999</c:v>
                </c:pt>
                <c:pt idx="2954">
                  <c:v>10.65452621</c:v>
                </c:pt>
                <c:pt idx="2955">
                  <c:v>10.654337440000001</c:v>
                </c:pt>
                <c:pt idx="2956">
                  <c:v>10.65431384</c:v>
                </c:pt>
                <c:pt idx="2957">
                  <c:v>10.654148640000001</c:v>
                </c:pt>
                <c:pt idx="2958">
                  <c:v>10.65391258</c:v>
                </c:pt>
                <c:pt idx="2959">
                  <c:v>10.653652859999999</c:v>
                </c:pt>
                <c:pt idx="2960">
                  <c:v>10.653463929999999</c:v>
                </c:pt>
                <c:pt idx="2961">
                  <c:v>10.65341669</c:v>
                </c:pt>
                <c:pt idx="2962">
                  <c:v>10.653227709999999</c:v>
                </c:pt>
                <c:pt idx="2963">
                  <c:v>10.65315683</c:v>
                </c:pt>
                <c:pt idx="2964">
                  <c:v>10.652636920000001</c:v>
                </c:pt>
                <c:pt idx="2965">
                  <c:v>10.652471439999999</c:v>
                </c:pt>
                <c:pt idx="2966">
                  <c:v>10.65235322</c:v>
                </c:pt>
                <c:pt idx="2967">
                  <c:v>10.652164040000001</c:v>
                </c:pt>
                <c:pt idx="2968">
                  <c:v>10.65214039</c:v>
                </c:pt>
                <c:pt idx="2969">
                  <c:v>10.652045790000001</c:v>
                </c:pt>
                <c:pt idx="2970">
                  <c:v>10.651525299999999</c:v>
                </c:pt>
                <c:pt idx="2971">
                  <c:v>10.651430639999999</c:v>
                </c:pt>
                <c:pt idx="2972">
                  <c:v>10.65114659</c:v>
                </c:pt>
                <c:pt idx="2973">
                  <c:v>10.65107557</c:v>
                </c:pt>
                <c:pt idx="2974">
                  <c:v>10.65090983</c:v>
                </c:pt>
                <c:pt idx="2975">
                  <c:v>10.650744059999999</c:v>
                </c:pt>
                <c:pt idx="2976">
                  <c:v>10.65057826</c:v>
                </c:pt>
                <c:pt idx="2977">
                  <c:v>10.6498911</c:v>
                </c:pt>
                <c:pt idx="2978">
                  <c:v>10.64960662</c:v>
                </c:pt>
                <c:pt idx="2979">
                  <c:v>10.649559200000001</c:v>
                </c:pt>
                <c:pt idx="2980">
                  <c:v>10.649488059999999</c:v>
                </c:pt>
                <c:pt idx="2981">
                  <c:v>10.6493932</c:v>
                </c:pt>
                <c:pt idx="2982">
                  <c:v>10.64929834</c:v>
                </c:pt>
                <c:pt idx="2983">
                  <c:v>10.64929834</c:v>
                </c:pt>
                <c:pt idx="2984">
                  <c:v>10.649203460000001</c:v>
                </c:pt>
                <c:pt idx="2985">
                  <c:v>10.6491323</c:v>
                </c:pt>
                <c:pt idx="2986">
                  <c:v>10.64863403</c:v>
                </c:pt>
                <c:pt idx="2987">
                  <c:v>10.64796928</c:v>
                </c:pt>
                <c:pt idx="2988">
                  <c:v>10.646923770000001</c:v>
                </c:pt>
                <c:pt idx="2989">
                  <c:v>10.646757340000001</c:v>
                </c:pt>
                <c:pt idx="2990">
                  <c:v>10.646733559999999</c:v>
                </c:pt>
                <c:pt idx="2991">
                  <c:v>10.64661467</c:v>
                </c:pt>
                <c:pt idx="2992">
                  <c:v>10.64649575</c:v>
                </c:pt>
                <c:pt idx="2993">
                  <c:v>10.6462103</c:v>
                </c:pt>
                <c:pt idx="2994">
                  <c:v>10.64616272</c:v>
                </c:pt>
                <c:pt idx="2995">
                  <c:v>10.64609134</c:v>
                </c:pt>
                <c:pt idx="2996">
                  <c:v>10.64604375</c:v>
                </c:pt>
                <c:pt idx="2997">
                  <c:v>10.645996159999999</c:v>
                </c:pt>
                <c:pt idx="2998">
                  <c:v>10.645996159999999</c:v>
                </c:pt>
                <c:pt idx="2999">
                  <c:v>10.645615360000001</c:v>
                </c:pt>
                <c:pt idx="3000">
                  <c:v>10.64554394</c:v>
                </c:pt>
                <c:pt idx="3001">
                  <c:v>10.6439953</c:v>
                </c:pt>
                <c:pt idx="3002">
                  <c:v>10.643661440000001</c:v>
                </c:pt>
                <c:pt idx="3003">
                  <c:v>10.642730800000001</c:v>
                </c:pt>
                <c:pt idx="3004">
                  <c:v>10.64244427</c:v>
                </c:pt>
                <c:pt idx="3005">
                  <c:v>10.64244427</c:v>
                </c:pt>
                <c:pt idx="3006">
                  <c:v>10.64199043</c:v>
                </c:pt>
                <c:pt idx="3007">
                  <c:v>10.64196654</c:v>
                </c:pt>
                <c:pt idx="3008">
                  <c:v>10.64196654</c:v>
                </c:pt>
                <c:pt idx="3009">
                  <c:v>10.6416559</c:v>
                </c:pt>
                <c:pt idx="3010">
                  <c:v>10.641608099999999</c:v>
                </c:pt>
                <c:pt idx="3011">
                  <c:v>10.64144078</c:v>
                </c:pt>
                <c:pt idx="3012">
                  <c:v>10.64134516</c:v>
                </c:pt>
                <c:pt idx="3013">
                  <c:v>10.64093866</c:v>
                </c:pt>
                <c:pt idx="3014">
                  <c:v>10.640795150000001</c:v>
                </c:pt>
                <c:pt idx="3015">
                  <c:v>10.64067554</c:v>
                </c:pt>
                <c:pt idx="3016">
                  <c:v>10.64065162</c:v>
                </c:pt>
                <c:pt idx="3017">
                  <c:v>10.640436279999999</c:v>
                </c:pt>
                <c:pt idx="3018">
                  <c:v>10.639813950000001</c:v>
                </c:pt>
                <c:pt idx="3019">
                  <c:v>10.639454730000001</c:v>
                </c:pt>
                <c:pt idx="3020">
                  <c:v>10.639119340000001</c:v>
                </c:pt>
                <c:pt idx="3021">
                  <c:v>10.63832835</c:v>
                </c:pt>
                <c:pt idx="3022">
                  <c:v>10.637728689999999</c:v>
                </c:pt>
                <c:pt idx="3023">
                  <c:v>10.63746473</c:v>
                </c:pt>
                <c:pt idx="3024">
                  <c:v>10.63746473</c:v>
                </c:pt>
                <c:pt idx="3025">
                  <c:v>10.63746473</c:v>
                </c:pt>
                <c:pt idx="3026">
                  <c:v>10.637224700000001</c:v>
                </c:pt>
                <c:pt idx="3027">
                  <c:v>10.63638415</c:v>
                </c:pt>
                <c:pt idx="3028">
                  <c:v>10.636023700000001</c:v>
                </c:pt>
                <c:pt idx="3029">
                  <c:v>10.635903519999999</c:v>
                </c:pt>
                <c:pt idx="3030">
                  <c:v>10.63580737</c:v>
                </c:pt>
                <c:pt idx="3031">
                  <c:v>10.635759289999999</c:v>
                </c:pt>
                <c:pt idx="3032">
                  <c:v>10.63506186</c:v>
                </c:pt>
                <c:pt idx="3033">
                  <c:v>10.63496563</c:v>
                </c:pt>
                <c:pt idx="3034">
                  <c:v>10.63412318</c:v>
                </c:pt>
                <c:pt idx="3035">
                  <c:v>10.63393052</c:v>
                </c:pt>
                <c:pt idx="3036">
                  <c:v>10.63368964</c:v>
                </c:pt>
                <c:pt idx="3037">
                  <c:v>10.63335232</c:v>
                </c:pt>
                <c:pt idx="3038">
                  <c:v>10.633207710000001</c:v>
                </c:pt>
                <c:pt idx="3039">
                  <c:v>10.632653210000001</c:v>
                </c:pt>
                <c:pt idx="3040">
                  <c:v>10.63224316</c:v>
                </c:pt>
                <c:pt idx="3041">
                  <c:v>10.632170779999999</c:v>
                </c:pt>
                <c:pt idx="3042">
                  <c:v>10.63190535</c:v>
                </c:pt>
                <c:pt idx="3043">
                  <c:v>10.631615699999999</c:v>
                </c:pt>
                <c:pt idx="3044">
                  <c:v>10.631470849999999</c:v>
                </c:pt>
                <c:pt idx="3045">
                  <c:v>10.63137427</c:v>
                </c:pt>
                <c:pt idx="3046">
                  <c:v>10.631181079999999</c:v>
                </c:pt>
                <c:pt idx="3047">
                  <c:v>10.63115693</c:v>
                </c:pt>
                <c:pt idx="3048">
                  <c:v>10.63074626</c:v>
                </c:pt>
                <c:pt idx="3049">
                  <c:v>10.63060128</c:v>
                </c:pt>
                <c:pt idx="3050">
                  <c:v>10.630287089999999</c:v>
                </c:pt>
                <c:pt idx="3051">
                  <c:v>10.630287089999999</c:v>
                </c:pt>
                <c:pt idx="3052">
                  <c:v>10.62946488</c:v>
                </c:pt>
                <c:pt idx="3053">
                  <c:v>10.629271320000001</c:v>
                </c:pt>
                <c:pt idx="3054">
                  <c:v>10.628787259999999</c:v>
                </c:pt>
                <c:pt idx="3055">
                  <c:v>10.62869042</c:v>
                </c:pt>
                <c:pt idx="3056">
                  <c:v>10.628569349999999</c:v>
                </c:pt>
                <c:pt idx="3057">
                  <c:v>10.62764879</c:v>
                </c:pt>
                <c:pt idx="3058">
                  <c:v>10.627406390000001</c:v>
                </c:pt>
                <c:pt idx="3059">
                  <c:v>10.62704269</c:v>
                </c:pt>
                <c:pt idx="3060">
                  <c:v>10.626581809999999</c:v>
                </c:pt>
                <c:pt idx="3061">
                  <c:v>10.626460489999999</c:v>
                </c:pt>
                <c:pt idx="3062">
                  <c:v>10.626363420000001</c:v>
                </c:pt>
                <c:pt idx="3063">
                  <c:v>10.62614499</c:v>
                </c:pt>
                <c:pt idx="3064">
                  <c:v>10.62602362</c:v>
                </c:pt>
                <c:pt idx="3065">
                  <c:v>10.62585367</c:v>
                </c:pt>
                <c:pt idx="3066">
                  <c:v>10.62507641</c:v>
                </c:pt>
                <c:pt idx="3067">
                  <c:v>10.62507641</c:v>
                </c:pt>
                <c:pt idx="3068">
                  <c:v>10.624930600000001</c:v>
                </c:pt>
                <c:pt idx="3069">
                  <c:v>10.624906299999999</c:v>
                </c:pt>
                <c:pt idx="3070">
                  <c:v>10.62437149</c:v>
                </c:pt>
                <c:pt idx="3071">
                  <c:v>10.624128300000001</c:v>
                </c:pt>
                <c:pt idx="3072">
                  <c:v>10.6239337</c:v>
                </c:pt>
                <c:pt idx="3073">
                  <c:v>10.62371474</c:v>
                </c:pt>
                <c:pt idx="3074">
                  <c:v>10.62342271</c:v>
                </c:pt>
                <c:pt idx="3075">
                  <c:v>10.62334969</c:v>
                </c:pt>
                <c:pt idx="3076">
                  <c:v>10.6231306</c:v>
                </c:pt>
                <c:pt idx="3077">
                  <c:v>10.622448670000001</c:v>
                </c:pt>
                <c:pt idx="3078">
                  <c:v>10.6224243</c:v>
                </c:pt>
                <c:pt idx="3079">
                  <c:v>10.62235121</c:v>
                </c:pt>
                <c:pt idx="3080">
                  <c:v>10.621985670000001</c:v>
                </c:pt>
                <c:pt idx="3081">
                  <c:v>10.62132735</c:v>
                </c:pt>
                <c:pt idx="3082">
                  <c:v>10.62074181</c:v>
                </c:pt>
                <c:pt idx="3083">
                  <c:v>10.6202536</c:v>
                </c:pt>
                <c:pt idx="3084">
                  <c:v>10.620155929999999</c:v>
                </c:pt>
                <c:pt idx="3085">
                  <c:v>10.620155929999999</c:v>
                </c:pt>
                <c:pt idx="3086">
                  <c:v>10.620033830000001</c:v>
                </c:pt>
                <c:pt idx="3087">
                  <c:v>10.620009400000001</c:v>
                </c:pt>
                <c:pt idx="3088">
                  <c:v>10.619154249999999</c:v>
                </c:pt>
                <c:pt idx="3089">
                  <c:v>10.61888534</c:v>
                </c:pt>
                <c:pt idx="3090">
                  <c:v>10.61871418</c:v>
                </c:pt>
                <c:pt idx="3091">
                  <c:v>10.61864081</c:v>
                </c:pt>
                <c:pt idx="3092">
                  <c:v>10.6183473</c:v>
                </c:pt>
                <c:pt idx="3093">
                  <c:v>10.618273909999999</c:v>
                </c:pt>
                <c:pt idx="3094">
                  <c:v>10.618029229999999</c:v>
                </c:pt>
                <c:pt idx="3095">
                  <c:v>10.617686580000001</c:v>
                </c:pt>
                <c:pt idx="3096">
                  <c:v>10.617466240000001</c:v>
                </c:pt>
                <c:pt idx="3097">
                  <c:v>10.616902939999999</c:v>
                </c:pt>
                <c:pt idx="3098">
                  <c:v>10.616755939999999</c:v>
                </c:pt>
                <c:pt idx="3099">
                  <c:v>10.616755939999999</c:v>
                </c:pt>
                <c:pt idx="3100">
                  <c:v>10.61660891</c:v>
                </c:pt>
                <c:pt idx="3101">
                  <c:v>10.615971569999999</c:v>
                </c:pt>
                <c:pt idx="3102">
                  <c:v>10.61462199</c:v>
                </c:pt>
                <c:pt idx="3103">
                  <c:v>10.61462199</c:v>
                </c:pt>
                <c:pt idx="3104">
                  <c:v>10.61383594</c:v>
                </c:pt>
                <c:pt idx="3105">
                  <c:v>10.61383594</c:v>
                </c:pt>
                <c:pt idx="3106">
                  <c:v>10.613811370000001</c:v>
                </c:pt>
                <c:pt idx="3107">
                  <c:v>10.613516430000001</c:v>
                </c:pt>
                <c:pt idx="3108">
                  <c:v>10.613491850000001</c:v>
                </c:pt>
                <c:pt idx="3109">
                  <c:v>10.613467269999999</c:v>
                </c:pt>
                <c:pt idx="3110">
                  <c:v>10.6129509</c:v>
                </c:pt>
                <c:pt idx="3111">
                  <c:v>10.612778710000001</c:v>
                </c:pt>
                <c:pt idx="3112">
                  <c:v>10.61270491</c:v>
                </c:pt>
                <c:pt idx="3113">
                  <c:v>10.61270491</c:v>
                </c:pt>
                <c:pt idx="3114">
                  <c:v>10.611597229999999</c:v>
                </c:pt>
                <c:pt idx="3115">
                  <c:v>10.61157261</c:v>
                </c:pt>
                <c:pt idx="3116">
                  <c:v>10.611400189999999</c:v>
                </c:pt>
                <c:pt idx="3117">
                  <c:v>10.61127701</c:v>
                </c:pt>
                <c:pt idx="3118">
                  <c:v>10.6108581</c:v>
                </c:pt>
                <c:pt idx="3119">
                  <c:v>10.610808799999999</c:v>
                </c:pt>
                <c:pt idx="3120">
                  <c:v>10.610759509999999</c:v>
                </c:pt>
                <c:pt idx="3121">
                  <c:v>10.610734860000001</c:v>
                </c:pt>
                <c:pt idx="3122">
                  <c:v>10.610241739999999</c:v>
                </c:pt>
                <c:pt idx="3123">
                  <c:v>10.60982239</c:v>
                </c:pt>
                <c:pt idx="3124">
                  <c:v>10.609773049999999</c:v>
                </c:pt>
                <c:pt idx="3125">
                  <c:v>10.609057249999999</c:v>
                </c:pt>
                <c:pt idx="3126">
                  <c:v>10.608711509999999</c:v>
                </c:pt>
                <c:pt idx="3127">
                  <c:v>10.60858801</c:v>
                </c:pt>
                <c:pt idx="3128">
                  <c:v>10.60858801</c:v>
                </c:pt>
                <c:pt idx="3129">
                  <c:v>10.60797024</c:v>
                </c:pt>
                <c:pt idx="3130">
                  <c:v>10.607945519999999</c:v>
                </c:pt>
                <c:pt idx="3131">
                  <c:v>10.607945519999999</c:v>
                </c:pt>
                <c:pt idx="3132">
                  <c:v>10.607896090000001</c:v>
                </c:pt>
                <c:pt idx="3133">
                  <c:v>10.60745103</c:v>
                </c:pt>
                <c:pt idx="3134">
                  <c:v>10.60737683</c:v>
                </c:pt>
                <c:pt idx="3135">
                  <c:v>10.607154209999999</c:v>
                </c:pt>
                <c:pt idx="3136">
                  <c:v>10.60690679</c:v>
                </c:pt>
                <c:pt idx="3137">
                  <c:v>10.60678306</c:v>
                </c:pt>
                <c:pt idx="3138">
                  <c:v>10.60658506</c:v>
                </c:pt>
                <c:pt idx="3139">
                  <c:v>10.60601559</c:v>
                </c:pt>
                <c:pt idx="3140">
                  <c:v>10.60542102</c:v>
                </c:pt>
                <c:pt idx="3141">
                  <c:v>10.605024439999999</c:v>
                </c:pt>
                <c:pt idx="3142">
                  <c:v>10.60495006</c:v>
                </c:pt>
                <c:pt idx="3143">
                  <c:v>10.60482609</c:v>
                </c:pt>
                <c:pt idx="3144">
                  <c:v>10.6048013</c:v>
                </c:pt>
                <c:pt idx="3145">
                  <c:v>10.6048013</c:v>
                </c:pt>
                <c:pt idx="3146">
                  <c:v>10.6047517</c:v>
                </c:pt>
                <c:pt idx="3147">
                  <c:v>10.604553299999999</c:v>
                </c:pt>
                <c:pt idx="3148">
                  <c:v>10.60442928</c:v>
                </c:pt>
                <c:pt idx="3149">
                  <c:v>10.6040323</c:v>
                </c:pt>
                <c:pt idx="3150">
                  <c:v>10.60368482</c:v>
                </c:pt>
                <c:pt idx="3151">
                  <c:v>10.603312389999999</c:v>
                </c:pt>
                <c:pt idx="3152">
                  <c:v>10.6031137</c:v>
                </c:pt>
                <c:pt idx="3153">
                  <c:v>10.602666510000001</c:v>
                </c:pt>
                <c:pt idx="3154">
                  <c:v>10.60239312</c:v>
                </c:pt>
                <c:pt idx="3155">
                  <c:v>10.60206994</c:v>
                </c:pt>
                <c:pt idx="3156">
                  <c:v>10.60065165</c:v>
                </c:pt>
                <c:pt idx="3157">
                  <c:v>10.600253179999999</c:v>
                </c:pt>
                <c:pt idx="3158">
                  <c:v>10.599954220000001</c:v>
                </c:pt>
                <c:pt idx="3159">
                  <c:v>10.599356029999999</c:v>
                </c:pt>
                <c:pt idx="3160">
                  <c:v>10.59903186</c:v>
                </c:pt>
                <c:pt idx="3161">
                  <c:v>10.59903186</c:v>
                </c:pt>
                <c:pt idx="3162">
                  <c:v>10.599006920000001</c:v>
                </c:pt>
                <c:pt idx="3163">
                  <c:v>10.59875748</c:v>
                </c:pt>
                <c:pt idx="3164">
                  <c:v>10.59830833</c:v>
                </c:pt>
                <c:pt idx="3165">
                  <c:v>10.59830833</c:v>
                </c:pt>
                <c:pt idx="3166">
                  <c:v>10.59663473</c:v>
                </c:pt>
                <c:pt idx="3167">
                  <c:v>10.59663473</c:v>
                </c:pt>
                <c:pt idx="3168">
                  <c:v>10.59663473</c:v>
                </c:pt>
                <c:pt idx="3169">
                  <c:v>10.59555915</c:v>
                </c:pt>
                <c:pt idx="3170">
                  <c:v>10.59458263</c:v>
                </c:pt>
                <c:pt idx="3171">
                  <c:v>10.593755590000001</c:v>
                </c:pt>
                <c:pt idx="3172">
                  <c:v>10.59315368</c:v>
                </c:pt>
                <c:pt idx="3173">
                  <c:v>10.59315368</c:v>
                </c:pt>
                <c:pt idx="3174">
                  <c:v>10.59295296</c:v>
                </c:pt>
                <c:pt idx="3175">
                  <c:v>10.592149689999999</c:v>
                </c:pt>
                <c:pt idx="3176">
                  <c:v>10.592149689999999</c:v>
                </c:pt>
                <c:pt idx="3177">
                  <c:v>10.59189853</c:v>
                </c:pt>
                <c:pt idx="3178">
                  <c:v>10.59182318</c:v>
                </c:pt>
                <c:pt idx="3179">
                  <c:v>10.591697569999999</c:v>
                </c:pt>
                <c:pt idx="3180">
                  <c:v>10.59106927</c:v>
                </c:pt>
                <c:pt idx="3181">
                  <c:v>10.59104413</c:v>
                </c:pt>
                <c:pt idx="3182">
                  <c:v>10.590842990000001</c:v>
                </c:pt>
                <c:pt idx="3183">
                  <c:v>10.589887020000001</c:v>
                </c:pt>
                <c:pt idx="3184">
                  <c:v>10.58986185</c:v>
                </c:pt>
                <c:pt idx="3185">
                  <c:v>10.58966047</c:v>
                </c:pt>
                <c:pt idx="3186">
                  <c:v>10.58880415</c:v>
                </c:pt>
                <c:pt idx="3187">
                  <c:v>10.58842613</c:v>
                </c:pt>
                <c:pt idx="3188">
                  <c:v>10.587947099999999</c:v>
                </c:pt>
                <c:pt idx="3189">
                  <c:v>10.587921890000001</c:v>
                </c:pt>
                <c:pt idx="3190">
                  <c:v>10.587139799999999</c:v>
                </c:pt>
                <c:pt idx="3191">
                  <c:v>10.586710650000001</c:v>
                </c:pt>
                <c:pt idx="3192">
                  <c:v>10.58653389</c:v>
                </c:pt>
                <c:pt idx="3193">
                  <c:v>10.585978150000001</c:v>
                </c:pt>
                <c:pt idx="3194">
                  <c:v>10.58519454</c:v>
                </c:pt>
                <c:pt idx="3195">
                  <c:v>10.584789860000001</c:v>
                </c:pt>
                <c:pt idx="3196">
                  <c:v>10.584612760000001</c:v>
                </c:pt>
                <c:pt idx="3197">
                  <c:v>10.584536849999999</c:v>
                </c:pt>
                <c:pt idx="3198">
                  <c:v>10.58441032</c:v>
                </c:pt>
                <c:pt idx="3199">
                  <c:v>10.58352416</c:v>
                </c:pt>
                <c:pt idx="3200">
                  <c:v>10.583422840000001</c:v>
                </c:pt>
                <c:pt idx="3201">
                  <c:v>10.582814669999999</c:v>
                </c:pt>
                <c:pt idx="3202">
                  <c:v>10.58238367</c:v>
                </c:pt>
                <c:pt idx="3203">
                  <c:v>10.58233295</c:v>
                </c:pt>
                <c:pt idx="3204">
                  <c:v>10.58233295</c:v>
                </c:pt>
                <c:pt idx="3205">
                  <c:v>10.58210468</c:v>
                </c:pt>
                <c:pt idx="3206">
                  <c:v>10.58147033</c:v>
                </c:pt>
                <c:pt idx="3207">
                  <c:v>10.58093717</c:v>
                </c:pt>
                <c:pt idx="3208">
                  <c:v>10.580886380000001</c:v>
                </c:pt>
                <c:pt idx="3209">
                  <c:v>10.58073398</c:v>
                </c:pt>
                <c:pt idx="3210">
                  <c:v>10.580683179999999</c:v>
                </c:pt>
                <c:pt idx="3211">
                  <c:v>10.579946250000001</c:v>
                </c:pt>
                <c:pt idx="3212">
                  <c:v>10.57913246</c:v>
                </c:pt>
                <c:pt idx="3213">
                  <c:v>10.57913246</c:v>
                </c:pt>
                <c:pt idx="3214">
                  <c:v>10.578903459999999</c:v>
                </c:pt>
                <c:pt idx="3215">
                  <c:v>10.578903459999999</c:v>
                </c:pt>
                <c:pt idx="3216">
                  <c:v>10.578725309999999</c:v>
                </c:pt>
                <c:pt idx="3217">
                  <c:v>10.578623500000001</c:v>
                </c:pt>
                <c:pt idx="3218">
                  <c:v>10.577477399999999</c:v>
                </c:pt>
                <c:pt idx="3219">
                  <c:v>10.576916600000001</c:v>
                </c:pt>
                <c:pt idx="3220">
                  <c:v>10.576840109999999</c:v>
                </c:pt>
                <c:pt idx="3221">
                  <c:v>10.57681461</c:v>
                </c:pt>
                <c:pt idx="3222">
                  <c:v>10.5767636</c:v>
                </c:pt>
                <c:pt idx="3223">
                  <c:v>10.576636089999999</c:v>
                </c:pt>
                <c:pt idx="3224">
                  <c:v>10.576278950000001</c:v>
                </c:pt>
                <c:pt idx="3225">
                  <c:v>10.576176889999999</c:v>
                </c:pt>
                <c:pt idx="3226">
                  <c:v>10.57602378</c:v>
                </c:pt>
                <c:pt idx="3227">
                  <c:v>10.57589617</c:v>
                </c:pt>
                <c:pt idx="3228">
                  <c:v>10.5754111</c:v>
                </c:pt>
                <c:pt idx="3229">
                  <c:v>10.57510461</c:v>
                </c:pt>
                <c:pt idx="3230">
                  <c:v>10.57444025</c:v>
                </c:pt>
                <c:pt idx="3231">
                  <c:v>10.574056759999999</c:v>
                </c:pt>
                <c:pt idx="3232">
                  <c:v>10.57364754</c:v>
                </c:pt>
                <c:pt idx="3233">
                  <c:v>10.572828599999999</c:v>
                </c:pt>
                <c:pt idx="3234">
                  <c:v>10.572060240000001</c:v>
                </c:pt>
                <c:pt idx="3235">
                  <c:v>10.571547669999999</c:v>
                </c:pt>
                <c:pt idx="3236">
                  <c:v>10.571137419999999</c:v>
                </c:pt>
                <c:pt idx="3237">
                  <c:v>10.571137419999999</c:v>
                </c:pt>
                <c:pt idx="3238">
                  <c:v>10.571111780000001</c:v>
                </c:pt>
                <c:pt idx="3239">
                  <c:v>10.570573059999999</c:v>
                </c:pt>
                <c:pt idx="3240">
                  <c:v>10.570213750000001</c:v>
                </c:pt>
                <c:pt idx="3241">
                  <c:v>10.570008380000001</c:v>
                </c:pt>
                <c:pt idx="3242">
                  <c:v>10.56931492</c:v>
                </c:pt>
                <c:pt idx="3243">
                  <c:v>10.56818382</c:v>
                </c:pt>
                <c:pt idx="3244">
                  <c:v>10.568003750000001</c:v>
                </c:pt>
                <c:pt idx="3245">
                  <c:v>10.56797802</c:v>
                </c:pt>
                <c:pt idx="3246">
                  <c:v>10.567823649999999</c:v>
                </c:pt>
                <c:pt idx="3247">
                  <c:v>10.567360389999999</c:v>
                </c:pt>
                <c:pt idx="3248">
                  <c:v>10.56699993</c:v>
                </c:pt>
                <c:pt idx="3249">
                  <c:v>10.5668454</c:v>
                </c:pt>
                <c:pt idx="3250">
                  <c:v>10.566201299999999</c:v>
                </c:pt>
                <c:pt idx="3251">
                  <c:v>10.566175530000001</c:v>
                </c:pt>
                <c:pt idx="3252">
                  <c:v>10.565324650000001</c:v>
                </c:pt>
                <c:pt idx="3253">
                  <c:v>10.565195660000001</c:v>
                </c:pt>
                <c:pt idx="3254">
                  <c:v>10.565118269999999</c:v>
                </c:pt>
                <c:pt idx="3255">
                  <c:v>10.56488603</c:v>
                </c:pt>
                <c:pt idx="3256">
                  <c:v>10.56380158</c:v>
                </c:pt>
                <c:pt idx="3257">
                  <c:v>10.56364656</c:v>
                </c:pt>
                <c:pt idx="3258">
                  <c:v>10.56341398</c:v>
                </c:pt>
                <c:pt idx="3259">
                  <c:v>10.56294868</c:v>
                </c:pt>
                <c:pt idx="3260">
                  <c:v>10.562664209999999</c:v>
                </c:pt>
                <c:pt idx="3261">
                  <c:v>10.56230205</c:v>
                </c:pt>
                <c:pt idx="3262">
                  <c:v>10.56217268</c:v>
                </c:pt>
                <c:pt idx="3263">
                  <c:v>10.56144787</c:v>
                </c:pt>
                <c:pt idx="3264">
                  <c:v>10.56142198</c:v>
                </c:pt>
                <c:pt idx="3265">
                  <c:v>10.560774370000001</c:v>
                </c:pt>
                <c:pt idx="3266">
                  <c:v>10.56072254</c:v>
                </c:pt>
                <c:pt idx="3267">
                  <c:v>10.560255980000001</c:v>
                </c:pt>
                <c:pt idx="3268">
                  <c:v>10.559789200000001</c:v>
                </c:pt>
                <c:pt idx="3269">
                  <c:v>10.559633549999999</c:v>
                </c:pt>
                <c:pt idx="3270">
                  <c:v>10.55934815</c:v>
                </c:pt>
                <c:pt idx="3271">
                  <c:v>10.55895883</c:v>
                </c:pt>
                <c:pt idx="3272">
                  <c:v>10.55862129</c:v>
                </c:pt>
                <c:pt idx="3273">
                  <c:v>10.55823169</c:v>
                </c:pt>
                <c:pt idx="3274">
                  <c:v>10.558075799999999</c:v>
                </c:pt>
                <c:pt idx="3275">
                  <c:v>10.5578939</c:v>
                </c:pt>
                <c:pt idx="3276">
                  <c:v>10.55648959</c:v>
                </c:pt>
                <c:pt idx="3277">
                  <c:v>10.55510937</c:v>
                </c:pt>
                <c:pt idx="3278">
                  <c:v>10.55471839</c:v>
                </c:pt>
                <c:pt idx="3279">
                  <c:v>10.554509810000001</c:v>
                </c:pt>
                <c:pt idx="3280">
                  <c:v>10.554431579999999</c:v>
                </c:pt>
                <c:pt idx="3281">
                  <c:v>10.55406642</c:v>
                </c:pt>
                <c:pt idx="3282">
                  <c:v>10.553962070000001</c:v>
                </c:pt>
                <c:pt idx="3283">
                  <c:v>10.5538577</c:v>
                </c:pt>
                <c:pt idx="3284">
                  <c:v>10.553335710000001</c:v>
                </c:pt>
                <c:pt idx="3285">
                  <c:v>10.553309609999999</c:v>
                </c:pt>
                <c:pt idx="3286">
                  <c:v>10.553309609999999</c:v>
                </c:pt>
                <c:pt idx="3287">
                  <c:v>10.55323128</c:v>
                </c:pt>
                <c:pt idx="3288">
                  <c:v>10.553179070000001</c:v>
                </c:pt>
                <c:pt idx="3289">
                  <c:v>10.55307462</c:v>
                </c:pt>
                <c:pt idx="3290">
                  <c:v>10.55291793</c:v>
                </c:pt>
                <c:pt idx="3291">
                  <c:v>10.552447709999999</c:v>
                </c:pt>
                <c:pt idx="3292">
                  <c:v>10.552290920000001</c:v>
                </c:pt>
                <c:pt idx="3293">
                  <c:v>10.552003409999999</c:v>
                </c:pt>
                <c:pt idx="3294">
                  <c:v>10.55197727</c:v>
                </c:pt>
                <c:pt idx="3295">
                  <c:v>10.55043371</c:v>
                </c:pt>
                <c:pt idx="3296">
                  <c:v>10.550407529999999</c:v>
                </c:pt>
                <c:pt idx="3297">
                  <c:v>10.55004091</c:v>
                </c:pt>
                <c:pt idx="3298">
                  <c:v>10.549831340000001</c:v>
                </c:pt>
                <c:pt idx="3299">
                  <c:v>10.54977895</c:v>
                </c:pt>
                <c:pt idx="3300">
                  <c:v>10.54888777</c:v>
                </c:pt>
                <c:pt idx="3301">
                  <c:v>10.548625510000001</c:v>
                </c:pt>
                <c:pt idx="3302">
                  <c:v>10.548625510000001</c:v>
                </c:pt>
                <c:pt idx="3303">
                  <c:v>10.548205749999999</c:v>
                </c:pt>
                <c:pt idx="3304">
                  <c:v>10.54783832</c:v>
                </c:pt>
                <c:pt idx="3305">
                  <c:v>10.546997960000001</c:v>
                </c:pt>
                <c:pt idx="3306">
                  <c:v>10.54623578</c:v>
                </c:pt>
                <c:pt idx="3307">
                  <c:v>10.54620948</c:v>
                </c:pt>
                <c:pt idx="3308">
                  <c:v>10.546025419999999</c:v>
                </c:pt>
                <c:pt idx="3309">
                  <c:v>10.546025419999999</c:v>
                </c:pt>
                <c:pt idx="3310">
                  <c:v>10.545893919999999</c:v>
                </c:pt>
                <c:pt idx="3311">
                  <c:v>10.54557825</c:v>
                </c:pt>
                <c:pt idx="3312">
                  <c:v>10.545551939999999</c:v>
                </c:pt>
                <c:pt idx="3313">
                  <c:v>10.54534144</c:v>
                </c:pt>
                <c:pt idx="3314">
                  <c:v>10.5443146</c:v>
                </c:pt>
                <c:pt idx="3315">
                  <c:v>10.54415653</c:v>
                </c:pt>
                <c:pt idx="3316">
                  <c:v>10.54384031</c:v>
                </c:pt>
                <c:pt idx="3317">
                  <c:v>10.54315484</c:v>
                </c:pt>
                <c:pt idx="3318">
                  <c:v>10.54231053</c:v>
                </c:pt>
                <c:pt idx="3319">
                  <c:v>10.542178549999999</c:v>
                </c:pt>
                <c:pt idx="3320">
                  <c:v>10.542046539999999</c:v>
                </c:pt>
                <c:pt idx="3321">
                  <c:v>10.54165042</c:v>
                </c:pt>
                <c:pt idx="3322">
                  <c:v>10.54157118</c:v>
                </c:pt>
                <c:pt idx="3323">
                  <c:v>10.54106917</c:v>
                </c:pt>
                <c:pt idx="3324">
                  <c:v>10.540699099999999</c:v>
                </c:pt>
                <c:pt idx="3325">
                  <c:v>10.54040824</c:v>
                </c:pt>
                <c:pt idx="3326">
                  <c:v>10.5401702</c:v>
                </c:pt>
                <c:pt idx="3327">
                  <c:v>10.53987918</c:v>
                </c:pt>
                <c:pt idx="3328">
                  <c:v>10.539693939999999</c:v>
                </c:pt>
                <c:pt idx="3329">
                  <c:v>10.53942926</c:v>
                </c:pt>
                <c:pt idx="3330">
                  <c:v>10.53847582</c:v>
                </c:pt>
                <c:pt idx="3331">
                  <c:v>10.53802527</c:v>
                </c:pt>
                <c:pt idx="3332">
                  <c:v>10.537097019999999</c:v>
                </c:pt>
                <c:pt idx="3333">
                  <c:v>10.536645849999999</c:v>
                </c:pt>
                <c:pt idx="3334">
                  <c:v>10.53656621</c:v>
                </c:pt>
                <c:pt idx="3335">
                  <c:v>10.536539660000001</c:v>
                </c:pt>
                <c:pt idx="3336">
                  <c:v>10.53592886</c:v>
                </c:pt>
                <c:pt idx="3337">
                  <c:v>10.535716320000001</c:v>
                </c:pt>
                <c:pt idx="3338">
                  <c:v>10.53568975</c:v>
                </c:pt>
                <c:pt idx="3339">
                  <c:v>10.534785919999999</c:v>
                </c:pt>
                <c:pt idx="3340">
                  <c:v>10.534094209999999</c:v>
                </c:pt>
                <c:pt idx="3341">
                  <c:v>10.533641680000001</c:v>
                </c:pt>
                <c:pt idx="3342">
                  <c:v>10.53348192</c:v>
                </c:pt>
                <c:pt idx="3343">
                  <c:v>10.53337539</c:v>
                </c:pt>
                <c:pt idx="3344">
                  <c:v>10.53254944</c:v>
                </c:pt>
                <c:pt idx="3345">
                  <c:v>10.532096210000001</c:v>
                </c:pt>
                <c:pt idx="3346">
                  <c:v>10.532096210000001</c:v>
                </c:pt>
                <c:pt idx="3347">
                  <c:v>10.532096210000001</c:v>
                </c:pt>
                <c:pt idx="3348">
                  <c:v>10.531429320000001</c:v>
                </c:pt>
                <c:pt idx="3349">
                  <c:v>10.531375949999999</c:v>
                </c:pt>
                <c:pt idx="3350">
                  <c:v>10.53118913</c:v>
                </c:pt>
                <c:pt idx="3351">
                  <c:v>10.53092219</c:v>
                </c:pt>
                <c:pt idx="3352">
                  <c:v>10.530334659999999</c:v>
                </c:pt>
                <c:pt idx="3353">
                  <c:v>10.53025452</c:v>
                </c:pt>
                <c:pt idx="3354">
                  <c:v>10.52988043</c:v>
                </c:pt>
                <c:pt idx="3355">
                  <c:v>10.52988043</c:v>
                </c:pt>
                <c:pt idx="3356">
                  <c:v>10.529666600000001</c:v>
                </c:pt>
                <c:pt idx="3357">
                  <c:v>10.52961313</c:v>
                </c:pt>
                <c:pt idx="3358">
                  <c:v>10.52953293</c:v>
                </c:pt>
                <c:pt idx="3359">
                  <c:v>10.529051580000001</c:v>
                </c:pt>
                <c:pt idx="3360">
                  <c:v>10.528891079999999</c:v>
                </c:pt>
                <c:pt idx="3361">
                  <c:v>10.52875731</c:v>
                </c:pt>
                <c:pt idx="3362">
                  <c:v>10.52827559</c:v>
                </c:pt>
                <c:pt idx="3363">
                  <c:v>10.52744541</c:v>
                </c:pt>
                <c:pt idx="3364">
                  <c:v>10.527311449999999</c:v>
                </c:pt>
                <c:pt idx="3365">
                  <c:v>10.52701667</c:v>
                </c:pt>
                <c:pt idx="3366">
                  <c:v>10.52562197</c:v>
                </c:pt>
                <c:pt idx="3367">
                  <c:v>10.525487760000001</c:v>
                </c:pt>
                <c:pt idx="3368">
                  <c:v>10.525434069999999</c:v>
                </c:pt>
                <c:pt idx="3369">
                  <c:v>10.5249776</c:v>
                </c:pt>
                <c:pt idx="3370">
                  <c:v>10.52468213</c:v>
                </c:pt>
                <c:pt idx="3371">
                  <c:v>10.524225319999999</c:v>
                </c:pt>
                <c:pt idx="3372">
                  <c:v>10.524064040000001</c:v>
                </c:pt>
                <c:pt idx="3373">
                  <c:v>10.52390274</c:v>
                </c:pt>
                <c:pt idx="3374">
                  <c:v>10.52382208</c:v>
                </c:pt>
                <c:pt idx="3375">
                  <c:v>10.52374141</c:v>
                </c:pt>
                <c:pt idx="3376">
                  <c:v>10.52344557</c:v>
                </c:pt>
                <c:pt idx="3377">
                  <c:v>10.522961280000001</c:v>
                </c:pt>
                <c:pt idx="3378">
                  <c:v>10.52253061</c:v>
                </c:pt>
                <c:pt idx="3379">
                  <c:v>10.52247676</c:v>
                </c:pt>
                <c:pt idx="3380">
                  <c:v>10.52218055</c:v>
                </c:pt>
                <c:pt idx="3381">
                  <c:v>10.521668699999999</c:v>
                </c:pt>
                <c:pt idx="3382">
                  <c:v>10.521668699999999</c:v>
                </c:pt>
                <c:pt idx="3383">
                  <c:v>10.521399199999999</c:v>
                </c:pt>
                <c:pt idx="3384">
                  <c:v>10.521372250000001</c:v>
                </c:pt>
                <c:pt idx="3385">
                  <c:v>10.52099482</c:v>
                </c:pt>
                <c:pt idx="3386">
                  <c:v>10.52091392</c:v>
                </c:pt>
                <c:pt idx="3387">
                  <c:v>10.52072514</c:v>
                </c:pt>
                <c:pt idx="3388">
                  <c:v>10.52007761</c:v>
                </c:pt>
                <c:pt idx="3389">
                  <c:v>10.520050619999999</c:v>
                </c:pt>
                <c:pt idx="3390">
                  <c:v>10.519726690000001</c:v>
                </c:pt>
                <c:pt idx="3391">
                  <c:v>10.51932163</c:v>
                </c:pt>
                <c:pt idx="3392">
                  <c:v>10.51929462</c:v>
                </c:pt>
                <c:pt idx="3393">
                  <c:v>10.51926761</c:v>
                </c:pt>
                <c:pt idx="3394">
                  <c:v>10.518673189999999</c:v>
                </c:pt>
                <c:pt idx="3395">
                  <c:v>10.518105459999999</c:v>
                </c:pt>
                <c:pt idx="3396">
                  <c:v>10.51715853</c:v>
                </c:pt>
                <c:pt idx="3397">
                  <c:v>10.51683366</c:v>
                </c:pt>
                <c:pt idx="3398">
                  <c:v>10.516021029999999</c:v>
                </c:pt>
                <c:pt idx="3399">
                  <c:v>10.51580422</c:v>
                </c:pt>
                <c:pt idx="3400">
                  <c:v>10.51577711</c:v>
                </c:pt>
                <c:pt idx="3401">
                  <c:v>10.5157229</c:v>
                </c:pt>
                <c:pt idx="3402">
                  <c:v>10.51528909</c:v>
                </c:pt>
                <c:pt idx="3403">
                  <c:v>10.51528909</c:v>
                </c:pt>
                <c:pt idx="3404">
                  <c:v>10.51528909</c:v>
                </c:pt>
                <c:pt idx="3405">
                  <c:v>10.5148551</c:v>
                </c:pt>
                <c:pt idx="3406">
                  <c:v>10.514665170000001</c:v>
                </c:pt>
                <c:pt idx="3407">
                  <c:v>10.514583760000001</c:v>
                </c:pt>
                <c:pt idx="3408">
                  <c:v>10.514448059999999</c:v>
                </c:pt>
                <c:pt idx="3409">
                  <c:v>10.514203759999999</c:v>
                </c:pt>
                <c:pt idx="3410">
                  <c:v>10.514068010000001</c:v>
                </c:pt>
                <c:pt idx="3411">
                  <c:v>10.51306289</c:v>
                </c:pt>
                <c:pt idx="3412">
                  <c:v>10.51300853</c:v>
                </c:pt>
                <c:pt idx="3413">
                  <c:v>10.51292698</c:v>
                </c:pt>
                <c:pt idx="3414">
                  <c:v>10.512763870000001</c:v>
                </c:pt>
                <c:pt idx="3415">
                  <c:v>10.512301580000001</c:v>
                </c:pt>
                <c:pt idx="3416">
                  <c:v>10.51205676</c:v>
                </c:pt>
                <c:pt idx="3417">
                  <c:v>10.51173023</c:v>
                </c:pt>
                <c:pt idx="3418">
                  <c:v>10.511049610000001</c:v>
                </c:pt>
                <c:pt idx="3419">
                  <c:v>10.510423039999999</c:v>
                </c:pt>
                <c:pt idx="3420">
                  <c:v>10.51031403</c:v>
                </c:pt>
                <c:pt idx="3421">
                  <c:v>10.5099324</c:v>
                </c:pt>
                <c:pt idx="3422">
                  <c:v>10.50919599</c:v>
                </c:pt>
                <c:pt idx="3423">
                  <c:v>10.509086849999999</c:v>
                </c:pt>
                <c:pt idx="3424">
                  <c:v>10.508868530000001</c:v>
                </c:pt>
                <c:pt idx="3425">
                  <c:v>10.50878664</c:v>
                </c:pt>
                <c:pt idx="3426">
                  <c:v>10.50742093</c:v>
                </c:pt>
                <c:pt idx="3427">
                  <c:v>10.50679208</c:v>
                </c:pt>
                <c:pt idx="3428">
                  <c:v>10.50679208</c:v>
                </c:pt>
                <c:pt idx="3429">
                  <c:v>10.506491179999999</c:v>
                </c:pt>
                <c:pt idx="3430">
                  <c:v>10.506491179999999</c:v>
                </c:pt>
                <c:pt idx="3431">
                  <c:v>10.50621756</c:v>
                </c:pt>
                <c:pt idx="3432">
                  <c:v>10.50610809</c:v>
                </c:pt>
                <c:pt idx="3433">
                  <c:v>10.50608072</c:v>
                </c:pt>
                <c:pt idx="3434">
                  <c:v>10.50605335</c:v>
                </c:pt>
                <c:pt idx="3435">
                  <c:v>10.505943869999999</c:v>
                </c:pt>
                <c:pt idx="3436">
                  <c:v>10.505834370000001</c:v>
                </c:pt>
                <c:pt idx="3437">
                  <c:v>10.505834370000001</c:v>
                </c:pt>
                <c:pt idx="3438">
                  <c:v>10.50408075</c:v>
                </c:pt>
                <c:pt idx="3439">
                  <c:v>10.50391619</c:v>
                </c:pt>
                <c:pt idx="3440">
                  <c:v>10.50391619</c:v>
                </c:pt>
                <c:pt idx="3441">
                  <c:v>10.50391619</c:v>
                </c:pt>
                <c:pt idx="3442">
                  <c:v>10.5038339</c:v>
                </c:pt>
                <c:pt idx="3443">
                  <c:v>10.5038339</c:v>
                </c:pt>
                <c:pt idx="3444">
                  <c:v>10.50377904</c:v>
                </c:pt>
                <c:pt idx="3445">
                  <c:v>10.502983179999999</c:v>
                </c:pt>
                <c:pt idx="3446">
                  <c:v>10.50259874</c:v>
                </c:pt>
                <c:pt idx="3447">
                  <c:v>10.501362049999999</c:v>
                </c:pt>
                <c:pt idx="3448">
                  <c:v>10.50092197</c:v>
                </c:pt>
                <c:pt idx="3449">
                  <c:v>10.50078441</c:v>
                </c:pt>
                <c:pt idx="3450">
                  <c:v>10.50078441</c:v>
                </c:pt>
                <c:pt idx="3451">
                  <c:v>10.50067434</c:v>
                </c:pt>
                <c:pt idx="3452">
                  <c:v>10.5004817</c:v>
                </c:pt>
                <c:pt idx="3453">
                  <c:v>10.49979338</c:v>
                </c:pt>
                <c:pt idx="3454">
                  <c:v>10.499628120000001</c:v>
                </c:pt>
                <c:pt idx="3455">
                  <c:v>10.49946282</c:v>
                </c:pt>
                <c:pt idx="3456">
                  <c:v>10.49946282</c:v>
                </c:pt>
                <c:pt idx="3457">
                  <c:v>10.49926994</c:v>
                </c:pt>
                <c:pt idx="3458">
                  <c:v>10.49921483</c:v>
                </c:pt>
                <c:pt idx="3459">
                  <c:v>10.49896678</c:v>
                </c:pt>
                <c:pt idx="3460">
                  <c:v>10.498194659999999</c:v>
                </c:pt>
                <c:pt idx="3461">
                  <c:v>10.49742195</c:v>
                </c:pt>
                <c:pt idx="3462">
                  <c:v>10.49736673</c:v>
                </c:pt>
                <c:pt idx="3463">
                  <c:v>10.497283899999999</c:v>
                </c:pt>
                <c:pt idx="3464">
                  <c:v>10.497035370000001</c:v>
                </c:pt>
                <c:pt idx="3465">
                  <c:v>10.49689727</c:v>
                </c:pt>
                <c:pt idx="3466">
                  <c:v>10.496427580000001</c:v>
                </c:pt>
                <c:pt idx="3467">
                  <c:v>10.496151190000001</c:v>
                </c:pt>
                <c:pt idx="3468">
                  <c:v>10.496095909999999</c:v>
                </c:pt>
                <c:pt idx="3469">
                  <c:v>10.49604062</c:v>
                </c:pt>
                <c:pt idx="3470">
                  <c:v>10.49604062</c:v>
                </c:pt>
                <c:pt idx="3471">
                  <c:v>10.496012970000001</c:v>
                </c:pt>
                <c:pt idx="3472">
                  <c:v>10.495819429999999</c:v>
                </c:pt>
                <c:pt idx="3473">
                  <c:v>10.495736470000001</c:v>
                </c:pt>
                <c:pt idx="3474">
                  <c:v>10.49562585</c:v>
                </c:pt>
                <c:pt idx="3475">
                  <c:v>10.49487882</c:v>
                </c:pt>
                <c:pt idx="3476">
                  <c:v>10.494435879999999</c:v>
                </c:pt>
                <c:pt idx="3477">
                  <c:v>10.49415894</c:v>
                </c:pt>
                <c:pt idx="3478">
                  <c:v>10.493965040000001</c:v>
                </c:pt>
                <c:pt idx="3479">
                  <c:v>10.49352169</c:v>
                </c:pt>
                <c:pt idx="3480">
                  <c:v>10.49343854</c:v>
                </c:pt>
                <c:pt idx="3481">
                  <c:v>10.493410819999999</c:v>
                </c:pt>
                <c:pt idx="3482">
                  <c:v>10.49302269</c:v>
                </c:pt>
                <c:pt idx="3483">
                  <c:v>10.492994960000001</c:v>
                </c:pt>
                <c:pt idx="3484">
                  <c:v>10.49260666</c:v>
                </c:pt>
                <c:pt idx="3485">
                  <c:v>10.492440200000001</c:v>
                </c:pt>
                <c:pt idx="3486">
                  <c:v>10.49207945</c:v>
                </c:pt>
                <c:pt idx="3487">
                  <c:v>10.49166303</c:v>
                </c:pt>
                <c:pt idx="3488">
                  <c:v>10.491468640000001</c:v>
                </c:pt>
                <c:pt idx="3489">
                  <c:v>10.491468640000001</c:v>
                </c:pt>
                <c:pt idx="3490">
                  <c:v>10.49144087</c:v>
                </c:pt>
                <c:pt idx="3491">
                  <c:v>10.491274219999999</c:v>
                </c:pt>
                <c:pt idx="3492">
                  <c:v>10.491274219999999</c:v>
                </c:pt>
                <c:pt idx="3493">
                  <c:v>10.491274219999999</c:v>
                </c:pt>
                <c:pt idx="3494">
                  <c:v>10.490913040000001</c:v>
                </c:pt>
                <c:pt idx="3495">
                  <c:v>10.49077409</c:v>
                </c:pt>
                <c:pt idx="3496">
                  <c:v>10.49063512</c:v>
                </c:pt>
                <c:pt idx="3497">
                  <c:v>10.490496139999999</c:v>
                </c:pt>
                <c:pt idx="3498">
                  <c:v>10.490496139999999</c:v>
                </c:pt>
                <c:pt idx="3499">
                  <c:v>10.490384929999999</c:v>
                </c:pt>
                <c:pt idx="3500">
                  <c:v>10.490273719999999</c:v>
                </c:pt>
                <c:pt idx="3501">
                  <c:v>10.489828729999999</c:v>
                </c:pt>
                <c:pt idx="3502">
                  <c:v>10.489828729999999</c:v>
                </c:pt>
                <c:pt idx="3503">
                  <c:v>10.489550510000001</c:v>
                </c:pt>
                <c:pt idx="3504">
                  <c:v>10.489550510000001</c:v>
                </c:pt>
                <c:pt idx="3505">
                  <c:v>10.489550510000001</c:v>
                </c:pt>
                <c:pt idx="3506">
                  <c:v>10.489300050000001</c:v>
                </c:pt>
                <c:pt idx="3507">
                  <c:v>10.489188710000001</c:v>
                </c:pt>
                <c:pt idx="3508">
                  <c:v>10.48902168</c:v>
                </c:pt>
                <c:pt idx="3509">
                  <c:v>10.48891031</c:v>
                </c:pt>
                <c:pt idx="3510">
                  <c:v>10.48863184</c:v>
                </c:pt>
                <c:pt idx="3511">
                  <c:v>10.48849257</c:v>
                </c:pt>
                <c:pt idx="3512">
                  <c:v>10.48765657</c:v>
                </c:pt>
                <c:pt idx="3513">
                  <c:v>10.48701516</c:v>
                </c:pt>
                <c:pt idx="3514">
                  <c:v>10.48687567</c:v>
                </c:pt>
                <c:pt idx="3515">
                  <c:v>10.48681987</c:v>
                </c:pt>
                <c:pt idx="3516">
                  <c:v>10.486624539999999</c:v>
                </c:pt>
                <c:pt idx="3517">
                  <c:v>10.486624539999999</c:v>
                </c:pt>
                <c:pt idx="3518">
                  <c:v>10.486624539999999</c:v>
                </c:pt>
                <c:pt idx="3519">
                  <c:v>10.48637334</c:v>
                </c:pt>
                <c:pt idx="3520">
                  <c:v>10.486233759999999</c:v>
                </c:pt>
                <c:pt idx="3521">
                  <c:v>10.486233759999999</c:v>
                </c:pt>
                <c:pt idx="3522">
                  <c:v>10.485731100000001</c:v>
                </c:pt>
                <c:pt idx="3523">
                  <c:v>10.48550762</c:v>
                </c:pt>
                <c:pt idx="3524">
                  <c:v>10.485312029999999</c:v>
                </c:pt>
                <c:pt idx="3525">
                  <c:v>10.48489279</c:v>
                </c:pt>
                <c:pt idx="3526">
                  <c:v>10.484501330000001</c:v>
                </c:pt>
                <c:pt idx="3527">
                  <c:v>10.484389459999999</c:v>
                </c:pt>
                <c:pt idx="3528">
                  <c:v>10.48399781</c:v>
                </c:pt>
                <c:pt idx="3529">
                  <c:v>10.483885880000001</c:v>
                </c:pt>
                <c:pt idx="3530">
                  <c:v>10.483829910000001</c:v>
                </c:pt>
                <c:pt idx="3531">
                  <c:v>10.48368997</c:v>
                </c:pt>
                <c:pt idx="3532">
                  <c:v>10.48357801</c:v>
                </c:pt>
                <c:pt idx="3533">
                  <c:v>10.48329805</c:v>
                </c:pt>
                <c:pt idx="3534">
                  <c:v>10.48321404</c:v>
                </c:pt>
                <c:pt idx="3535">
                  <c:v>10.48310203</c:v>
                </c:pt>
                <c:pt idx="3536">
                  <c:v>10.48293398</c:v>
                </c:pt>
                <c:pt idx="3537">
                  <c:v>10.482905969999999</c:v>
                </c:pt>
                <c:pt idx="3538">
                  <c:v>10.482709870000001</c:v>
                </c:pt>
                <c:pt idx="3539">
                  <c:v>10.48256978</c:v>
                </c:pt>
                <c:pt idx="3540">
                  <c:v>10.482401640000001</c:v>
                </c:pt>
                <c:pt idx="3541">
                  <c:v>10.481336110000001</c:v>
                </c:pt>
                <c:pt idx="3542">
                  <c:v>10.48097132</c:v>
                </c:pt>
                <c:pt idx="3543">
                  <c:v>10.479932359999999</c:v>
                </c:pt>
                <c:pt idx="3544">
                  <c:v>10.479791880000001</c:v>
                </c:pt>
                <c:pt idx="3545">
                  <c:v>10.479707579999999</c:v>
                </c:pt>
                <c:pt idx="3546">
                  <c:v>10.47906105</c:v>
                </c:pt>
                <c:pt idx="3547">
                  <c:v>10.477597790000001</c:v>
                </c:pt>
                <c:pt idx="3548">
                  <c:v>10.47737248</c:v>
                </c:pt>
                <c:pt idx="3549">
                  <c:v>10.47601957</c:v>
                </c:pt>
                <c:pt idx="3550">
                  <c:v>10.475793899999999</c:v>
                </c:pt>
                <c:pt idx="3551">
                  <c:v>10.47537065</c:v>
                </c:pt>
                <c:pt idx="3552">
                  <c:v>10.475173059999999</c:v>
                </c:pt>
                <c:pt idx="3553">
                  <c:v>10.47494721</c:v>
                </c:pt>
                <c:pt idx="3554">
                  <c:v>10.474664819999999</c:v>
                </c:pt>
                <c:pt idx="3555">
                  <c:v>10.474212830000001</c:v>
                </c:pt>
                <c:pt idx="3556">
                  <c:v>10.474099799999999</c:v>
                </c:pt>
                <c:pt idx="3557">
                  <c:v>10.474071540000001</c:v>
                </c:pt>
                <c:pt idx="3558">
                  <c:v>10.47347791</c:v>
                </c:pt>
                <c:pt idx="3559">
                  <c:v>10.47347791</c:v>
                </c:pt>
                <c:pt idx="3560">
                  <c:v>10.4731951</c:v>
                </c:pt>
                <c:pt idx="3561">
                  <c:v>10.473025379999999</c:v>
                </c:pt>
                <c:pt idx="3562">
                  <c:v>10.473025379999999</c:v>
                </c:pt>
                <c:pt idx="3563">
                  <c:v>10.472940510000001</c:v>
                </c:pt>
                <c:pt idx="3564">
                  <c:v>10.47135492</c:v>
                </c:pt>
                <c:pt idx="3565">
                  <c:v>10.47067461</c:v>
                </c:pt>
                <c:pt idx="3566">
                  <c:v>10.470504460000001</c:v>
                </c:pt>
                <c:pt idx="3567">
                  <c:v>10.470220810000001</c:v>
                </c:pt>
                <c:pt idx="3568">
                  <c:v>10.4701357</c:v>
                </c:pt>
                <c:pt idx="3569">
                  <c:v>10.469170610000001</c:v>
                </c:pt>
                <c:pt idx="3570">
                  <c:v>10.468545649999999</c:v>
                </c:pt>
                <c:pt idx="3571">
                  <c:v>10.468147739999999</c:v>
                </c:pt>
                <c:pt idx="3572">
                  <c:v>10.46774967</c:v>
                </c:pt>
                <c:pt idx="3573">
                  <c:v>10.467522130000001</c:v>
                </c:pt>
                <c:pt idx="3574">
                  <c:v>10.467465239999999</c:v>
                </c:pt>
                <c:pt idx="3575">
                  <c:v>10.46720919</c:v>
                </c:pt>
                <c:pt idx="3576">
                  <c:v>10.46695306</c:v>
                </c:pt>
                <c:pt idx="3577">
                  <c:v>10.46681075</c:v>
                </c:pt>
                <c:pt idx="3578">
                  <c:v>10.465813949999999</c:v>
                </c:pt>
                <c:pt idx="3579">
                  <c:v>10.465329430000001</c:v>
                </c:pt>
                <c:pt idx="3580">
                  <c:v>10.46504431</c:v>
                </c:pt>
                <c:pt idx="3581">
                  <c:v>10.464987280000001</c:v>
                </c:pt>
                <c:pt idx="3582">
                  <c:v>10.464502359999999</c:v>
                </c:pt>
                <c:pt idx="3583">
                  <c:v>10.463960119999999</c:v>
                </c:pt>
                <c:pt idx="3584">
                  <c:v>10.463817369999999</c:v>
                </c:pt>
                <c:pt idx="3585">
                  <c:v>10.46350326</c:v>
                </c:pt>
                <c:pt idx="3586">
                  <c:v>10.46310334</c:v>
                </c:pt>
                <c:pt idx="3587">
                  <c:v>10.46310334</c:v>
                </c:pt>
                <c:pt idx="3588">
                  <c:v>10.46310334</c:v>
                </c:pt>
                <c:pt idx="3589">
                  <c:v>10.46270326</c:v>
                </c:pt>
                <c:pt idx="3590">
                  <c:v>10.461759580000001</c:v>
                </c:pt>
                <c:pt idx="3591">
                  <c:v>10.46112997</c:v>
                </c:pt>
                <c:pt idx="3592">
                  <c:v>10.45969755</c:v>
                </c:pt>
                <c:pt idx="3593">
                  <c:v>10.45964021</c:v>
                </c:pt>
                <c:pt idx="3594">
                  <c:v>10.459439489999999</c:v>
                </c:pt>
                <c:pt idx="3595">
                  <c:v>10.459439489999999</c:v>
                </c:pt>
                <c:pt idx="3596">
                  <c:v>10.459439489999999</c:v>
                </c:pt>
                <c:pt idx="3597">
                  <c:v>10.459353460000001</c:v>
                </c:pt>
                <c:pt idx="3598">
                  <c:v>10.459095319999999</c:v>
                </c:pt>
                <c:pt idx="3599">
                  <c:v>10.458263069999999</c:v>
                </c:pt>
                <c:pt idx="3600">
                  <c:v>10.457516330000001</c:v>
                </c:pt>
                <c:pt idx="3601">
                  <c:v>10.45688404</c:v>
                </c:pt>
                <c:pt idx="3602">
                  <c:v>10.45607873</c:v>
                </c:pt>
                <c:pt idx="3603">
                  <c:v>10.45579096</c:v>
                </c:pt>
                <c:pt idx="3604">
                  <c:v>10.45518637</c:v>
                </c:pt>
                <c:pt idx="3605">
                  <c:v>10.45507117</c:v>
                </c:pt>
                <c:pt idx="3606">
                  <c:v>10.454149080000001</c:v>
                </c:pt>
                <c:pt idx="3607">
                  <c:v>10.452793229999999</c:v>
                </c:pt>
                <c:pt idx="3608">
                  <c:v>10.452331239999999</c:v>
                </c:pt>
                <c:pt idx="3609">
                  <c:v>10.452331239999999</c:v>
                </c:pt>
                <c:pt idx="3610">
                  <c:v>10.4522446</c:v>
                </c:pt>
                <c:pt idx="3611">
                  <c:v>10.45210017</c:v>
                </c:pt>
                <c:pt idx="3612">
                  <c:v>10.45111751</c:v>
                </c:pt>
                <c:pt idx="3613">
                  <c:v>10.45111751</c:v>
                </c:pt>
                <c:pt idx="3614">
                  <c:v>10.45111751</c:v>
                </c:pt>
                <c:pt idx="3615">
                  <c:v>10.45059689</c:v>
                </c:pt>
                <c:pt idx="3616">
                  <c:v>10.450539020000001</c:v>
                </c:pt>
                <c:pt idx="3617">
                  <c:v>10.450018099999999</c:v>
                </c:pt>
                <c:pt idx="3618">
                  <c:v>10.4499023</c:v>
                </c:pt>
                <c:pt idx="3619">
                  <c:v>10.44912032</c:v>
                </c:pt>
                <c:pt idx="3620">
                  <c:v>10.448714600000001</c:v>
                </c:pt>
                <c:pt idx="3621">
                  <c:v>10.448714600000001</c:v>
                </c:pt>
                <c:pt idx="3622">
                  <c:v>10.448714600000001</c:v>
                </c:pt>
                <c:pt idx="3623">
                  <c:v>10.44839571</c:v>
                </c:pt>
                <c:pt idx="3624">
                  <c:v>10.44833772</c:v>
                </c:pt>
                <c:pt idx="3625">
                  <c:v>10.447264280000001</c:v>
                </c:pt>
                <c:pt idx="3626">
                  <c:v>10.44656737</c:v>
                </c:pt>
                <c:pt idx="3627">
                  <c:v>10.44648022</c:v>
                </c:pt>
                <c:pt idx="3628">
                  <c:v>10.446422119999999</c:v>
                </c:pt>
                <c:pt idx="3629">
                  <c:v>10.44630591</c:v>
                </c:pt>
                <c:pt idx="3630">
                  <c:v>10.446218740000001</c:v>
                </c:pt>
                <c:pt idx="3631">
                  <c:v>10.446044369999999</c:v>
                </c:pt>
                <c:pt idx="3632">
                  <c:v>10.445811839999999</c:v>
                </c:pt>
                <c:pt idx="3633">
                  <c:v>10.445753699999999</c:v>
                </c:pt>
                <c:pt idx="3634">
                  <c:v>10.445084830000001</c:v>
                </c:pt>
                <c:pt idx="3635">
                  <c:v>10.445084830000001</c:v>
                </c:pt>
                <c:pt idx="3636">
                  <c:v>10.444124370000001</c:v>
                </c:pt>
                <c:pt idx="3637">
                  <c:v>10.443629230000001</c:v>
                </c:pt>
                <c:pt idx="3638">
                  <c:v>10.443075540000001</c:v>
                </c:pt>
                <c:pt idx="3639">
                  <c:v>10.44298809</c:v>
                </c:pt>
                <c:pt idx="3640">
                  <c:v>10.442667370000001</c:v>
                </c:pt>
                <c:pt idx="3641">
                  <c:v>10.44260905</c:v>
                </c:pt>
                <c:pt idx="3642">
                  <c:v>10.441032999999999</c:v>
                </c:pt>
                <c:pt idx="3643">
                  <c:v>10.440711650000001</c:v>
                </c:pt>
                <c:pt idx="3644">
                  <c:v>10.440653210000001</c:v>
                </c:pt>
                <c:pt idx="3645">
                  <c:v>10.439542230000001</c:v>
                </c:pt>
                <c:pt idx="3646">
                  <c:v>10.43948372</c:v>
                </c:pt>
                <c:pt idx="3647">
                  <c:v>10.43948372</c:v>
                </c:pt>
                <c:pt idx="3648">
                  <c:v>10.43916187</c:v>
                </c:pt>
                <c:pt idx="3649">
                  <c:v>10.43901554</c:v>
                </c:pt>
                <c:pt idx="3650">
                  <c:v>10.43886919</c:v>
                </c:pt>
                <c:pt idx="3651">
                  <c:v>10.438371439999999</c:v>
                </c:pt>
                <c:pt idx="3652">
                  <c:v>10.43825429</c:v>
                </c:pt>
                <c:pt idx="3653">
                  <c:v>10.437785529999999</c:v>
                </c:pt>
                <c:pt idx="3654">
                  <c:v>10.43769762</c:v>
                </c:pt>
                <c:pt idx="3655">
                  <c:v>10.43758038</c:v>
                </c:pt>
                <c:pt idx="3656">
                  <c:v>10.437052660000001</c:v>
                </c:pt>
                <c:pt idx="3657">
                  <c:v>10.43681803</c:v>
                </c:pt>
                <c:pt idx="3658">
                  <c:v>10.436788699999999</c:v>
                </c:pt>
                <c:pt idx="3659">
                  <c:v>10.43596703</c:v>
                </c:pt>
                <c:pt idx="3660">
                  <c:v>10.43590831</c:v>
                </c:pt>
                <c:pt idx="3661">
                  <c:v>10.435761510000001</c:v>
                </c:pt>
                <c:pt idx="3662">
                  <c:v>10.434938989999999</c:v>
                </c:pt>
                <c:pt idx="3663">
                  <c:v>10.43426285</c:v>
                </c:pt>
                <c:pt idx="3664">
                  <c:v>10.434115800000001</c:v>
                </c:pt>
                <c:pt idx="3665">
                  <c:v>10.43370395</c:v>
                </c:pt>
                <c:pt idx="3666">
                  <c:v>10.43332137</c:v>
                </c:pt>
                <c:pt idx="3667">
                  <c:v>10.433026979999999</c:v>
                </c:pt>
                <c:pt idx="3668">
                  <c:v>10.430343990000001</c:v>
                </c:pt>
                <c:pt idx="3669">
                  <c:v>10.42972382</c:v>
                </c:pt>
                <c:pt idx="3670">
                  <c:v>10.429339710000001</c:v>
                </c:pt>
                <c:pt idx="3671">
                  <c:v>10.429191940000001</c:v>
                </c:pt>
                <c:pt idx="3672">
                  <c:v>10.42812732</c:v>
                </c:pt>
                <c:pt idx="3673">
                  <c:v>10.427920179999999</c:v>
                </c:pt>
                <c:pt idx="3674">
                  <c:v>10.4267357</c:v>
                </c:pt>
                <c:pt idx="3675">
                  <c:v>10.4267357</c:v>
                </c:pt>
                <c:pt idx="3676">
                  <c:v>10.426320799999999</c:v>
                </c:pt>
                <c:pt idx="3677">
                  <c:v>10.42626151</c:v>
                </c:pt>
                <c:pt idx="3678">
                  <c:v>10.42620222</c:v>
                </c:pt>
                <c:pt idx="3679">
                  <c:v>10.42617257</c:v>
                </c:pt>
                <c:pt idx="3680">
                  <c:v>10.42492665</c:v>
                </c:pt>
                <c:pt idx="3681">
                  <c:v>10.423679180000001</c:v>
                </c:pt>
                <c:pt idx="3682">
                  <c:v>10.42359001</c:v>
                </c:pt>
                <c:pt idx="3683">
                  <c:v>10.422668180000001</c:v>
                </c:pt>
                <c:pt idx="3684">
                  <c:v>10.42186459</c:v>
                </c:pt>
                <c:pt idx="3685">
                  <c:v>10.421775269999999</c:v>
                </c:pt>
                <c:pt idx="3686">
                  <c:v>10.421775269999999</c:v>
                </c:pt>
                <c:pt idx="3687">
                  <c:v>10.4213583</c:v>
                </c:pt>
                <c:pt idx="3688">
                  <c:v>10.42117955</c:v>
                </c:pt>
                <c:pt idx="3689">
                  <c:v>10.42079214</c:v>
                </c:pt>
                <c:pt idx="3690">
                  <c:v>10.42073253</c:v>
                </c:pt>
                <c:pt idx="3691">
                  <c:v>10.420643099999999</c:v>
                </c:pt>
                <c:pt idx="3692">
                  <c:v>10.42061329</c:v>
                </c:pt>
                <c:pt idx="3693">
                  <c:v>10.420553659999999</c:v>
                </c:pt>
                <c:pt idx="3694">
                  <c:v>10.42010636</c:v>
                </c:pt>
                <c:pt idx="3695">
                  <c:v>10.41965886</c:v>
                </c:pt>
                <c:pt idx="3696">
                  <c:v>10.41903203</c:v>
                </c:pt>
                <c:pt idx="3697">
                  <c:v>10.419002170000001</c:v>
                </c:pt>
                <c:pt idx="3698">
                  <c:v>10.418912580000001</c:v>
                </c:pt>
                <c:pt idx="3699">
                  <c:v>10.41738844</c:v>
                </c:pt>
                <c:pt idx="3700">
                  <c:v>10.41717907</c:v>
                </c:pt>
                <c:pt idx="3701">
                  <c:v>10.41717907</c:v>
                </c:pt>
                <c:pt idx="3702">
                  <c:v>10.417089320000001</c:v>
                </c:pt>
                <c:pt idx="3703">
                  <c:v>10.41520278</c:v>
                </c:pt>
                <c:pt idx="3704">
                  <c:v>10.41463313</c:v>
                </c:pt>
                <c:pt idx="3705">
                  <c:v>10.41457314</c:v>
                </c:pt>
                <c:pt idx="3706">
                  <c:v>10.414303179999999</c:v>
                </c:pt>
                <c:pt idx="3707">
                  <c:v>10.41388308</c:v>
                </c:pt>
                <c:pt idx="3708">
                  <c:v>10.413763019999999</c:v>
                </c:pt>
                <c:pt idx="3709">
                  <c:v>10.41313248</c:v>
                </c:pt>
                <c:pt idx="3710">
                  <c:v>10.41307241</c:v>
                </c:pt>
                <c:pt idx="3711">
                  <c:v>10.41226107</c:v>
                </c:pt>
                <c:pt idx="3712">
                  <c:v>10.41181005</c:v>
                </c:pt>
                <c:pt idx="3713">
                  <c:v>10.41181005</c:v>
                </c:pt>
                <c:pt idx="3714">
                  <c:v>10.408858329999999</c:v>
                </c:pt>
                <c:pt idx="3715">
                  <c:v>10.40846612</c:v>
                </c:pt>
                <c:pt idx="3716">
                  <c:v>10.408043559999999</c:v>
                </c:pt>
                <c:pt idx="3717">
                  <c:v>10.408043559999999</c:v>
                </c:pt>
                <c:pt idx="3718">
                  <c:v>10.408043559999999</c:v>
                </c:pt>
                <c:pt idx="3719">
                  <c:v>10.40728856</c:v>
                </c:pt>
                <c:pt idx="3720">
                  <c:v>10.407077060000001</c:v>
                </c:pt>
                <c:pt idx="3721">
                  <c:v>10.40701662</c:v>
                </c:pt>
                <c:pt idx="3722">
                  <c:v>10.40677483</c:v>
                </c:pt>
                <c:pt idx="3723">
                  <c:v>10.40677483</c:v>
                </c:pt>
                <c:pt idx="3724">
                  <c:v>10.405474229999999</c:v>
                </c:pt>
                <c:pt idx="3725">
                  <c:v>10.40535315</c:v>
                </c:pt>
                <c:pt idx="3726">
                  <c:v>10.405050409999999</c:v>
                </c:pt>
                <c:pt idx="3727">
                  <c:v>10.403777870000001</c:v>
                </c:pt>
                <c:pt idx="3728">
                  <c:v>10.40362627</c:v>
                </c:pt>
                <c:pt idx="3729">
                  <c:v>10.403323009999999</c:v>
                </c:pt>
                <c:pt idx="3730">
                  <c:v>10.403080320000001</c:v>
                </c:pt>
                <c:pt idx="3731">
                  <c:v>10.40289827</c:v>
                </c:pt>
                <c:pt idx="3732">
                  <c:v>10.40192678</c:v>
                </c:pt>
                <c:pt idx="3733">
                  <c:v>10.401744519999999</c:v>
                </c:pt>
                <c:pt idx="3734">
                  <c:v>10.401744519999999</c:v>
                </c:pt>
                <c:pt idx="3735">
                  <c:v>10.400559019999999</c:v>
                </c:pt>
                <c:pt idx="3736">
                  <c:v>10.400467770000001</c:v>
                </c:pt>
                <c:pt idx="3737">
                  <c:v>10.400376509999999</c:v>
                </c:pt>
                <c:pt idx="3738">
                  <c:v>10.400254820000001</c:v>
                </c:pt>
                <c:pt idx="3739">
                  <c:v>10.40004182</c:v>
                </c:pt>
                <c:pt idx="3740">
                  <c:v>10.40004182</c:v>
                </c:pt>
                <c:pt idx="3741">
                  <c:v>10.39992009</c:v>
                </c:pt>
                <c:pt idx="3742">
                  <c:v>10.3996157</c:v>
                </c:pt>
                <c:pt idx="3743">
                  <c:v>10.39955481</c:v>
                </c:pt>
                <c:pt idx="3744">
                  <c:v>10.398031339999999</c:v>
                </c:pt>
                <c:pt idx="3745">
                  <c:v>10.397512839999999</c:v>
                </c:pt>
                <c:pt idx="3746">
                  <c:v>10.397512839999999</c:v>
                </c:pt>
                <c:pt idx="3747">
                  <c:v>10.39720771</c:v>
                </c:pt>
                <c:pt idx="3748">
                  <c:v>10.395894589999999</c:v>
                </c:pt>
                <c:pt idx="3749">
                  <c:v>10.394763319999999</c:v>
                </c:pt>
                <c:pt idx="3750">
                  <c:v>10.39439614</c:v>
                </c:pt>
                <c:pt idx="3751">
                  <c:v>10.394334929999999</c:v>
                </c:pt>
                <c:pt idx="3752">
                  <c:v>10.394273719999999</c:v>
                </c:pt>
                <c:pt idx="3753">
                  <c:v>10.39412067</c:v>
                </c:pt>
                <c:pt idx="3754">
                  <c:v>10.39378389</c:v>
                </c:pt>
                <c:pt idx="3755">
                  <c:v>10.39317125</c:v>
                </c:pt>
                <c:pt idx="3756">
                  <c:v>10.3923436</c:v>
                </c:pt>
                <c:pt idx="3757">
                  <c:v>10.3912697</c:v>
                </c:pt>
                <c:pt idx="3758">
                  <c:v>10.391177600000001</c:v>
                </c:pt>
                <c:pt idx="3759">
                  <c:v>10.39083982</c:v>
                </c:pt>
                <c:pt idx="3760">
                  <c:v>10.39083982</c:v>
                </c:pt>
                <c:pt idx="3761">
                  <c:v>10.388626070000001</c:v>
                </c:pt>
                <c:pt idx="3762">
                  <c:v>10.38853372</c:v>
                </c:pt>
                <c:pt idx="3763">
                  <c:v>10.388256630000001</c:v>
                </c:pt>
                <c:pt idx="3764">
                  <c:v>10.38822584</c:v>
                </c:pt>
                <c:pt idx="3765">
                  <c:v>10.388133460000001</c:v>
                </c:pt>
                <c:pt idx="3766">
                  <c:v>10.387825449999999</c:v>
                </c:pt>
                <c:pt idx="3767">
                  <c:v>10.38770222</c:v>
                </c:pt>
                <c:pt idx="3768">
                  <c:v>10.38767142</c:v>
                </c:pt>
                <c:pt idx="3769">
                  <c:v>10.387332450000001</c:v>
                </c:pt>
                <c:pt idx="3770">
                  <c:v>10.387209159999999</c:v>
                </c:pt>
                <c:pt idx="3771">
                  <c:v>10.38714751</c:v>
                </c:pt>
                <c:pt idx="3772">
                  <c:v>10.385605010000001</c:v>
                </c:pt>
                <c:pt idx="3773">
                  <c:v>10.38554326</c:v>
                </c:pt>
                <c:pt idx="3774">
                  <c:v>10.3851418</c:v>
                </c:pt>
                <c:pt idx="3775">
                  <c:v>10.38402921</c:v>
                </c:pt>
                <c:pt idx="3776">
                  <c:v>10.38396736</c:v>
                </c:pt>
                <c:pt idx="3777">
                  <c:v>10.38279155</c:v>
                </c:pt>
                <c:pt idx="3778">
                  <c:v>10.38127332</c:v>
                </c:pt>
                <c:pt idx="3779">
                  <c:v>10.38127332</c:v>
                </c:pt>
                <c:pt idx="3780">
                  <c:v>10.380590919999999</c:v>
                </c:pt>
                <c:pt idx="3781">
                  <c:v>10.37953538</c:v>
                </c:pt>
                <c:pt idx="3782">
                  <c:v>10.37934899</c:v>
                </c:pt>
                <c:pt idx="3783">
                  <c:v>10.37897611</c:v>
                </c:pt>
                <c:pt idx="3784">
                  <c:v>10.3788207</c:v>
                </c:pt>
                <c:pt idx="3785">
                  <c:v>10.37847872</c:v>
                </c:pt>
                <c:pt idx="3786">
                  <c:v>10.378198830000001</c:v>
                </c:pt>
                <c:pt idx="3787">
                  <c:v>10.377887749999999</c:v>
                </c:pt>
                <c:pt idx="3788">
                  <c:v>10.377389819999999</c:v>
                </c:pt>
                <c:pt idx="3789">
                  <c:v>10.377265299999999</c:v>
                </c:pt>
                <c:pt idx="3790">
                  <c:v>10.3771719</c:v>
                </c:pt>
                <c:pt idx="3791">
                  <c:v>10.376767060000001</c:v>
                </c:pt>
                <c:pt idx="3792">
                  <c:v>10.376611309999999</c:v>
                </c:pt>
                <c:pt idx="3793">
                  <c:v>10.37648669</c:v>
                </c:pt>
                <c:pt idx="3794">
                  <c:v>10.37608157</c:v>
                </c:pt>
                <c:pt idx="3795">
                  <c:v>10.37608157</c:v>
                </c:pt>
                <c:pt idx="3796">
                  <c:v>10.37608157</c:v>
                </c:pt>
                <c:pt idx="3797">
                  <c:v>10.37608157</c:v>
                </c:pt>
                <c:pt idx="3798">
                  <c:v>10.375364429999999</c:v>
                </c:pt>
                <c:pt idx="3799">
                  <c:v>10.375333230000001</c:v>
                </c:pt>
                <c:pt idx="3800">
                  <c:v>10.37508366</c:v>
                </c:pt>
                <c:pt idx="3801">
                  <c:v>10.37427213</c:v>
                </c:pt>
                <c:pt idx="3802">
                  <c:v>10.37427213</c:v>
                </c:pt>
                <c:pt idx="3803">
                  <c:v>10.37386611</c:v>
                </c:pt>
                <c:pt idx="3804">
                  <c:v>10.373772389999999</c:v>
                </c:pt>
                <c:pt idx="3805">
                  <c:v>10.37349118</c:v>
                </c:pt>
                <c:pt idx="3806">
                  <c:v>10.37349118</c:v>
                </c:pt>
                <c:pt idx="3807">
                  <c:v>10.37324115</c:v>
                </c:pt>
                <c:pt idx="3808">
                  <c:v>10.37299106</c:v>
                </c:pt>
                <c:pt idx="3809">
                  <c:v>10.372678349999999</c:v>
                </c:pt>
                <c:pt idx="3810">
                  <c:v>10.3726158</c:v>
                </c:pt>
                <c:pt idx="3811">
                  <c:v>10.37249068</c:v>
                </c:pt>
                <c:pt idx="3812">
                  <c:v>10.37236555</c:v>
                </c:pt>
                <c:pt idx="3813">
                  <c:v>10.37199006</c:v>
                </c:pt>
                <c:pt idx="3814">
                  <c:v>10.371833560000001</c:v>
                </c:pt>
                <c:pt idx="3815">
                  <c:v>10.37173965</c:v>
                </c:pt>
                <c:pt idx="3816">
                  <c:v>10.371426550000001</c:v>
                </c:pt>
                <c:pt idx="3817">
                  <c:v>10.371176</c:v>
                </c:pt>
                <c:pt idx="3818">
                  <c:v>10.37014183</c:v>
                </c:pt>
                <c:pt idx="3819">
                  <c:v>10.36998504</c:v>
                </c:pt>
                <c:pt idx="3820">
                  <c:v>10.36920074</c:v>
                </c:pt>
                <c:pt idx="3821">
                  <c:v>10.36857286</c:v>
                </c:pt>
                <c:pt idx="3822">
                  <c:v>10.36857286</c:v>
                </c:pt>
                <c:pt idx="3823">
                  <c:v>10.368415819999999</c:v>
                </c:pt>
                <c:pt idx="3824">
                  <c:v>10.36807027</c:v>
                </c:pt>
                <c:pt idx="3825">
                  <c:v>10.368038840000001</c:v>
                </c:pt>
                <c:pt idx="3826">
                  <c:v>10.367850300000001</c:v>
                </c:pt>
                <c:pt idx="3827">
                  <c:v>10.36756742</c:v>
                </c:pt>
                <c:pt idx="3828">
                  <c:v>10.365648</c:v>
                </c:pt>
                <c:pt idx="3829">
                  <c:v>10.364860289999999</c:v>
                </c:pt>
                <c:pt idx="3830">
                  <c:v>10.36416659</c:v>
                </c:pt>
                <c:pt idx="3831">
                  <c:v>10.363945770000001</c:v>
                </c:pt>
                <c:pt idx="3832">
                  <c:v>10.36303041</c:v>
                </c:pt>
                <c:pt idx="3833">
                  <c:v>10.36303041</c:v>
                </c:pt>
                <c:pt idx="3834">
                  <c:v>10.36303041</c:v>
                </c:pt>
                <c:pt idx="3835">
                  <c:v>10.362904090000001</c:v>
                </c:pt>
                <c:pt idx="3836">
                  <c:v>10.36271457</c:v>
                </c:pt>
                <c:pt idx="3837">
                  <c:v>10.362082600000001</c:v>
                </c:pt>
                <c:pt idx="3838">
                  <c:v>10.360057599999999</c:v>
                </c:pt>
                <c:pt idx="3839">
                  <c:v>10.35948733</c:v>
                </c:pt>
                <c:pt idx="3840">
                  <c:v>10.358631320000001</c:v>
                </c:pt>
                <c:pt idx="3841">
                  <c:v>10.358377539999999</c:v>
                </c:pt>
                <c:pt idx="3842">
                  <c:v>10.35774282</c:v>
                </c:pt>
                <c:pt idx="3843">
                  <c:v>10.35771108</c:v>
                </c:pt>
                <c:pt idx="3844">
                  <c:v>10.357520579999999</c:v>
                </c:pt>
                <c:pt idx="3845">
                  <c:v>10.35739356</c:v>
                </c:pt>
                <c:pt idx="3846">
                  <c:v>10.357234760000001</c:v>
                </c:pt>
                <c:pt idx="3847">
                  <c:v>10.356980630000001</c:v>
                </c:pt>
                <c:pt idx="3848">
                  <c:v>10.35621785</c:v>
                </c:pt>
                <c:pt idx="3849">
                  <c:v>10.35605887</c:v>
                </c:pt>
                <c:pt idx="3850">
                  <c:v>10.35548631</c:v>
                </c:pt>
                <c:pt idx="3851">
                  <c:v>10.35542268</c:v>
                </c:pt>
                <c:pt idx="3852">
                  <c:v>10.35532721</c:v>
                </c:pt>
                <c:pt idx="3853">
                  <c:v>10.35488159</c:v>
                </c:pt>
                <c:pt idx="3854">
                  <c:v>10.35239522</c:v>
                </c:pt>
                <c:pt idx="3855">
                  <c:v>10.351916360000001</c:v>
                </c:pt>
                <c:pt idx="3856">
                  <c:v>10.35178863</c:v>
                </c:pt>
                <c:pt idx="3857">
                  <c:v>10.351596990000001</c:v>
                </c:pt>
                <c:pt idx="3858">
                  <c:v>10.35118166</c:v>
                </c:pt>
                <c:pt idx="3859">
                  <c:v>10.35114971</c:v>
                </c:pt>
                <c:pt idx="3860">
                  <c:v>10.350702220000001</c:v>
                </c:pt>
                <c:pt idx="3861">
                  <c:v>10.35067025</c:v>
                </c:pt>
                <c:pt idx="3862">
                  <c:v>10.350478409999999</c:v>
                </c:pt>
                <c:pt idx="3863">
                  <c:v>10.34977466</c:v>
                </c:pt>
                <c:pt idx="3864">
                  <c:v>10.34977466</c:v>
                </c:pt>
                <c:pt idx="3865">
                  <c:v>10.34977466</c:v>
                </c:pt>
                <c:pt idx="3866">
                  <c:v>10.34942259</c:v>
                </c:pt>
                <c:pt idx="3867">
                  <c:v>10.34894231</c:v>
                </c:pt>
                <c:pt idx="3868">
                  <c:v>10.348750130000001</c:v>
                </c:pt>
                <c:pt idx="3869">
                  <c:v>10.348718099999999</c:v>
                </c:pt>
                <c:pt idx="3870">
                  <c:v>10.348654030000001</c:v>
                </c:pt>
                <c:pt idx="3871">
                  <c:v>10.34772456</c:v>
                </c:pt>
                <c:pt idx="3872">
                  <c:v>10.346441110000001</c:v>
                </c:pt>
                <c:pt idx="3873">
                  <c:v>10.346344780000001</c:v>
                </c:pt>
                <c:pt idx="3874">
                  <c:v>10.346344780000001</c:v>
                </c:pt>
                <c:pt idx="3875">
                  <c:v>10.346119979999999</c:v>
                </c:pt>
                <c:pt idx="3876">
                  <c:v>10.34592726</c:v>
                </c:pt>
                <c:pt idx="3877">
                  <c:v>10.345798759999999</c:v>
                </c:pt>
                <c:pt idx="3878">
                  <c:v>10.345734500000001</c:v>
                </c:pt>
                <c:pt idx="3879">
                  <c:v>10.345509570000001</c:v>
                </c:pt>
                <c:pt idx="3880">
                  <c:v>10.34531673</c:v>
                </c:pt>
                <c:pt idx="3881">
                  <c:v>10.34486663</c:v>
                </c:pt>
                <c:pt idx="3882">
                  <c:v>10.344577170000001</c:v>
                </c:pt>
                <c:pt idx="3883">
                  <c:v>10.343869249999999</c:v>
                </c:pt>
                <c:pt idx="3884">
                  <c:v>10.343579500000001</c:v>
                </c:pt>
                <c:pt idx="3885">
                  <c:v>10.341742480000001</c:v>
                </c:pt>
                <c:pt idx="3886">
                  <c:v>10.341548919999999</c:v>
                </c:pt>
                <c:pt idx="3887">
                  <c:v>10.34116167</c:v>
                </c:pt>
                <c:pt idx="3888">
                  <c:v>10.34109711</c:v>
                </c:pt>
                <c:pt idx="3889">
                  <c:v>10.34058052</c:v>
                </c:pt>
                <c:pt idx="3890">
                  <c:v>10.3401929</c:v>
                </c:pt>
                <c:pt idx="3891">
                  <c:v>10.3401929</c:v>
                </c:pt>
                <c:pt idx="3892">
                  <c:v>10.33944953</c:v>
                </c:pt>
                <c:pt idx="3893">
                  <c:v>10.339190840000001</c:v>
                </c:pt>
                <c:pt idx="3894">
                  <c:v>10.339126159999999</c:v>
                </c:pt>
                <c:pt idx="3895">
                  <c:v>10.338802680000001</c:v>
                </c:pt>
                <c:pt idx="3896">
                  <c:v>10.338123039999999</c:v>
                </c:pt>
                <c:pt idx="3897">
                  <c:v>10.33792877</c:v>
                </c:pt>
                <c:pt idx="3898">
                  <c:v>10.337896389999999</c:v>
                </c:pt>
                <c:pt idx="3899">
                  <c:v>10.33672994</c:v>
                </c:pt>
                <c:pt idx="3900">
                  <c:v>10.336535400000001</c:v>
                </c:pt>
                <c:pt idx="3901">
                  <c:v>10.33627596</c:v>
                </c:pt>
                <c:pt idx="3902">
                  <c:v>10.336048890000001</c:v>
                </c:pt>
                <c:pt idx="3903">
                  <c:v>10.335951550000001</c:v>
                </c:pt>
                <c:pt idx="3904">
                  <c:v>10.33575686</c:v>
                </c:pt>
                <c:pt idx="3905">
                  <c:v>10.334815320000001</c:v>
                </c:pt>
                <c:pt idx="3906">
                  <c:v>10.334620409999999</c:v>
                </c:pt>
                <c:pt idx="3907">
                  <c:v>10.334522939999999</c:v>
                </c:pt>
                <c:pt idx="3908">
                  <c:v>10.33449044</c:v>
                </c:pt>
                <c:pt idx="3909">
                  <c:v>10.33364527</c:v>
                </c:pt>
                <c:pt idx="3910">
                  <c:v>10.333515179999999</c:v>
                </c:pt>
                <c:pt idx="3911">
                  <c:v>10.33247386</c:v>
                </c:pt>
                <c:pt idx="3912">
                  <c:v>10.33192021</c:v>
                </c:pt>
                <c:pt idx="3913">
                  <c:v>10.331626979999999</c:v>
                </c:pt>
                <c:pt idx="3914">
                  <c:v>10.331561799999999</c:v>
                </c:pt>
                <c:pt idx="3915">
                  <c:v>10.331366259999999</c:v>
                </c:pt>
                <c:pt idx="3916">
                  <c:v>10.33123587</c:v>
                </c:pt>
                <c:pt idx="3917">
                  <c:v>10.33123587</c:v>
                </c:pt>
                <c:pt idx="3918">
                  <c:v>10.330551059999999</c:v>
                </c:pt>
                <c:pt idx="3919">
                  <c:v>10.32999635</c:v>
                </c:pt>
                <c:pt idx="3920">
                  <c:v>10.329931070000001</c:v>
                </c:pt>
                <c:pt idx="3921">
                  <c:v>10.32957195</c:v>
                </c:pt>
                <c:pt idx="3922">
                  <c:v>10.329408669999999</c:v>
                </c:pt>
                <c:pt idx="3923">
                  <c:v>10.32918003</c:v>
                </c:pt>
                <c:pt idx="3924">
                  <c:v>10.32908203</c:v>
                </c:pt>
                <c:pt idx="3925">
                  <c:v>10.32878797</c:v>
                </c:pt>
                <c:pt idx="3926">
                  <c:v>10.328689929999999</c:v>
                </c:pt>
                <c:pt idx="3927">
                  <c:v>10.328591879999999</c:v>
                </c:pt>
                <c:pt idx="3928">
                  <c:v>10.328134179999999</c:v>
                </c:pt>
                <c:pt idx="3929">
                  <c:v>10.328134179999999</c:v>
                </c:pt>
                <c:pt idx="3930">
                  <c:v>10.327970669999999</c:v>
                </c:pt>
                <c:pt idx="3931">
                  <c:v>10.32761084</c:v>
                </c:pt>
                <c:pt idx="3932">
                  <c:v>10.327545410000001</c:v>
                </c:pt>
                <c:pt idx="3933">
                  <c:v>10.32718543</c:v>
                </c:pt>
                <c:pt idx="3934">
                  <c:v>10.32718543</c:v>
                </c:pt>
                <c:pt idx="3935">
                  <c:v>10.32708723</c:v>
                </c:pt>
                <c:pt idx="3936">
                  <c:v>10.327054499999999</c:v>
                </c:pt>
                <c:pt idx="3937">
                  <c:v>10.32656334</c:v>
                </c:pt>
                <c:pt idx="3938">
                  <c:v>10.325973640000001</c:v>
                </c:pt>
                <c:pt idx="3939">
                  <c:v>10.325022840000001</c:v>
                </c:pt>
                <c:pt idx="3940">
                  <c:v>10.324465050000001</c:v>
                </c:pt>
                <c:pt idx="3941">
                  <c:v>10.32423528</c:v>
                </c:pt>
                <c:pt idx="3942">
                  <c:v>10.323939790000001</c:v>
                </c:pt>
                <c:pt idx="3943">
                  <c:v>10.32390695</c:v>
                </c:pt>
                <c:pt idx="3944">
                  <c:v>10.32380843</c:v>
                </c:pt>
                <c:pt idx="3945">
                  <c:v>10.323249970000001</c:v>
                </c:pt>
                <c:pt idx="3946">
                  <c:v>10.323085649999999</c:v>
                </c:pt>
                <c:pt idx="3947">
                  <c:v>10.321605610000001</c:v>
                </c:pt>
                <c:pt idx="3948">
                  <c:v>10.3211447</c:v>
                </c:pt>
                <c:pt idx="3949">
                  <c:v>10.32104591</c:v>
                </c:pt>
                <c:pt idx="3950">
                  <c:v>10.320617690000001</c:v>
                </c:pt>
                <c:pt idx="3951">
                  <c:v>10.32038704</c:v>
                </c:pt>
                <c:pt idx="3952">
                  <c:v>10.32032113</c:v>
                </c:pt>
                <c:pt idx="3953">
                  <c:v>10.319892599999999</c:v>
                </c:pt>
                <c:pt idx="3954">
                  <c:v>10.31985963</c:v>
                </c:pt>
                <c:pt idx="3955">
                  <c:v>10.31979368</c:v>
                </c:pt>
                <c:pt idx="3956">
                  <c:v>10.319760710000001</c:v>
                </c:pt>
                <c:pt idx="3957">
                  <c:v>10.31972773</c:v>
                </c:pt>
                <c:pt idx="3958">
                  <c:v>10.319035</c:v>
                </c:pt>
                <c:pt idx="3959">
                  <c:v>10.318176660000001</c:v>
                </c:pt>
                <c:pt idx="3960">
                  <c:v>10.31774721</c:v>
                </c:pt>
                <c:pt idx="3961">
                  <c:v>10.31768112</c:v>
                </c:pt>
                <c:pt idx="3962">
                  <c:v>10.31754894</c:v>
                </c:pt>
                <c:pt idx="3963">
                  <c:v>10.31725146</c:v>
                </c:pt>
                <c:pt idx="3964">
                  <c:v>10.31725146</c:v>
                </c:pt>
                <c:pt idx="3965">
                  <c:v>10.31711922</c:v>
                </c:pt>
                <c:pt idx="3966">
                  <c:v>10.31698697</c:v>
                </c:pt>
                <c:pt idx="3967">
                  <c:v>10.316920830000001</c:v>
                </c:pt>
                <c:pt idx="3968">
                  <c:v>10.315828959999999</c:v>
                </c:pt>
                <c:pt idx="3969">
                  <c:v>10.315332270000001</c:v>
                </c:pt>
                <c:pt idx="3970">
                  <c:v>10.315266019999999</c:v>
                </c:pt>
                <c:pt idx="3971">
                  <c:v>10.31519977</c:v>
                </c:pt>
                <c:pt idx="3972">
                  <c:v>10.314470740000001</c:v>
                </c:pt>
                <c:pt idx="3973">
                  <c:v>10.314205510000001</c:v>
                </c:pt>
                <c:pt idx="3974">
                  <c:v>10.3140397</c:v>
                </c:pt>
                <c:pt idx="3975">
                  <c:v>10.313807519999999</c:v>
                </c:pt>
                <c:pt idx="3976">
                  <c:v>10.31307748</c:v>
                </c:pt>
                <c:pt idx="3977">
                  <c:v>10.31291148</c:v>
                </c:pt>
                <c:pt idx="3978">
                  <c:v>10.312811870000001</c:v>
                </c:pt>
                <c:pt idx="3979">
                  <c:v>10.31241333</c:v>
                </c:pt>
                <c:pt idx="3980">
                  <c:v>10.312247230000001</c:v>
                </c:pt>
                <c:pt idx="3981">
                  <c:v>10.31184846</c:v>
                </c:pt>
                <c:pt idx="3982">
                  <c:v>10.310983930000001</c:v>
                </c:pt>
                <c:pt idx="3983">
                  <c:v>10.310451540000001</c:v>
                </c:pt>
                <c:pt idx="3984">
                  <c:v>10.310151940000001</c:v>
                </c:pt>
                <c:pt idx="3985">
                  <c:v>10.31011865</c:v>
                </c:pt>
                <c:pt idx="3986">
                  <c:v>10.309452540000001</c:v>
                </c:pt>
                <c:pt idx="3987">
                  <c:v>10.309319260000001</c:v>
                </c:pt>
                <c:pt idx="3988">
                  <c:v>10.30921929</c:v>
                </c:pt>
                <c:pt idx="3989">
                  <c:v>10.308952659999999</c:v>
                </c:pt>
                <c:pt idx="3990">
                  <c:v>10.308952659999999</c:v>
                </c:pt>
                <c:pt idx="3991">
                  <c:v>10.308319129999999</c:v>
                </c:pt>
                <c:pt idx="3992">
                  <c:v>10.30808562</c:v>
                </c:pt>
                <c:pt idx="3993">
                  <c:v>10.30705085</c:v>
                </c:pt>
                <c:pt idx="3994">
                  <c:v>10.306883859999999</c:v>
                </c:pt>
                <c:pt idx="3995">
                  <c:v>10.30504504</c:v>
                </c:pt>
                <c:pt idx="3996">
                  <c:v>10.304777290000001</c:v>
                </c:pt>
                <c:pt idx="3997">
                  <c:v>10.303973620000001</c:v>
                </c:pt>
                <c:pt idx="3998">
                  <c:v>10.303471</c:v>
                </c:pt>
                <c:pt idx="3999">
                  <c:v>10.30239789</c:v>
                </c:pt>
                <c:pt idx="4000">
                  <c:v>10.30176019</c:v>
                </c:pt>
                <c:pt idx="4001">
                  <c:v>10.300987689999999</c:v>
                </c:pt>
                <c:pt idx="4002">
                  <c:v>10.30075246</c:v>
                </c:pt>
                <c:pt idx="4003">
                  <c:v>10.300382709999999</c:v>
                </c:pt>
                <c:pt idx="4004">
                  <c:v>10.30028184</c:v>
                </c:pt>
                <c:pt idx="4005">
                  <c:v>10.30024822</c:v>
                </c:pt>
                <c:pt idx="4006">
                  <c:v>10.30004645</c:v>
                </c:pt>
                <c:pt idx="4007">
                  <c:v>10.299811</c:v>
                </c:pt>
                <c:pt idx="4008">
                  <c:v>10.29964279</c:v>
                </c:pt>
                <c:pt idx="4009">
                  <c:v>10.298498199999999</c:v>
                </c:pt>
                <c:pt idx="4010">
                  <c:v>10.298498199999999</c:v>
                </c:pt>
                <c:pt idx="4011">
                  <c:v>10.298498199999999</c:v>
                </c:pt>
                <c:pt idx="4012">
                  <c:v>10.297386019999999</c:v>
                </c:pt>
                <c:pt idx="4013">
                  <c:v>10.297048759999999</c:v>
                </c:pt>
                <c:pt idx="4014">
                  <c:v>10.296373880000001</c:v>
                </c:pt>
                <c:pt idx="4015">
                  <c:v>10.296070029999999</c:v>
                </c:pt>
                <c:pt idx="4016">
                  <c:v>10.29586742</c:v>
                </c:pt>
                <c:pt idx="4017">
                  <c:v>10.29495515</c:v>
                </c:pt>
                <c:pt idx="4018">
                  <c:v>10.294819929999999</c:v>
                </c:pt>
                <c:pt idx="4019">
                  <c:v>10.29343285</c:v>
                </c:pt>
                <c:pt idx="4020">
                  <c:v>10.29204384</c:v>
                </c:pt>
                <c:pt idx="4021">
                  <c:v>10.29146735</c:v>
                </c:pt>
                <c:pt idx="4022">
                  <c:v>10.291433420000001</c:v>
                </c:pt>
                <c:pt idx="4023">
                  <c:v>10.290924459999999</c:v>
                </c:pt>
                <c:pt idx="4024">
                  <c:v>10.28963392</c:v>
                </c:pt>
                <c:pt idx="4025">
                  <c:v>10.289328019999999</c:v>
                </c:pt>
                <c:pt idx="4026">
                  <c:v>10.28902203</c:v>
                </c:pt>
                <c:pt idx="4027">
                  <c:v>10.28864791</c:v>
                </c:pt>
                <c:pt idx="4028">
                  <c:v>10.287899250000001</c:v>
                </c:pt>
                <c:pt idx="4029">
                  <c:v>10.28711597</c:v>
                </c:pt>
                <c:pt idx="4030">
                  <c:v>10.28697968</c:v>
                </c:pt>
                <c:pt idx="4031">
                  <c:v>10.286843380000001</c:v>
                </c:pt>
                <c:pt idx="4032">
                  <c:v>10.286775220000001</c:v>
                </c:pt>
                <c:pt idx="4033">
                  <c:v>10.28663888</c:v>
                </c:pt>
                <c:pt idx="4034">
                  <c:v>10.28643435</c:v>
                </c:pt>
                <c:pt idx="4035">
                  <c:v>10.285854609999999</c:v>
                </c:pt>
                <c:pt idx="4036">
                  <c:v>10.28486487</c:v>
                </c:pt>
                <c:pt idx="4037">
                  <c:v>10.28465997</c:v>
                </c:pt>
                <c:pt idx="4038">
                  <c:v>10.284523350000001</c:v>
                </c:pt>
                <c:pt idx="4039">
                  <c:v>10.28438671</c:v>
                </c:pt>
                <c:pt idx="4040">
                  <c:v>10.28435254</c:v>
                </c:pt>
                <c:pt idx="4041">
                  <c:v>10.284147539999999</c:v>
                </c:pt>
                <c:pt idx="4042">
                  <c:v>10.284079200000001</c:v>
                </c:pt>
                <c:pt idx="4043">
                  <c:v>10.28363485</c:v>
                </c:pt>
                <c:pt idx="4044">
                  <c:v>10.28363485</c:v>
                </c:pt>
                <c:pt idx="4045">
                  <c:v>10.282574459999999</c:v>
                </c:pt>
                <c:pt idx="4046">
                  <c:v>10.281958230000001</c:v>
                </c:pt>
                <c:pt idx="4047">
                  <c:v>10.281718489999999</c:v>
                </c:pt>
                <c:pt idx="4048">
                  <c:v>10.28130736</c:v>
                </c:pt>
                <c:pt idx="4049">
                  <c:v>10.28123882</c:v>
                </c:pt>
                <c:pt idx="4050">
                  <c:v>10.281136010000001</c:v>
                </c:pt>
                <c:pt idx="4051">
                  <c:v>10.279111820000001</c:v>
                </c:pt>
                <c:pt idx="4052">
                  <c:v>10.278733969999999</c:v>
                </c:pt>
                <c:pt idx="4053">
                  <c:v>10.278733969999999</c:v>
                </c:pt>
                <c:pt idx="4054">
                  <c:v>10.27835599</c:v>
                </c:pt>
                <c:pt idx="4055">
                  <c:v>10.27797786</c:v>
                </c:pt>
                <c:pt idx="4056">
                  <c:v>10.27642947</c:v>
                </c:pt>
                <c:pt idx="4057">
                  <c:v>10.2763606</c:v>
                </c:pt>
                <c:pt idx="4058">
                  <c:v>10.27629172</c:v>
                </c:pt>
                <c:pt idx="4059">
                  <c:v>10.2761195</c:v>
                </c:pt>
                <c:pt idx="4060">
                  <c:v>10.276016159999999</c:v>
                </c:pt>
                <c:pt idx="4061">
                  <c:v>10.273878010000001</c:v>
                </c:pt>
                <c:pt idx="4062">
                  <c:v>10.27360178</c:v>
                </c:pt>
                <c:pt idx="4063">
                  <c:v>10.27294545</c:v>
                </c:pt>
                <c:pt idx="4064">
                  <c:v>10.27280721</c:v>
                </c:pt>
                <c:pt idx="4065">
                  <c:v>10.272184940000001</c:v>
                </c:pt>
                <c:pt idx="4066">
                  <c:v>10.27083534</c:v>
                </c:pt>
                <c:pt idx="4067">
                  <c:v>10.27052363</c:v>
                </c:pt>
                <c:pt idx="4068">
                  <c:v>10.27048899</c:v>
                </c:pt>
                <c:pt idx="4069">
                  <c:v>10.27007322</c:v>
                </c:pt>
                <c:pt idx="4070">
                  <c:v>10.26944924</c:v>
                </c:pt>
                <c:pt idx="4071">
                  <c:v>10.269206479999999</c:v>
                </c:pt>
                <c:pt idx="4072">
                  <c:v>10.26865136</c:v>
                </c:pt>
                <c:pt idx="4073">
                  <c:v>10.26719273</c:v>
                </c:pt>
                <c:pt idx="4074">
                  <c:v>10.26639305</c:v>
                </c:pt>
                <c:pt idx="4075">
                  <c:v>10.26639305</c:v>
                </c:pt>
                <c:pt idx="4076">
                  <c:v>10.26639305</c:v>
                </c:pt>
                <c:pt idx="4077">
                  <c:v>10.26639305</c:v>
                </c:pt>
                <c:pt idx="4078">
                  <c:v>10.266010359999999</c:v>
                </c:pt>
                <c:pt idx="4079">
                  <c:v>10.26555791</c:v>
                </c:pt>
                <c:pt idx="4080">
                  <c:v>10.265453470000001</c:v>
                </c:pt>
                <c:pt idx="4081">
                  <c:v>10.264826599999999</c:v>
                </c:pt>
                <c:pt idx="4082">
                  <c:v>10.264722089999999</c:v>
                </c:pt>
                <c:pt idx="4083">
                  <c:v>10.26447817</c:v>
                </c:pt>
                <c:pt idx="4084">
                  <c:v>10.26444332</c:v>
                </c:pt>
                <c:pt idx="4085">
                  <c:v>10.264094760000001</c:v>
                </c:pt>
                <c:pt idx="4086">
                  <c:v>10.26405989</c:v>
                </c:pt>
                <c:pt idx="4087">
                  <c:v>10.263641440000001</c:v>
                </c:pt>
                <c:pt idx="4088">
                  <c:v>10.26179117</c:v>
                </c:pt>
                <c:pt idx="4089">
                  <c:v>10.26179117</c:v>
                </c:pt>
                <c:pt idx="4090">
                  <c:v>10.26046245</c:v>
                </c:pt>
                <c:pt idx="4091">
                  <c:v>10.25997248</c:v>
                </c:pt>
                <c:pt idx="4092">
                  <c:v>10.259727399999999</c:v>
                </c:pt>
                <c:pt idx="4093">
                  <c:v>10.25958733</c:v>
                </c:pt>
                <c:pt idx="4094">
                  <c:v>10.25913197</c:v>
                </c:pt>
                <c:pt idx="4095">
                  <c:v>10.258360870000001</c:v>
                </c:pt>
                <c:pt idx="4096">
                  <c:v>10.25808033</c:v>
                </c:pt>
                <c:pt idx="4097">
                  <c:v>10.258010179999999</c:v>
                </c:pt>
                <c:pt idx="4098">
                  <c:v>10.25794003</c:v>
                </c:pt>
                <c:pt idx="4099">
                  <c:v>10.257659370000001</c:v>
                </c:pt>
                <c:pt idx="4100">
                  <c:v>10.25723822</c:v>
                </c:pt>
                <c:pt idx="4101">
                  <c:v>10.25681691</c:v>
                </c:pt>
                <c:pt idx="4102">
                  <c:v>10.2566413</c:v>
                </c:pt>
                <c:pt idx="4103">
                  <c:v>10.25586829</c:v>
                </c:pt>
                <c:pt idx="4104">
                  <c:v>10.25583314</c:v>
                </c:pt>
                <c:pt idx="4105">
                  <c:v>10.25474284</c:v>
                </c:pt>
                <c:pt idx="4106">
                  <c:v>10.254109209999999</c:v>
                </c:pt>
                <c:pt idx="4107">
                  <c:v>10.253721799999999</c:v>
                </c:pt>
                <c:pt idx="4108">
                  <c:v>10.253651339999999</c:v>
                </c:pt>
                <c:pt idx="4109">
                  <c:v>10.253439950000001</c:v>
                </c:pt>
                <c:pt idx="4110">
                  <c:v>10.25164129</c:v>
                </c:pt>
                <c:pt idx="4111">
                  <c:v>10.251394169999999</c:v>
                </c:pt>
                <c:pt idx="4112">
                  <c:v>10.250935050000001</c:v>
                </c:pt>
                <c:pt idx="4113">
                  <c:v>10.250687750000001</c:v>
                </c:pt>
                <c:pt idx="4114">
                  <c:v>10.24934419</c:v>
                </c:pt>
                <c:pt idx="4115">
                  <c:v>10.249167269999999</c:v>
                </c:pt>
                <c:pt idx="4116">
                  <c:v>10.24803425</c:v>
                </c:pt>
                <c:pt idx="4117">
                  <c:v>10.24789253</c:v>
                </c:pt>
                <c:pt idx="4118">
                  <c:v>10.24757359</c:v>
                </c:pt>
                <c:pt idx="4119">
                  <c:v>10.24583535</c:v>
                </c:pt>
                <c:pt idx="4120">
                  <c:v>10.245693320000001</c:v>
                </c:pt>
                <c:pt idx="4121">
                  <c:v>10.245657810000001</c:v>
                </c:pt>
                <c:pt idx="4122">
                  <c:v>10.245018399999999</c:v>
                </c:pt>
                <c:pt idx="4123">
                  <c:v>10.24441414</c:v>
                </c:pt>
                <c:pt idx="4124">
                  <c:v>10.24398738</c:v>
                </c:pt>
                <c:pt idx="4125">
                  <c:v>10.243346900000001</c:v>
                </c:pt>
                <c:pt idx="4126">
                  <c:v>10.242990900000001</c:v>
                </c:pt>
                <c:pt idx="4127">
                  <c:v>10.241957790000001</c:v>
                </c:pt>
                <c:pt idx="4128">
                  <c:v>10.24163695</c:v>
                </c:pt>
                <c:pt idx="4129">
                  <c:v>10.24145867</c:v>
                </c:pt>
                <c:pt idx="4130">
                  <c:v>10.241244679999999</c:v>
                </c:pt>
                <c:pt idx="4131">
                  <c:v>10.240495360000001</c:v>
                </c:pt>
                <c:pt idx="4132">
                  <c:v>10.240245460000001</c:v>
                </c:pt>
                <c:pt idx="4133">
                  <c:v>10.24013834</c:v>
                </c:pt>
                <c:pt idx="4134">
                  <c:v>10.23995979</c:v>
                </c:pt>
                <c:pt idx="4135">
                  <c:v>10.239566849999999</c:v>
                </c:pt>
                <c:pt idx="4136">
                  <c:v>10.2393882</c:v>
                </c:pt>
                <c:pt idx="4137">
                  <c:v>10.239173770000001</c:v>
                </c:pt>
                <c:pt idx="4138">
                  <c:v>10.23892354</c:v>
                </c:pt>
                <c:pt idx="4139">
                  <c:v>10.23885203</c:v>
                </c:pt>
                <c:pt idx="4140">
                  <c:v>10.237743050000001</c:v>
                </c:pt>
                <c:pt idx="4141">
                  <c:v>10.236991099999999</c:v>
                </c:pt>
                <c:pt idx="4142">
                  <c:v>10.235915909999999</c:v>
                </c:pt>
                <c:pt idx="4143">
                  <c:v>10.234839559999999</c:v>
                </c:pt>
                <c:pt idx="4144">
                  <c:v>10.233510470000001</c:v>
                </c:pt>
                <c:pt idx="4145">
                  <c:v>10.232287579999999</c:v>
                </c:pt>
                <c:pt idx="4146">
                  <c:v>10.23120731</c:v>
                </c:pt>
                <c:pt idx="4147">
                  <c:v>10.23117128</c:v>
                </c:pt>
                <c:pt idx="4148">
                  <c:v>10.23063069</c:v>
                </c:pt>
                <c:pt idx="4149">
                  <c:v>10.230414379999999</c:v>
                </c:pt>
                <c:pt idx="4150">
                  <c:v>10.228754390000001</c:v>
                </c:pt>
                <c:pt idx="4151">
                  <c:v>10.228754390000001</c:v>
                </c:pt>
                <c:pt idx="4152">
                  <c:v>10.22846541</c:v>
                </c:pt>
                <c:pt idx="4153">
                  <c:v>10.22817635</c:v>
                </c:pt>
                <c:pt idx="4154">
                  <c:v>10.227814909999999</c:v>
                </c:pt>
                <c:pt idx="4155">
                  <c:v>10.226078169999999</c:v>
                </c:pt>
                <c:pt idx="4156">
                  <c:v>10.225788420000001</c:v>
                </c:pt>
                <c:pt idx="4157">
                  <c:v>10.225498590000001</c:v>
                </c:pt>
                <c:pt idx="4158">
                  <c:v>10.22535364</c:v>
                </c:pt>
                <c:pt idx="4159">
                  <c:v>10.22535364</c:v>
                </c:pt>
                <c:pt idx="4160">
                  <c:v>10.22455604</c:v>
                </c:pt>
                <c:pt idx="4161">
                  <c:v>10.22422957</c:v>
                </c:pt>
                <c:pt idx="4162">
                  <c:v>10.2235037</c:v>
                </c:pt>
                <c:pt idx="4163">
                  <c:v>10.22346739</c:v>
                </c:pt>
                <c:pt idx="4164">
                  <c:v>10.223140559999999</c:v>
                </c:pt>
                <c:pt idx="4165">
                  <c:v>10.223031600000001</c:v>
                </c:pt>
                <c:pt idx="4166">
                  <c:v>10.22263195</c:v>
                </c:pt>
                <c:pt idx="4167">
                  <c:v>10.221941279999999</c:v>
                </c:pt>
                <c:pt idx="4168">
                  <c:v>10.221541200000001</c:v>
                </c:pt>
                <c:pt idx="4169">
                  <c:v>10.221468440000001</c:v>
                </c:pt>
                <c:pt idx="4170">
                  <c:v>10.22084978</c:v>
                </c:pt>
                <c:pt idx="4171">
                  <c:v>10.22041284</c:v>
                </c:pt>
                <c:pt idx="4172">
                  <c:v>10.220230730000001</c:v>
                </c:pt>
                <c:pt idx="4173">
                  <c:v>10.219684190000001</c:v>
                </c:pt>
                <c:pt idx="4174">
                  <c:v>10.219465489999999</c:v>
                </c:pt>
                <c:pt idx="4175">
                  <c:v>10.21917382</c:v>
                </c:pt>
                <c:pt idx="4176">
                  <c:v>10.21804279</c:v>
                </c:pt>
                <c:pt idx="4177">
                  <c:v>10.217239340000001</c:v>
                </c:pt>
                <c:pt idx="4178">
                  <c:v>10.216398679999999</c:v>
                </c:pt>
                <c:pt idx="4179">
                  <c:v>10.215996369999999</c:v>
                </c:pt>
                <c:pt idx="4180">
                  <c:v>10.215776869999999</c:v>
                </c:pt>
                <c:pt idx="4181">
                  <c:v>10.215667099999999</c:v>
                </c:pt>
                <c:pt idx="4182">
                  <c:v>10.21508145</c:v>
                </c:pt>
                <c:pt idx="4183">
                  <c:v>10.214165680000001</c:v>
                </c:pt>
                <c:pt idx="4184">
                  <c:v>10.21387245</c:v>
                </c:pt>
                <c:pt idx="4185">
                  <c:v>10.21365248</c:v>
                </c:pt>
                <c:pt idx="4186">
                  <c:v>10.21365248</c:v>
                </c:pt>
                <c:pt idx="4187">
                  <c:v>10.213542479999999</c:v>
                </c:pt>
                <c:pt idx="4188">
                  <c:v>10.2135058</c:v>
                </c:pt>
                <c:pt idx="4189">
                  <c:v>10.21233162</c:v>
                </c:pt>
                <c:pt idx="4190">
                  <c:v>10.211707280000001</c:v>
                </c:pt>
                <c:pt idx="4191">
                  <c:v>10.211192820000001</c:v>
                </c:pt>
                <c:pt idx="4192">
                  <c:v>10.21108254</c:v>
                </c:pt>
                <c:pt idx="4193">
                  <c:v>10.21053098</c:v>
                </c:pt>
                <c:pt idx="4194">
                  <c:v>10.21008951</c:v>
                </c:pt>
                <c:pt idx="4195">
                  <c:v>10.209868699999999</c:v>
                </c:pt>
                <c:pt idx="4196">
                  <c:v>10.20927964</c:v>
                </c:pt>
                <c:pt idx="4197">
                  <c:v>10.20902182</c:v>
                </c:pt>
                <c:pt idx="4198">
                  <c:v>10.207842360000001</c:v>
                </c:pt>
                <c:pt idx="4199">
                  <c:v>10.20699376</c:v>
                </c:pt>
                <c:pt idx="4200">
                  <c:v>10.206661499999999</c:v>
                </c:pt>
                <c:pt idx="4201">
                  <c:v>10.20636607</c:v>
                </c:pt>
                <c:pt idx="4202">
                  <c:v>10.20599666</c:v>
                </c:pt>
                <c:pt idx="4203">
                  <c:v>10.205664069999999</c:v>
                </c:pt>
                <c:pt idx="4204">
                  <c:v>10.20436962</c:v>
                </c:pt>
                <c:pt idx="4205">
                  <c:v>10.2042956</c:v>
                </c:pt>
                <c:pt idx="4206">
                  <c:v>10.20359214</c:v>
                </c:pt>
                <c:pt idx="4207">
                  <c:v>10.20307349</c:v>
                </c:pt>
                <c:pt idx="4208">
                  <c:v>10.20270286</c:v>
                </c:pt>
                <c:pt idx="4209">
                  <c:v>10.202257919999999</c:v>
                </c:pt>
                <c:pt idx="4210">
                  <c:v>10.20214666</c:v>
                </c:pt>
                <c:pt idx="4211">
                  <c:v>10.20162725</c:v>
                </c:pt>
                <c:pt idx="4212">
                  <c:v>10.201293209999999</c:v>
                </c:pt>
                <c:pt idx="4213">
                  <c:v>10.201293209999999</c:v>
                </c:pt>
                <c:pt idx="4214">
                  <c:v>10.19995591</c:v>
                </c:pt>
                <c:pt idx="4215">
                  <c:v>10.199770040000001</c:v>
                </c:pt>
                <c:pt idx="4216">
                  <c:v>10.199398179999999</c:v>
                </c:pt>
                <c:pt idx="4217">
                  <c:v>10.198765699999999</c:v>
                </c:pt>
                <c:pt idx="4218">
                  <c:v>10.197723099999999</c:v>
                </c:pt>
                <c:pt idx="4219">
                  <c:v>10.19757407</c:v>
                </c:pt>
                <c:pt idx="4220">
                  <c:v>10.197015009999999</c:v>
                </c:pt>
                <c:pt idx="4221">
                  <c:v>10.19664212</c:v>
                </c:pt>
                <c:pt idx="4222">
                  <c:v>10.19582129</c:v>
                </c:pt>
                <c:pt idx="4223">
                  <c:v>10.1954853</c:v>
                </c:pt>
                <c:pt idx="4224">
                  <c:v>10.195447959999999</c:v>
                </c:pt>
                <c:pt idx="4225">
                  <c:v>10.194588769999999</c:v>
                </c:pt>
                <c:pt idx="4226">
                  <c:v>10.194289749999999</c:v>
                </c:pt>
                <c:pt idx="4227">
                  <c:v>10.19406543</c:v>
                </c:pt>
                <c:pt idx="4228">
                  <c:v>10.193766249999999</c:v>
                </c:pt>
                <c:pt idx="4229">
                  <c:v>10.193541809999999</c:v>
                </c:pt>
                <c:pt idx="4230">
                  <c:v>10.193392149999999</c:v>
                </c:pt>
                <c:pt idx="4231">
                  <c:v>10.193130200000001</c:v>
                </c:pt>
                <c:pt idx="4232">
                  <c:v>10.19204424</c:v>
                </c:pt>
                <c:pt idx="4233">
                  <c:v>10.19178194</c:v>
                </c:pt>
                <c:pt idx="4234">
                  <c:v>10.191182120000001</c:v>
                </c:pt>
                <c:pt idx="4235">
                  <c:v>10.190994610000001</c:v>
                </c:pt>
                <c:pt idx="4236">
                  <c:v>10.190394319999999</c:v>
                </c:pt>
                <c:pt idx="4237">
                  <c:v>10.190356789999999</c:v>
                </c:pt>
                <c:pt idx="4238">
                  <c:v>10.190356789999999</c:v>
                </c:pt>
                <c:pt idx="4239">
                  <c:v>10.190206659999999</c:v>
                </c:pt>
                <c:pt idx="4240">
                  <c:v>10.189906329999999</c:v>
                </c:pt>
                <c:pt idx="4241">
                  <c:v>10.1896059</c:v>
                </c:pt>
                <c:pt idx="4242">
                  <c:v>10.18945566</c:v>
                </c:pt>
                <c:pt idx="4243">
                  <c:v>10.18926782</c:v>
                </c:pt>
                <c:pt idx="4244">
                  <c:v>10.18851611</c:v>
                </c:pt>
                <c:pt idx="4245">
                  <c:v>10.18795195</c:v>
                </c:pt>
                <c:pt idx="4246">
                  <c:v>10.187650939999999</c:v>
                </c:pt>
                <c:pt idx="4247">
                  <c:v>10.18727455</c:v>
                </c:pt>
                <c:pt idx="4248">
                  <c:v>10.18727455</c:v>
                </c:pt>
                <c:pt idx="4249">
                  <c:v>10.18674736</c:v>
                </c:pt>
                <c:pt idx="4250">
                  <c:v>10.186332950000001</c:v>
                </c:pt>
                <c:pt idx="4251">
                  <c:v>10.184598080000001</c:v>
                </c:pt>
                <c:pt idx="4252">
                  <c:v>10.184484830000001</c:v>
                </c:pt>
                <c:pt idx="4253">
                  <c:v>10.18176302</c:v>
                </c:pt>
                <c:pt idx="4254">
                  <c:v>10.181611589999999</c:v>
                </c:pt>
                <c:pt idx="4255">
                  <c:v>10.18157373</c:v>
                </c:pt>
                <c:pt idx="4256">
                  <c:v>10.18134654</c:v>
                </c:pt>
                <c:pt idx="4257">
                  <c:v>10.181232919999999</c:v>
                </c:pt>
                <c:pt idx="4258">
                  <c:v>10.18043724</c:v>
                </c:pt>
                <c:pt idx="4259">
                  <c:v>10.180171870000001</c:v>
                </c:pt>
                <c:pt idx="4260">
                  <c:v>10.1800202</c:v>
                </c:pt>
                <c:pt idx="4261">
                  <c:v>10.17975472</c:v>
                </c:pt>
                <c:pt idx="4262">
                  <c:v>10.178502229999999</c:v>
                </c:pt>
                <c:pt idx="4263">
                  <c:v>10.177438280000001</c:v>
                </c:pt>
                <c:pt idx="4264">
                  <c:v>10.176525420000001</c:v>
                </c:pt>
                <c:pt idx="4265">
                  <c:v>10.175421269999999</c:v>
                </c:pt>
                <c:pt idx="4266">
                  <c:v>10.175421269999999</c:v>
                </c:pt>
                <c:pt idx="4267">
                  <c:v>10.175421269999999</c:v>
                </c:pt>
                <c:pt idx="4268">
                  <c:v>10.175421269999999</c:v>
                </c:pt>
                <c:pt idx="4269">
                  <c:v>10.17473532</c:v>
                </c:pt>
                <c:pt idx="4270">
                  <c:v>10.17473532</c:v>
                </c:pt>
                <c:pt idx="4271">
                  <c:v>10.174430299999999</c:v>
                </c:pt>
                <c:pt idx="4272">
                  <c:v>10.17336201</c:v>
                </c:pt>
                <c:pt idx="4273">
                  <c:v>10.1729802</c:v>
                </c:pt>
                <c:pt idx="4274">
                  <c:v>10.17294201</c:v>
                </c:pt>
                <c:pt idx="4275">
                  <c:v>10.17278924</c:v>
                </c:pt>
                <c:pt idx="4276">
                  <c:v>10.17164271</c:v>
                </c:pt>
                <c:pt idx="4277">
                  <c:v>10.171413250000001</c:v>
                </c:pt>
                <c:pt idx="4278">
                  <c:v>10.171260240000001</c:v>
                </c:pt>
                <c:pt idx="4279">
                  <c:v>10.170915900000001</c:v>
                </c:pt>
                <c:pt idx="4280">
                  <c:v>10.17076282</c:v>
                </c:pt>
                <c:pt idx="4281">
                  <c:v>10.17076282</c:v>
                </c:pt>
                <c:pt idx="4282">
                  <c:v>10.17072454</c:v>
                </c:pt>
                <c:pt idx="4283">
                  <c:v>10.170647990000001</c:v>
                </c:pt>
                <c:pt idx="4284">
                  <c:v>10.17011196</c:v>
                </c:pt>
                <c:pt idx="4285">
                  <c:v>10.16857886</c:v>
                </c:pt>
                <c:pt idx="4286">
                  <c:v>10.168195219999999</c:v>
                </c:pt>
                <c:pt idx="4287">
                  <c:v>10.16781143</c:v>
                </c:pt>
                <c:pt idx="4288">
                  <c:v>10.167120239999999</c:v>
                </c:pt>
                <c:pt idx="4289">
                  <c:v>10.165736430000001</c:v>
                </c:pt>
                <c:pt idx="4290">
                  <c:v>10.16558255</c:v>
                </c:pt>
                <c:pt idx="4291">
                  <c:v>10.16515927</c:v>
                </c:pt>
                <c:pt idx="4292">
                  <c:v>10.164543269999999</c:v>
                </c:pt>
                <c:pt idx="4293">
                  <c:v>10.16404249</c:v>
                </c:pt>
                <c:pt idx="4294">
                  <c:v>10.162615819999999</c:v>
                </c:pt>
                <c:pt idx="4295">
                  <c:v>10.16234568</c:v>
                </c:pt>
                <c:pt idx="4296">
                  <c:v>10.16219128</c:v>
                </c:pt>
                <c:pt idx="4297">
                  <c:v>10.161959639999999</c:v>
                </c:pt>
                <c:pt idx="4298">
                  <c:v>10.161573450000001</c:v>
                </c:pt>
                <c:pt idx="4299">
                  <c:v>10.161264389999999</c:v>
                </c:pt>
                <c:pt idx="4300">
                  <c:v>10.16110982</c:v>
                </c:pt>
                <c:pt idx="4301">
                  <c:v>10.16041398</c:v>
                </c:pt>
                <c:pt idx="4302">
                  <c:v>10.159137019999999</c:v>
                </c:pt>
                <c:pt idx="4303">
                  <c:v>10.158904659999999</c:v>
                </c:pt>
                <c:pt idx="4304">
                  <c:v>10.15859478</c:v>
                </c:pt>
                <c:pt idx="4305">
                  <c:v>10.15770332</c:v>
                </c:pt>
                <c:pt idx="4306">
                  <c:v>10.157043910000001</c:v>
                </c:pt>
                <c:pt idx="4307">
                  <c:v>10.15677226</c:v>
                </c:pt>
                <c:pt idx="4308">
                  <c:v>10.15584033</c:v>
                </c:pt>
                <c:pt idx="4309">
                  <c:v>10.15521856</c:v>
                </c:pt>
                <c:pt idx="4310">
                  <c:v>10.15506306</c:v>
                </c:pt>
                <c:pt idx="4311">
                  <c:v>10.154596400000001</c:v>
                </c:pt>
                <c:pt idx="4312">
                  <c:v>10.15253274</c:v>
                </c:pt>
                <c:pt idx="4313">
                  <c:v>10.152025910000001</c:v>
                </c:pt>
                <c:pt idx="4314">
                  <c:v>10.151323720000001</c:v>
                </c:pt>
                <c:pt idx="4315">
                  <c:v>10.151323720000001</c:v>
                </c:pt>
                <c:pt idx="4316">
                  <c:v>10.151323720000001</c:v>
                </c:pt>
                <c:pt idx="4317">
                  <c:v>10.151323720000001</c:v>
                </c:pt>
                <c:pt idx="4318">
                  <c:v>10.14925328</c:v>
                </c:pt>
                <c:pt idx="4319">
                  <c:v>10.14827517</c:v>
                </c:pt>
                <c:pt idx="4320">
                  <c:v>10.14807944</c:v>
                </c:pt>
                <c:pt idx="4321">
                  <c:v>10.14702179</c:v>
                </c:pt>
                <c:pt idx="4322">
                  <c:v>10.14643373</c:v>
                </c:pt>
                <c:pt idx="4323">
                  <c:v>10.14643373</c:v>
                </c:pt>
                <c:pt idx="4324">
                  <c:v>10.14627686</c:v>
                </c:pt>
                <c:pt idx="4325">
                  <c:v>10.14553136</c:v>
                </c:pt>
                <c:pt idx="4326">
                  <c:v>10.14521731</c:v>
                </c:pt>
                <c:pt idx="4327">
                  <c:v>10.14513878</c:v>
                </c:pt>
                <c:pt idx="4328">
                  <c:v>10.145020969999999</c:v>
                </c:pt>
                <c:pt idx="4329">
                  <c:v>10.14458889</c:v>
                </c:pt>
                <c:pt idx="4330">
                  <c:v>10.144471019999999</c:v>
                </c:pt>
                <c:pt idx="4331">
                  <c:v>10.144313840000001</c:v>
                </c:pt>
                <c:pt idx="4332">
                  <c:v>10.1439994</c:v>
                </c:pt>
                <c:pt idx="4333">
                  <c:v>10.14368486</c:v>
                </c:pt>
                <c:pt idx="4334">
                  <c:v>10.14337022</c:v>
                </c:pt>
                <c:pt idx="4335">
                  <c:v>10.14266192</c:v>
                </c:pt>
                <c:pt idx="4336">
                  <c:v>10.14266192</c:v>
                </c:pt>
                <c:pt idx="4337">
                  <c:v>10.142425709999999</c:v>
                </c:pt>
                <c:pt idx="4338">
                  <c:v>10.140376209999999</c:v>
                </c:pt>
                <c:pt idx="4339">
                  <c:v>10.139073379999999</c:v>
                </c:pt>
                <c:pt idx="4340">
                  <c:v>10.1385992</c:v>
                </c:pt>
                <c:pt idx="4341">
                  <c:v>10.138559669999999</c:v>
                </c:pt>
                <c:pt idx="4342">
                  <c:v>10.13828296</c:v>
                </c:pt>
                <c:pt idx="4343">
                  <c:v>10.13804571</c:v>
                </c:pt>
                <c:pt idx="4344">
                  <c:v>10.13800616</c:v>
                </c:pt>
                <c:pt idx="4345">
                  <c:v>10.13768973</c:v>
                </c:pt>
                <c:pt idx="4346">
                  <c:v>10.13626455</c:v>
                </c:pt>
                <c:pt idx="4347">
                  <c:v>10.13436115</c:v>
                </c:pt>
                <c:pt idx="4348">
                  <c:v>10.13404356</c:v>
                </c:pt>
                <c:pt idx="4349">
                  <c:v>10.13324916</c:v>
                </c:pt>
                <c:pt idx="4350">
                  <c:v>10.13281196</c:v>
                </c:pt>
                <c:pt idx="4351">
                  <c:v>10.132732450000001</c:v>
                </c:pt>
                <c:pt idx="4352">
                  <c:v>10.13261318</c:v>
                </c:pt>
                <c:pt idx="4353">
                  <c:v>10.13205636</c:v>
                </c:pt>
                <c:pt idx="4354">
                  <c:v>10.13181763</c:v>
                </c:pt>
                <c:pt idx="4355">
                  <c:v>10.130264499999999</c:v>
                </c:pt>
                <c:pt idx="4356">
                  <c:v>10.128469409999999</c:v>
                </c:pt>
                <c:pt idx="4357">
                  <c:v>10.12818989</c:v>
                </c:pt>
                <c:pt idx="4358">
                  <c:v>10.127270899999999</c:v>
                </c:pt>
                <c:pt idx="4359">
                  <c:v>10.126631100000001</c:v>
                </c:pt>
                <c:pt idx="4360">
                  <c:v>10.12519007</c:v>
                </c:pt>
                <c:pt idx="4361">
                  <c:v>10.12446877</c:v>
                </c:pt>
                <c:pt idx="4362">
                  <c:v>10.1239074</c:v>
                </c:pt>
                <c:pt idx="4363">
                  <c:v>10.123064749999999</c:v>
                </c:pt>
                <c:pt idx="4364">
                  <c:v>10.12278371</c:v>
                </c:pt>
                <c:pt idx="4365">
                  <c:v>10.122261569999999</c:v>
                </c:pt>
                <c:pt idx="4366">
                  <c:v>10.122261569999999</c:v>
                </c:pt>
                <c:pt idx="4367">
                  <c:v>10.12218122</c:v>
                </c:pt>
                <c:pt idx="4368">
                  <c:v>10.12194012</c:v>
                </c:pt>
                <c:pt idx="4369">
                  <c:v>10.120894679999999</c:v>
                </c:pt>
                <c:pt idx="4370">
                  <c:v>10.12021054</c:v>
                </c:pt>
                <c:pt idx="4371">
                  <c:v>10.119445349999999</c:v>
                </c:pt>
                <c:pt idx="4372">
                  <c:v>10.1182763</c:v>
                </c:pt>
                <c:pt idx="4373">
                  <c:v>10.11734815</c:v>
                </c:pt>
                <c:pt idx="4374">
                  <c:v>10.115691480000001</c:v>
                </c:pt>
                <c:pt idx="4375">
                  <c:v>10.115287</c:v>
                </c:pt>
                <c:pt idx="4376">
                  <c:v>10.11480141</c:v>
                </c:pt>
                <c:pt idx="4377">
                  <c:v>10.114679969999999</c:v>
                </c:pt>
                <c:pt idx="4378">
                  <c:v>10.114558519999999</c:v>
                </c:pt>
                <c:pt idx="4379">
                  <c:v>10.114275080000001</c:v>
                </c:pt>
                <c:pt idx="4380">
                  <c:v>10.114072569999999</c:v>
                </c:pt>
                <c:pt idx="4381">
                  <c:v>10.11241047</c:v>
                </c:pt>
                <c:pt idx="4382">
                  <c:v>10.11208583</c:v>
                </c:pt>
                <c:pt idx="4383">
                  <c:v>10.111151919999999</c:v>
                </c:pt>
                <c:pt idx="4384">
                  <c:v>10.10956633</c:v>
                </c:pt>
                <c:pt idx="4385">
                  <c:v>10.1076929</c:v>
                </c:pt>
                <c:pt idx="4386">
                  <c:v>10.106795679999999</c:v>
                </c:pt>
                <c:pt idx="4387">
                  <c:v>10.10626512</c:v>
                </c:pt>
                <c:pt idx="4388">
                  <c:v>10.105611740000001</c:v>
                </c:pt>
                <c:pt idx="4389">
                  <c:v>10.105366610000001</c:v>
                </c:pt>
                <c:pt idx="4390">
                  <c:v>10.10532575</c:v>
                </c:pt>
                <c:pt idx="4391">
                  <c:v>10.10528489</c:v>
                </c:pt>
                <c:pt idx="4392">
                  <c:v>10.10467175</c:v>
                </c:pt>
                <c:pt idx="4393">
                  <c:v>10.10364903</c:v>
                </c:pt>
                <c:pt idx="4394">
                  <c:v>10.10258428</c:v>
                </c:pt>
                <c:pt idx="4395">
                  <c:v>10.101928490000001</c:v>
                </c:pt>
                <c:pt idx="4396">
                  <c:v>10.101682459999999</c:v>
                </c:pt>
                <c:pt idx="4397">
                  <c:v>10.101682459999999</c:v>
                </c:pt>
                <c:pt idx="4398">
                  <c:v>10.101313299999999</c:v>
                </c:pt>
                <c:pt idx="4399">
                  <c:v>10.100861910000001</c:v>
                </c:pt>
                <c:pt idx="4400">
                  <c:v>10.09942433</c:v>
                </c:pt>
                <c:pt idx="4401">
                  <c:v>10.098025850000001</c:v>
                </c:pt>
                <c:pt idx="4402">
                  <c:v>10.097943519999999</c:v>
                </c:pt>
                <c:pt idx="4403">
                  <c:v>10.097490609999999</c:v>
                </c:pt>
                <c:pt idx="4404">
                  <c:v>10.097119899999999</c:v>
                </c:pt>
                <c:pt idx="4405">
                  <c:v>10.096790260000001</c:v>
                </c:pt>
                <c:pt idx="4406">
                  <c:v>10.09633683</c:v>
                </c:pt>
                <c:pt idx="4407">
                  <c:v>10.095841950000001</c:v>
                </c:pt>
                <c:pt idx="4408">
                  <c:v>10.09489273</c:v>
                </c:pt>
                <c:pt idx="4409">
                  <c:v>10.09402526</c:v>
                </c:pt>
                <c:pt idx="4410">
                  <c:v>10.09340519</c:v>
                </c:pt>
                <c:pt idx="4411">
                  <c:v>10.09323977</c:v>
                </c:pt>
                <c:pt idx="4412">
                  <c:v>10.09216387</c:v>
                </c:pt>
                <c:pt idx="4413">
                  <c:v>10.09187401</c:v>
                </c:pt>
                <c:pt idx="4414">
                  <c:v>10.090050099999999</c:v>
                </c:pt>
                <c:pt idx="4415">
                  <c:v>10.08942755</c:v>
                </c:pt>
                <c:pt idx="4416">
                  <c:v>10.08905384</c:v>
                </c:pt>
                <c:pt idx="4417">
                  <c:v>10.088846159999999</c:v>
                </c:pt>
                <c:pt idx="4418">
                  <c:v>10.08780711</c:v>
                </c:pt>
                <c:pt idx="4419">
                  <c:v>10.08751599</c:v>
                </c:pt>
                <c:pt idx="4420">
                  <c:v>10.087307989999999</c:v>
                </c:pt>
                <c:pt idx="4421">
                  <c:v>10.08718316</c:v>
                </c:pt>
                <c:pt idx="4422">
                  <c:v>10.086475549999999</c:v>
                </c:pt>
                <c:pt idx="4423">
                  <c:v>10.086392269999999</c:v>
                </c:pt>
                <c:pt idx="4424">
                  <c:v>10.08480861</c:v>
                </c:pt>
                <c:pt idx="4425">
                  <c:v>10.08405758</c:v>
                </c:pt>
                <c:pt idx="4426">
                  <c:v>10.08347305</c:v>
                </c:pt>
                <c:pt idx="4427">
                  <c:v>10.082888179999999</c:v>
                </c:pt>
                <c:pt idx="4428">
                  <c:v>10.08146636</c:v>
                </c:pt>
                <c:pt idx="4429">
                  <c:v>10.080754689999999</c:v>
                </c:pt>
                <c:pt idx="4430">
                  <c:v>10.080587169999999</c:v>
                </c:pt>
                <c:pt idx="4431">
                  <c:v>10.0797072</c:v>
                </c:pt>
                <c:pt idx="4432">
                  <c:v>10.07966527</c:v>
                </c:pt>
                <c:pt idx="4433">
                  <c:v>10.079078170000001</c:v>
                </c:pt>
                <c:pt idx="4434">
                  <c:v>10.078112900000001</c:v>
                </c:pt>
                <c:pt idx="4435">
                  <c:v>10.07760891</c:v>
                </c:pt>
                <c:pt idx="4436">
                  <c:v>10.076894490000001</c:v>
                </c:pt>
                <c:pt idx="4437">
                  <c:v>10.076768360000001</c:v>
                </c:pt>
                <c:pt idx="4438">
                  <c:v>10.076137490000001</c:v>
                </c:pt>
                <c:pt idx="4439">
                  <c:v>10.075337810000001</c:v>
                </c:pt>
                <c:pt idx="4440">
                  <c:v>10.075337810000001</c:v>
                </c:pt>
                <c:pt idx="4441">
                  <c:v>10.074495349999999</c:v>
                </c:pt>
                <c:pt idx="4442">
                  <c:v>10.07415817</c:v>
                </c:pt>
                <c:pt idx="4443">
                  <c:v>10.074116009999999</c:v>
                </c:pt>
                <c:pt idx="4444">
                  <c:v>10.073399090000001</c:v>
                </c:pt>
                <c:pt idx="4445">
                  <c:v>10.07297713</c:v>
                </c:pt>
                <c:pt idx="4446">
                  <c:v>10.07209044</c:v>
                </c:pt>
                <c:pt idx="4447">
                  <c:v>10.07192145</c:v>
                </c:pt>
                <c:pt idx="4448">
                  <c:v>10.07124524</c:v>
                </c:pt>
                <c:pt idx="4449">
                  <c:v>10.071118390000001</c:v>
                </c:pt>
                <c:pt idx="4450">
                  <c:v>10.07094925</c:v>
                </c:pt>
                <c:pt idx="4451">
                  <c:v>10.070145399999999</c:v>
                </c:pt>
                <c:pt idx="4452">
                  <c:v>10.069044359999999</c:v>
                </c:pt>
                <c:pt idx="4453">
                  <c:v>10.068408590000001</c:v>
                </c:pt>
                <c:pt idx="4454">
                  <c:v>10.067602709999999</c:v>
                </c:pt>
                <c:pt idx="4455">
                  <c:v>10.06743296</c:v>
                </c:pt>
                <c:pt idx="4456">
                  <c:v>10.06734808</c:v>
                </c:pt>
                <c:pt idx="4457">
                  <c:v>10.06722074</c:v>
                </c:pt>
                <c:pt idx="4458">
                  <c:v>10.06679617</c:v>
                </c:pt>
                <c:pt idx="4459">
                  <c:v>10.066668760000001</c:v>
                </c:pt>
                <c:pt idx="4460">
                  <c:v>10.066541340000001</c:v>
                </c:pt>
                <c:pt idx="4461">
                  <c:v>10.066073980000001</c:v>
                </c:pt>
                <c:pt idx="4462">
                  <c:v>10.06543632</c:v>
                </c:pt>
                <c:pt idx="4463">
                  <c:v>10.065351270000001</c:v>
                </c:pt>
                <c:pt idx="4464">
                  <c:v>10.065266210000001</c:v>
                </c:pt>
                <c:pt idx="4465">
                  <c:v>10.064585470000001</c:v>
                </c:pt>
                <c:pt idx="4466">
                  <c:v>10.063989449999999</c:v>
                </c:pt>
                <c:pt idx="4467">
                  <c:v>10.063819090000001</c:v>
                </c:pt>
                <c:pt idx="4468">
                  <c:v>10.063563500000001</c:v>
                </c:pt>
                <c:pt idx="4469">
                  <c:v>10.06343568</c:v>
                </c:pt>
                <c:pt idx="4470">
                  <c:v>10.063350460000001</c:v>
                </c:pt>
                <c:pt idx="4471">
                  <c:v>10.0627537</c:v>
                </c:pt>
                <c:pt idx="4472">
                  <c:v>10.06271106</c:v>
                </c:pt>
                <c:pt idx="4473">
                  <c:v>10.06211392</c:v>
                </c:pt>
                <c:pt idx="4474">
                  <c:v>10.06121753</c:v>
                </c:pt>
                <c:pt idx="4475">
                  <c:v>10.059294</c:v>
                </c:pt>
                <c:pt idx="4476">
                  <c:v>10.05916564</c:v>
                </c:pt>
                <c:pt idx="4477">
                  <c:v>10.059122840000001</c:v>
                </c:pt>
                <c:pt idx="4478">
                  <c:v>10.05762395</c:v>
                </c:pt>
                <c:pt idx="4479">
                  <c:v>10.05599402</c:v>
                </c:pt>
                <c:pt idx="4480">
                  <c:v>10.055779360000001</c:v>
                </c:pt>
                <c:pt idx="4481">
                  <c:v>10.055092139999999</c:v>
                </c:pt>
                <c:pt idx="4482">
                  <c:v>10.05449043</c:v>
                </c:pt>
                <c:pt idx="4483">
                  <c:v>10.05406041</c:v>
                </c:pt>
                <c:pt idx="4484">
                  <c:v>10.05139018</c:v>
                </c:pt>
                <c:pt idx="4485">
                  <c:v>10.04979326</c:v>
                </c:pt>
                <c:pt idx="4486">
                  <c:v>10.04953405</c:v>
                </c:pt>
                <c:pt idx="4487">
                  <c:v>10.049318</c:v>
                </c:pt>
                <c:pt idx="4488">
                  <c:v>10.049274779999999</c:v>
                </c:pt>
                <c:pt idx="4489">
                  <c:v>10.04914512</c:v>
                </c:pt>
                <c:pt idx="4490">
                  <c:v>10.046591729999999</c:v>
                </c:pt>
                <c:pt idx="4491">
                  <c:v>10.04641838</c:v>
                </c:pt>
                <c:pt idx="4492">
                  <c:v>10.0463317</c:v>
                </c:pt>
                <c:pt idx="4493">
                  <c:v>10.04585479</c:v>
                </c:pt>
                <c:pt idx="4494">
                  <c:v>10.045551189999999</c:v>
                </c:pt>
                <c:pt idx="4495">
                  <c:v>10.04459641</c:v>
                </c:pt>
                <c:pt idx="4496">
                  <c:v>10.04433586</c:v>
                </c:pt>
                <c:pt idx="4497">
                  <c:v>10.044031800000001</c:v>
                </c:pt>
                <c:pt idx="4498">
                  <c:v>10.043466860000001</c:v>
                </c:pt>
                <c:pt idx="4499">
                  <c:v>10.042684120000001</c:v>
                </c:pt>
                <c:pt idx="4500">
                  <c:v>10.042466579999999</c:v>
                </c:pt>
                <c:pt idx="4501">
                  <c:v>10.04229252</c:v>
                </c:pt>
                <c:pt idx="4502">
                  <c:v>10.0415524</c:v>
                </c:pt>
                <c:pt idx="4503">
                  <c:v>10.041378180000001</c:v>
                </c:pt>
                <c:pt idx="4504">
                  <c:v>10.03924147</c:v>
                </c:pt>
                <c:pt idx="4505">
                  <c:v>10.03919782</c:v>
                </c:pt>
                <c:pt idx="4506">
                  <c:v>10.038368030000001</c:v>
                </c:pt>
                <c:pt idx="4507">
                  <c:v>10.038018449999999</c:v>
                </c:pt>
                <c:pt idx="4508">
                  <c:v>10.03692519</c:v>
                </c:pt>
                <c:pt idx="4509">
                  <c:v>10.03539262</c:v>
                </c:pt>
                <c:pt idx="4510">
                  <c:v>10.03447195</c:v>
                </c:pt>
                <c:pt idx="4511">
                  <c:v>10.03447195</c:v>
                </c:pt>
                <c:pt idx="4512">
                  <c:v>10.03398936</c:v>
                </c:pt>
                <c:pt idx="4513">
                  <c:v>10.033901589999999</c:v>
                </c:pt>
                <c:pt idx="4514">
                  <c:v>10.033550440000001</c:v>
                </c:pt>
                <c:pt idx="4515">
                  <c:v>10.033155239999999</c:v>
                </c:pt>
                <c:pt idx="4516">
                  <c:v>10.031792810000001</c:v>
                </c:pt>
                <c:pt idx="4517">
                  <c:v>10.03148491</c:v>
                </c:pt>
                <c:pt idx="4518">
                  <c:v>10.03148491</c:v>
                </c:pt>
                <c:pt idx="4519">
                  <c:v>10.031220920000001</c:v>
                </c:pt>
                <c:pt idx="4520">
                  <c:v>10.030164259999999</c:v>
                </c:pt>
                <c:pt idx="4521">
                  <c:v>10.0286654</c:v>
                </c:pt>
                <c:pt idx="4522">
                  <c:v>10.028488919999999</c:v>
                </c:pt>
                <c:pt idx="4523">
                  <c:v>10.027341010000001</c:v>
                </c:pt>
                <c:pt idx="4524">
                  <c:v>10.02455408</c:v>
                </c:pt>
                <c:pt idx="4525">
                  <c:v>10.023446</c:v>
                </c:pt>
                <c:pt idx="4526">
                  <c:v>10.023002419999999</c:v>
                </c:pt>
                <c:pt idx="4527">
                  <c:v>10.022247889999999</c:v>
                </c:pt>
                <c:pt idx="4528">
                  <c:v>10.02193703</c:v>
                </c:pt>
                <c:pt idx="4529">
                  <c:v>10.02193703</c:v>
                </c:pt>
                <c:pt idx="4530">
                  <c:v>10.02127059</c:v>
                </c:pt>
                <c:pt idx="4531">
                  <c:v>10.02127059</c:v>
                </c:pt>
                <c:pt idx="4532">
                  <c:v>10.02127059</c:v>
                </c:pt>
                <c:pt idx="4533">
                  <c:v>10.020826039999999</c:v>
                </c:pt>
                <c:pt idx="4534">
                  <c:v>10.020203349999999</c:v>
                </c:pt>
                <c:pt idx="4535">
                  <c:v>10.02006987</c:v>
                </c:pt>
                <c:pt idx="4536">
                  <c:v>10.01913498</c:v>
                </c:pt>
                <c:pt idx="4537">
                  <c:v>10.01891225</c:v>
                </c:pt>
                <c:pt idx="4538">
                  <c:v>10.017351809999999</c:v>
                </c:pt>
                <c:pt idx="4539">
                  <c:v>10.01708406</c:v>
                </c:pt>
                <c:pt idx="4540">
                  <c:v>10.01538665</c:v>
                </c:pt>
                <c:pt idx="4541">
                  <c:v>10.015252520000001</c:v>
                </c:pt>
                <c:pt idx="4542">
                  <c:v>10.014715819999999</c:v>
                </c:pt>
                <c:pt idx="4543">
                  <c:v>10.01368634</c:v>
                </c:pt>
                <c:pt idx="4544">
                  <c:v>10.01368634</c:v>
                </c:pt>
                <c:pt idx="4545">
                  <c:v>10.013104</c:v>
                </c:pt>
                <c:pt idx="4546">
                  <c:v>10.01229711</c:v>
                </c:pt>
                <c:pt idx="4547">
                  <c:v>10.011624210000001</c:v>
                </c:pt>
                <c:pt idx="4548">
                  <c:v>10.01113046</c:v>
                </c:pt>
                <c:pt idx="4549">
                  <c:v>10.011040660000001</c:v>
                </c:pt>
                <c:pt idx="4550">
                  <c:v>10.010097289999999</c:v>
                </c:pt>
                <c:pt idx="4551">
                  <c:v>10.00973767</c:v>
                </c:pt>
                <c:pt idx="4552">
                  <c:v>10.008478</c:v>
                </c:pt>
                <c:pt idx="4553">
                  <c:v>10.0052767</c:v>
                </c:pt>
                <c:pt idx="4554">
                  <c:v>10.004282659999999</c:v>
                </c:pt>
                <c:pt idx="4555">
                  <c:v>10.004237460000001</c:v>
                </c:pt>
                <c:pt idx="4556">
                  <c:v>10.003830499999999</c:v>
                </c:pt>
                <c:pt idx="4557">
                  <c:v>10.003649579999999</c:v>
                </c:pt>
                <c:pt idx="4558">
                  <c:v>10.00133995</c:v>
                </c:pt>
                <c:pt idx="4559">
                  <c:v>10.001249270000001</c:v>
                </c:pt>
                <c:pt idx="4560">
                  <c:v>10.001249270000001</c:v>
                </c:pt>
                <c:pt idx="4561">
                  <c:v>10.000341990000001</c:v>
                </c:pt>
                <c:pt idx="4562">
                  <c:v>10.000024249999999</c:v>
                </c:pt>
                <c:pt idx="4563">
                  <c:v>9.9998426410000008</c:v>
                </c:pt>
                <c:pt idx="4564">
                  <c:v>9.9987977319999999</c:v>
                </c:pt>
                <c:pt idx="4565">
                  <c:v>9.9987977319999999</c:v>
                </c:pt>
                <c:pt idx="4566">
                  <c:v>9.9967501829999996</c:v>
                </c:pt>
                <c:pt idx="4567">
                  <c:v>9.9957020369999992</c:v>
                </c:pt>
                <c:pt idx="4568">
                  <c:v>9.9937851910000006</c:v>
                </c:pt>
                <c:pt idx="4569">
                  <c:v>9.9930997109999993</c:v>
                </c:pt>
                <c:pt idx="4570">
                  <c:v>9.992825388</c:v>
                </c:pt>
                <c:pt idx="4571">
                  <c:v>9.9919562010000007</c:v>
                </c:pt>
                <c:pt idx="4572">
                  <c:v>9.9898945799999996</c:v>
                </c:pt>
                <c:pt idx="4573">
                  <c:v>9.9891146390000003</c:v>
                </c:pt>
                <c:pt idx="4574">
                  <c:v>9.9881962800000004</c:v>
                </c:pt>
                <c:pt idx="4575">
                  <c:v>9.9876448609999997</c:v>
                </c:pt>
                <c:pt idx="4576">
                  <c:v>9.9875988949999996</c:v>
                </c:pt>
                <c:pt idx="4577">
                  <c:v>9.9873690370000006</c:v>
                </c:pt>
                <c:pt idx="4578">
                  <c:v>9.9871851120000006</c:v>
                </c:pt>
                <c:pt idx="4579">
                  <c:v>9.9864950920000002</c:v>
                </c:pt>
                <c:pt idx="4580">
                  <c:v>9.9862649789999995</c:v>
                </c:pt>
                <c:pt idx="4581">
                  <c:v>9.9852979279999996</c:v>
                </c:pt>
                <c:pt idx="4582">
                  <c:v>9.9840532</c:v>
                </c:pt>
                <c:pt idx="4583">
                  <c:v>9.9835456449999995</c:v>
                </c:pt>
                <c:pt idx="4584">
                  <c:v>9.9829454739999992</c:v>
                </c:pt>
                <c:pt idx="4585">
                  <c:v>9.982806922</c:v>
                </c:pt>
                <c:pt idx="4586">
                  <c:v>9.9805411819999996</c:v>
                </c:pt>
                <c:pt idx="4587">
                  <c:v>9.9804948889999991</c:v>
                </c:pt>
                <c:pt idx="4588">
                  <c:v>9.9793368650000005</c:v>
                </c:pt>
                <c:pt idx="4589">
                  <c:v>9.9790587389999992</c:v>
                </c:pt>
                <c:pt idx="4590">
                  <c:v>9.9790123780000002</c:v>
                </c:pt>
                <c:pt idx="4591">
                  <c:v>9.9784558689999994</c:v>
                </c:pt>
                <c:pt idx="4592">
                  <c:v>9.9782702969999999</c:v>
                </c:pt>
                <c:pt idx="4593">
                  <c:v>9.9778062169999995</c:v>
                </c:pt>
                <c:pt idx="4594">
                  <c:v>9.9767844819999993</c:v>
                </c:pt>
                <c:pt idx="4595">
                  <c:v>9.9759942430000006</c:v>
                </c:pt>
                <c:pt idx="4596">
                  <c:v>9.9755756289999997</c:v>
                </c:pt>
                <c:pt idx="4597">
                  <c:v>9.9742721509999992</c:v>
                </c:pt>
                <c:pt idx="4598">
                  <c:v>9.9718468900000001</c:v>
                </c:pt>
                <c:pt idx="4599">
                  <c:v>9.9717067920000009</c:v>
                </c:pt>
                <c:pt idx="4600">
                  <c:v>9.9709125289999996</c:v>
                </c:pt>
                <c:pt idx="4601">
                  <c:v>9.9707722990000001</c:v>
                </c:pt>
                <c:pt idx="4602">
                  <c:v>9.9689943549999995</c:v>
                </c:pt>
                <c:pt idx="4603">
                  <c:v>9.9687601790000002</c:v>
                </c:pt>
                <c:pt idx="4604">
                  <c:v>9.9670724939999999</c:v>
                </c:pt>
                <c:pt idx="4605">
                  <c:v>9.9670255730000008</c:v>
                </c:pt>
                <c:pt idx="4606">
                  <c:v>9.9663684509999992</c:v>
                </c:pt>
                <c:pt idx="4607">
                  <c:v>9.9657578779999998</c:v>
                </c:pt>
                <c:pt idx="4608">
                  <c:v>9.9645826520000007</c:v>
                </c:pt>
                <c:pt idx="4609">
                  <c:v>9.9641121740000003</c:v>
                </c:pt>
                <c:pt idx="4610">
                  <c:v>9.9641121740000003</c:v>
                </c:pt>
                <c:pt idx="4611">
                  <c:v>9.9641121740000003</c:v>
                </c:pt>
                <c:pt idx="4612">
                  <c:v>9.9635002220000004</c:v>
                </c:pt>
                <c:pt idx="4613">
                  <c:v>9.9634531339999999</c:v>
                </c:pt>
                <c:pt idx="4614">
                  <c:v>9.9618979599999999</c:v>
                </c:pt>
                <c:pt idx="4615">
                  <c:v>9.9612374579999994</c:v>
                </c:pt>
                <c:pt idx="4616">
                  <c:v>9.9611902630000007</c:v>
                </c:pt>
                <c:pt idx="4617">
                  <c:v>9.9604820640000007</c:v>
                </c:pt>
                <c:pt idx="4618">
                  <c:v>9.9580230850000007</c:v>
                </c:pt>
                <c:pt idx="4619">
                  <c:v>9.9577863260000008</c:v>
                </c:pt>
                <c:pt idx="4620">
                  <c:v>9.9575495109999999</c:v>
                </c:pt>
                <c:pt idx="4621">
                  <c:v>9.9573126389999995</c:v>
                </c:pt>
                <c:pt idx="4622">
                  <c:v>9.9566965110000005</c:v>
                </c:pt>
                <c:pt idx="4623">
                  <c:v>9.9565542730000001</c:v>
                </c:pt>
                <c:pt idx="4624">
                  <c:v>9.9541806669999993</c:v>
                </c:pt>
                <c:pt idx="4625">
                  <c:v>9.9536101620000004</c:v>
                </c:pt>
                <c:pt idx="4626">
                  <c:v>9.9530869129999999</c:v>
                </c:pt>
                <c:pt idx="4627">
                  <c:v>9.9522777169999994</c:v>
                </c:pt>
                <c:pt idx="4628">
                  <c:v>9.9520872219999994</c:v>
                </c:pt>
                <c:pt idx="4629">
                  <c:v>9.9514202059999999</c:v>
                </c:pt>
                <c:pt idx="4630">
                  <c:v>9.9514202059999999</c:v>
                </c:pt>
                <c:pt idx="4631">
                  <c:v>9.9509434940000006</c:v>
                </c:pt>
                <c:pt idx="4632">
                  <c:v>9.9508004359999997</c:v>
                </c:pt>
                <c:pt idx="4633">
                  <c:v>9.9503711379999995</c:v>
                </c:pt>
                <c:pt idx="4634">
                  <c:v>9.9498939249999996</c:v>
                </c:pt>
                <c:pt idx="4635">
                  <c:v>9.9497507170000006</c:v>
                </c:pt>
                <c:pt idx="4636">
                  <c:v>9.9487954700000003</c:v>
                </c:pt>
                <c:pt idx="4637">
                  <c:v>9.9486998950000007</c:v>
                </c:pt>
                <c:pt idx="4638">
                  <c:v>9.9476958070000006</c:v>
                </c:pt>
                <c:pt idx="4639">
                  <c:v>9.9471694540000009</c:v>
                </c:pt>
                <c:pt idx="4640">
                  <c:v>9.9468343570000002</c:v>
                </c:pt>
                <c:pt idx="4641">
                  <c:v>9.9463075500000002</c:v>
                </c:pt>
                <c:pt idx="4642">
                  <c:v>9.9461638269999995</c:v>
                </c:pt>
                <c:pt idx="4643">
                  <c:v>9.9452531020000006</c:v>
                </c:pt>
                <c:pt idx="4644">
                  <c:v>9.9451092269999997</c:v>
                </c:pt>
                <c:pt idx="4645">
                  <c:v>9.9442935469999991</c:v>
                </c:pt>
                <c:pt idx="4646">
                  <c:v>9.9424197630000002</c:v>
                </c:pt>
                <c:pt idx="4647">
                  <c:v>9.9413612049999998</c:v>
                </c:pt>
                <c:pt idx="4648">
                  <c:v>9.9395783729999998</c:v>
                </c:pt>
                <c:pt idx="4649">
                  <c:v>9.9378406689999998</c:v>
                </c:pt>
                <c:pt idx="4650">
                  <c:v>9.9364386529999997</c:v>
                </c:pt>
                <c:pt idx="4651">
                  <c:v>9.9360515429999996</c:v>
                </c:pt>
                <c:pt idx="4652">
                  <c:v>9.9354705980000002</c:v>
                </c:pt>
                <c:pt idx="4653">
                  <c:v>9.9352768749999996</c:v>
                </c:pt>
                <c:pt idx="4654">
                  <c:v>9.9347439420000008</c:v>
                </c:pt>
                <c:pt idx="4655">
                  <c:v>9.9333861030000001</c:v>
                </c:pt>
                <c:pt idx="4656">
                  <c:v>9.9326579299999995</c:v>
                </c:pt>
                <c:pt idx="4657">
                  <c:v>9.9308108480000001</c:v>
                </c:pt>
                <c:pt idx="4658">
                  <c:v>9.9303728810000003</c:v>
                </c:pt>
                <c:pt idx="4659">
                  <c:v>9.9295937999999992</c:v>
                </c:pt>
                <c:pt idx="4660">
                  <c:v>9.9292040309999994</c:v>
                </c:pt>
                <c:pt idx="4661">
                  <c:v>9.9290578289999996</c:v>
                </c:pt>
                <c:pt idx="4662">
                  <c:v>9.9290090899999992</c:v>
                </c:pt>
                <c:pt idx="4663">
                  <c:v>9.9284728050000002</c:v>
                </c:pt>
                <c:pt idx="4664">
                  <c:v>9.9281801650000006</c:v>
                </c:pt>
                <c:pt idx="4665">
                  <c:v>9.9279850239999998</c:v>
                </c:pt>
                <c:pt idx="4666">
                  <c:v>9.9277898449999995</c:v>
                </c:pt>
                <c:pt idx="4667">
                  <c:v>9.9274481899999998</c:v>
                </c:pt>
                <c:pt idx="4668">
                  <c:v>9.9271552500000002</c:v>
                </c:pt>
                <c:pt idx="4669">
                  <c:v>9.9258848499999992</c:v>
                </c:pt>
                <c:pt idx="4670">
                  <c:v>9.9255914510000007</c:v>
                </c:pt>
                <c:pt idx="4671">
                  <c:v>9.9248575779999992</c:v>
                </c:pt>
                <c:pt idx="4672">
                  <c:v>9.9241231659999993</c:v>
                </c:pt>
                <c:pt idx="4673">
                  <c:v>9.9233391980000007</c:v>
                </c:pt>
                <c:pt idx="4674">
                  <c:v>9.9227508190000009</c:v>
                </c:pt>
                <c:pt idx="4675">
                  <c:v>9.9224074370000004</c:v>
                </c:pt>
                <c:pt idx="4676">
                  <c:v>9.9217203210000005</c:v>
                </c:pt>
                <c:pt idx="4677">
                  <c:v>9.9215730200000003</c:v>
                </c:pt>
                <c:pt idx="4678">
                  <c:v>9.9212292340000001</c:v>
                </c:pt>
                <c:pt idx="4679">
                  <c:v>9.9209835999999996</c:v>
                </c:pt>
                <c:pt idx="4680">
                  <c:v>9.9209344660000003</c:v>
                </c:pt>
                <c:pt idx="4681">
                  <c:v>9.9201971659999995</c:v>
                </c:pt>
                <c:pt idx="4682">
                  <c:v>9.9199512789999993</c:v>
                </c:pt>
                <c:pt idx="4683">
                  <c:v>9.9198037170000006</c:v>
                </c:pt>
                <c:pt idx="4684">
                  <c:v>9.9196069340000008</c:v>
                </c:pt>
                <c:pt idx="4685">
                  <c:v>9.9187209329999995</c:v>
                </c:pt>
                <c:pt idx="4686">
                  <c:v>9.9177848569999991</c:v>
                </c:pt>
                <c:pt idx="4687">
                  <c:v>9.9177848569999991</c:v>
                </c:pt>
                <c:pt idx="4688">
                  <c:v>9.9176369760000007</c:v>
                </c:pt>
                <c:pt idx="4689">
                  <c:v>9.9171931999999998</c:v>
                </c:pt>
                <c:pt idx="4690">
                  <c:v>9.9168479040000008</c:v>
                </c:pt>
                <c:pt idx="4691">
                  <c:v>9.9156137320000006</c:v>
                </c:pt>
                <c:pt idx="4692">
                  <c:v>9.9148724969999993</c:v>
                </c:pt>
                <c:pt idx="4693">
                  <c:v>9.914823062</c:v>
                </c:pt>
                <c:pt idx="4694">
                  <c:v>9.9142791139999993</c:v>
                </c:pt>
                <c:pt idx="4695">
                  <c:v>9.9136358839999996</c:v>
                </c:pt>
                <c:pt idx="4696">
                  <c:v>9.9135368879999994</c:v>
                </c:pt>
                <c:pt idx="4697">
                  <c:v>9.9121003559999998</c:v>
                </c:pt>
                <c:pt idx="4698">
                  <c:v>9.9119020510000002</c:v>
                </c:pt>
                <c:pt idx="4699">
                  <c:v>9.9116541149999993</c:v>
                </c:pt>
                <c:pt idx="4700">
                  <c:v>9.9097677900000001</c:v>
                </c:pt>
                <c:pt idx="4701">
                  <c:v>9.9090719309999997</c:v>
                </c:pt>
                <c:pt idx="4702">
                  <c:v>9.9084750939999999</c:v>
                </c:pt>
                <c:pt idx="4703">
                  <c:v>9.9070312660000006</c:v>
                </c:pt>
                <c:pt idx="4704">
                  <c:v>9.9052859340000001</c:v>
                </c:pt>
                <c:pt idx="4705">
                  <c:v>9.9040873729999994</c:v>
                </c:pt>
                <c:pt idx="4706">
                  <c:v>9.9038374910000009</c:v>
                </c:pt>
                <c:pt idx="4707">
                  <c:v>9.9034875529999997</c:v>
                </c:pt>
                <c:pt idx="4708">
                  <c:v>9.9034875529999997</c:v>
                </c:pt>
                <c:pt idx="4709">
                  <c:v>9.9030874729999994</c:v>
                </c:pt>
                <c:pt idx="4710">
                  <c:v>9.9011347870000002</c:v>
                </c:pt>
                <c:pt idx="4711">
                  <c:v>9.9006334840000001</c:v>
                </c:pt>
                <c:pt idx="4712">
                  <c:v>9.8959089070000008</c:v>
                </c:pt>
                <c:pt idx="4713">
                  <c:v>9.8942449709999991</c:v>
                </c:pt>
                <c:pt idx="4714">
                  <c:v>9.8916679760000008</c:v>
                </c:pt>
                <c:pt idx="4715">
                  <c:v>9.8912631379999993</c:v>
                </c:pt>
                <c:pt idx="4716">
                  <c:v>9.8877645919999999</c:v>
                </c:pt>
                <c:pt idx="4717">
                  <c:v>9.8873581710000007</c:v>
                </c:pt>
                <c:pt idx="4718">
                  <c:v>9.8861379140000007</c:v>
                </c:pt>
                <c:pt idx="4719">
                  <c:v>9.8861379140000007</c:v>
                </c:pt>
                <c:pt idx="4720">
                  <c:v>9.8843047330000005</c:v>
                </c:pt>
                <c:pt idx="4721">
                  <c:v>9.8824171219999997</c:v>
                </c:pt>
                <c:pt idx="4722">
                  <c:v>9.8820085209999995</c:v>
                </c:pt>
                <c:pt idx="4723">
                  <c:v>9.8817019599999991</c:v>
                </c:pt>
                <c:pt idx="4724">
                  <c:v>9.8802701010000007</c:v>
                </c:pt>
                <c:pt idx="4725">
                  <c:v>9.8796046119999996</c:v>
                </c:pt>
                <c:pt idx="4726">
                  <c:v>9.8788874359999994</c:v>
                </c:pt>
                <c:pt idx="4727">
                  <c:v>9.8761677419999998</c:v>
                </c:pt>
                <c:pt idx="4728">
                  <c:v>9.8753966720000008</c:v>
                </c:pt>
                <c:pt idx="4729">
                  <c:v>9.8748822959999991</c:v>
                </c:pt>
                <c:pt idx="4730">
                  <c:v>9.8742132100000006</c:v>
                </c:pt>
                <c:pt idx="4731">
                  <c:v>9.8728736940000008</c:v>
                </c:pt>
                <c:pt idx="4732">
                  <c:v>9.8725127480000001</c:v>
                </c:pt>
                <c:pt idx="4733">
                  <c:v>9.8717388540000002</c:v>
                </c:pt>
                <c:pt idx="4734">
                  <c:v>9.8714291289999991</c:v>
                </c:pt>
                <c:pt idx="4735">
                  <c:v>9.8685337230000005</c:v>
                </c:pt>
                <c:pt idx="4736">
                  <c:v>9.8681712069999996</c:v>
                </c:pt>
                <c:pt idx="4737">
                  <c:v>9.8671347229999995</c:v>
                </c:pt>
                <c:pt idx="4738">
                  <c:v>9.8668754340000007</c:v>
                </c:pt>
                <c:pt idx="4739">
                  <c:v>9.8658376049999994</c:v>
                </c:pt>
                <c:pt idx="4740">
                  <c:v>9.8652663399999998</c:v>
                </c:pt>
                <c:pt idx="4741">
                  <c:v>9.8645388020000002</c:v>
                </c:pt>
                <c:pt idx="4742">
                  <c:v>9.8632383109999999</c:v>
                </c:pt>
                <c:pt idx="4743">
                  <c:v>9.861362626</c:v>
                </c:pt>
                <c:pt idx="4744">
                  <c:v>9.8613104739999997</c:v>
                </c:pt>
                <c:pt idx="4745">
                  <c:v>9.8596923929999996</c:v>
                </c:pt>
                <c:pt idx="4746">
                  <c:v>9.8576530160000004</c:v>
                </c:pt>
                <c:pt idx="4747">
                  <c:v>9.8555045630000002</c:v>
                </c:pt>
                <c:pt idx="4748">
                  <c:v>9.8549273619999997</c:v>
                </c:pt>
                <c:pt idx="4749">
                  <c:v>9.854822381</c:v>
                </c:pt>
                <c:pt idx="4750">
                  <c:v>9.8539821330000006</c:v>
                </c:pt>
                <c:pt idx="4751">
                  <c:v>9.8539295940000002</c:v>
                </c:pt>
                <c:pt idx="4752">
                  <c:v>9.8519310660000006</c:v>
                </c:pt>
                <c:pt idx="4753">
                  <c:v>9.8517731170000005</c:v>
                </c:pt>
                <c:pt idx="4754">
                  <c:v>9.8516151430000001</c:v>
                </c:pt>
                <c:pt idx="4755">
                  <c:v>9.8510883840000005</c:v>
                </c:pt>
                <c:pt idx="4756">
                  <c:v>9.8501922549999996</c:v>
                </c:pt>
                <c:pt idx="4757">
                  <c:v>9.8496119800000006</c:v>
                </c:pt>
                <c:pt idx="4758">
                  <c:v>9.8485032439999998</c:v>
                </c:pt>
                <c:pt idx="4759">
                  <c:v>9.8481862370000002</c:v>
                </c:pt>
                <c:pt idx="4760">
                  <c:v>9.8473403919999996</c:v>
                </c:pt>
                <c:pt idx="4761">
                  <c:v>9.8466526160000001</c:v>
                </c:pt>
                <c:pt idx="4762">
                  <c:v>9.8459643660000005</c:v>
                </c:pt>
                <c:pt idx="4763">
                  <c:v>9.8445334100000004</c:v>
                </c:pt>
                <c:pt idx="4764">
                  <c:v>9.8444803719999996</c:v>
                </c:pt>
                <c:pt idx="4765">
                  <c:v>9.8441620860000008</c:v>
                </c:pt>
                <c:pt idx="4766">
                  <c:v>9.8438967710000007</c:v>
                </c:pt>
                <c:pt idx="4767">
                  <c:v>9.8423033990000004</c:v>
                </c:pt>
                <c:pt idx="4768">
                  <c:v>9.8413461560000002</c:v>
                </c:pt>
                <c:pt idx="4769">
                  <c:v>9.8404945030000004</c:v>
                </c:pt>
                <c:pt idx="4770">
                  <c:v>9.8396421239999992</c:v>
                </c:pt>
                <c:pt idx="4771">
                  <c:v>9.8373477499999993</c:v>
                </c:pt>
                <c:pt idx="4772">
                  <c:v>9.8353157719999995</c:v>
                </c:pt>
                <c:pt idx="4773">
                  <c:v>9.8351016399999995</c:v>
                </c:pt>
                <c:pt idx="4774">
                  <c:v>9.8338158789999994</c:v>
                </c:pt>
                <c:pt idx="4775">
                  <c:v>9.8337086580000008</c:v>
                </c:pt>
                <c:pt idx="4776">
                  <c:v>9.8336550430000003</c:v>
                </c:pt>
                <c:pt idx="4777">
                  <c:v>9.8317767049999993</c:v>
                </c:pt>
                <c:pt idx="4778">
                  <c:v>9.8302714899999994</c:v>
                </c:pt>
                <c:pt idx="4779">
                  <c:v>9.8295718700000005</c:v>
                </c:pt>
                <c:pt idx="4780">
                  <c:v>9.8290333669999992</c:v>
                </c:pt>
                <c:pt idx="4781">
                  <c:v>9.8277937079999997</c:v>
                </c:pt>
                <c:pt idx="4782">
                  <c:v>9.8270923509999992</c:v>
                </c:pt>
                <c:pt idx="4783">
                  <c:v>9.825093485</c:v>
                </c:pt>
                <c:pt idx="4784">
                  <c:v>9.8227654470000001</c:v>
                </c:pt>
                <c:pt idx="4785">
                  <c:v>9.8227112430000005</c:v>
                </c:pt>
                <c:pt idx="4786">
                  <c:v>9.8221690309999996</c:v>
                </c:pt>
                <c:pt idx="4787">
                  <c:v>9.8221690309999996</c:v>
                </c:pt>
                <c:pt idx="4788">
                  <c:v>9.8210294299999994</c:v>
                </c:pt>
                <c:pt idx="4789">
                  <c:v>9.8171123369999993</c:v>
                </c:pt>
                <c:pt idx="4790">
                  <c:v>9.8169487909999997</c:v>
                </c:pt>
                <c:pt idx="4791">
                  <c:v>9.8157486380000005</c:v>
                </c:pt>
                <c:pt idx="4792">
                  <c:v>9.8149841539999994</c:v>
                </c:pt>
                <c:pt idx="4793">
                  <c:v>9.8115915380000001</c:v>
                </c:pt>
                <c:pt idx="4794">
                  <c:v>9.8113174379999997</c:v>
                </c:pt>
                <c:pt idx="4795">
                  <c:v>9.8106592900000003</c:v>
                </c:pt>
                <c:pt idx="4796">
                  <c:v>9.8094515609999995</c:v>
                </c:pt>
                <c:pt idx="4797">
                  <c:v>9.8092867570000006</c:v>
                </c:pt>
                <c:pt idx="4798">
                  <c:v>9.8079673510000003</c:v>
                </c:pt>
                <c:pt idx="4799">
                  <c:v>9.8057644639999992</c:v>
                </c:pt>
                <c:pt idx="4800">
                  <c:v>9.8050474800000007</c:v>
                </c:pt>
                <c:pt idx="4801">
                  <c:v>9.8050474800000007</c:v>
                </c:pt>
                <c:pt idx="4802">
                  <c:v>9.8043299810000004</c:v>
                </c:pt>
                <c:pt idx="4803">
                  <c:v>9.8037777080000001</c:v>
                </c:pt>
                <c:pt idx="4804">
                  <c:v>9.8026722470000003</c:v>
                </c:pt>
                <c:pt idx="4805">
                  <c:v>9.8023403709999997</c:v>
                </c:pt>
                <c:pt idx="4806">
                  <c:v>9.8018976969999994</c:v>
                </c:pt>
                <c:pt idx="4807">
                  <c:v>9.8012333179999995</c:v>
                </c:pt>
                <c:pt idx="4808">
                  <c:v>9.7985158499999994</c:v>
                </c:pt>
                <c:pt idx="4809">
                  <c:v>9.7973489560000004</c:v>
                </c:pt>
                <c:pt idx="4810">
                  <c:v>9.7964033300000004</c:v>
                </c:pt>
                <c:pt idx="4811">
                  <c:v>9.7960693659999993</c:v>
                </c:pt>
                <c:pt idx="4812">
                  <c:v>9.7951225280000003</c:v>
                </c:pt>
                <c:pt idx="4813">
                  <c:v>9.7927794309999996</c:v>
                </c:pt>
                <c:pt idx="4814">
                  <c:v>9.792500124</c:v>
                </c:pt>
                <c:pt idx="4815">
                  <c:v>9.7924442539999994</c:v>
                </c:pt>
                <c:pt idx="4816">
                  <c:v>9.7901508669999995</c:v>
                </c:pt>
                <c:pt idx="4817">
                  <c:v>9.7900388599999992</c:v>
                </c:pt>
                <c:pt idx="4818">
                  <c:v>9.7888059520000006</c:v>
                </c:pt>
                <c:pt idx="4819">
                  <c:v>9.7879644609999996</c:v>
                </c:pt>
                <c:pt idx="4820">
                  <c:v>9.7859419889999995</c:v>
                </c:pt>
                <c:pt idx="4821">
                  <c:v>9.7858857500000003</c:v>
                </c:pt>
                <c:pt idx="4822">
                  <c:v>9.7841407950000008</c:v>
                </c:pt>
                <c:pt idx="4823">
                  <c:v>9.7827313510000007</c:v>
                </c:pt>
                <c:pt idx="4824">
                  <c:v>9.7807547869999993</c:v>
                </c:pt>
                <c:pt idx="4825">
                  <c:v>9.7806417230000005</c:v>
                </c:pt>
                <c:pt idx="4826">
                  <c:v>9.7799064910000002</c:v>
                </c:pt>
                <c:pt idx="4827">
                  <c:v>9.7788875839999996</c:v>
                </c:pt>
                <c:pt idx="4828">
                  <c:v>9.7784344040000004</c:v>
                </c:pt>
                <c:pt idx="4829">
                  <c:v>9.7774707119999995</c:v>
                </c:pt>
                <c:pt idx="4830">
                  <c:v>9.7755405379999996</c:v>
                </c:pt>
                <c:pt idx="4831">
                  <c:v>9.7750289860000006</c:v>
                </c:pt>
                <c:pt idx="4832">
                  <c:v>9.7742896140000006</c:v>
                </c:pt>
                <c:pt idx="4833">
                  <c:v>9.7731510509999993</c:v>
                </c:pt>
                <c:pt idx="4834">
                  <c:v>9.7728662069999999</c:v>
                </c:pt>
                <c:pt idx="4835">
                  <c:v>9.7712695830000005</c:v>
                </c:pt>
                <c:pt idx="4836">
                  <c:v>9.7712695830000005</c:v>
                </c:pt>
                <c:pt idx="4837">
                  <c:v>9.7693845679999995</c:v>
                </c:pt>
                <c:pt idx="4838">
                  <c:v>9.7690414560000001</c:v>
                </c:pt>
                <c:pt idx="4839">
                  <c:v>9.7674387080000002</c:v>
                </c:pt>
                <c:pt idx="4840">
                  <c:v>9.7670949280000006</c:v>
                </c:pt>
                <c:pt idx="4841">
                  <c:v>9.7669803080000008</c:v>
                </c:pt>
                <c:pt idx="4842">
                  <c:v>9.766865675</c:v>
                </c:pt>
                <c:pt idx="4843">
                  <c:v>9.7667510289999999</c:v>
                </c:pt>
                <c:pt idx="4844">
                  <c:v>9.7659481390000007</c:v>
                </c:pt>
                <c:pt idx="4845">
                  <c:v>9.763765609</c:v>
                </c:pt>
                <c:pt idx="4846">
                  <c:v>9.7623847119999994</c:v>
                </c:pt>
                <c:pt idx="4847">
                  <c:v>9.7618087740000004</c:v>
                </c:pt>
                <c:pt idx="4848">
                  <c:v>9.7613477849999999</c:v>
                </c:pt>
                <c:pt idx="4849">
                  <c:v>9.7612325050000006</c:v>
                </c:pt>
                <c:pt idx="4850">
                  <c:v>9.7608865839999996</c:v>
                </c:pt>
                <c:pt idx="4851">
                  <c:v>9.758981876</c:v>
                </c:pt>
                <c:pt idx="4852">
                  <c:v>9.7582883549999995</c:v>
                </c:pt>
                <c:pt idx="4853">
                  <c:v>9.757420776</c:v>
                </c:pt>
                <c:pt idx="4854">
                  <c:v>9.7557992799999997</c:v>
                </c:pt>
                <c:pt idx="4855">
                  <c:v>9.7538267780000005</c:v>
                </c:pt>
                <c:pt idx="4856">
                  <c:v>9.7537687040000005</c:v>
                </c:pt>
                <c:pt idx="4857">
                  <c:v>9.7504529160000004</c:v>
                </c:pt>
                <c:pt idx="4858">
                  <c:v>9.7497534530000003</c:v>
                </c:pt>
                <c:pt idx="4859">
                  <c:v>9.7496951420000002</c:v>
                </c:pt>
                <c:pt idx="4860">
                  <c:v>9.749111847</c:v>
                </c:pt>
                <c:pt idx="4861">
                  <c:v>9.7489951480000006</c:v>
                </c:pt>
                <c:pt idx="4862">
                  <c:v>9.7475352510000004</c:v>
                </c:pt>
                <c:pt idx="4863">
                  <c:v>9.7472430150000005</c:v>
                </c:pt>
                <c:pt idx="4864">
                  <c:v>9.7429666259999994</c:v>
                </c:pt>
                <c:pt idx="4865">
                  <c:v>9.7422619039999994</c:v>
                </c:pt>
                <c:pt idx="4866">
                  <c:v>9.7417918140000008</c:v>
                </c:pt>
                <c:pt idx="4867">
                  <c:v>9.7414978950000002</c:v>
                </c:pt>
                <c:pt idx="4868">
                  <c:v>9.7400858810000006</c:v>
                </c:pt>
                <c:pt idx="4869">
                  <c:v>9.73902556</c:v>
                </c:pt>
                <c:pt idx="4870">
                  <c:v>9.7387308269999995</c:v>
                </c:pt>
                <c:pt idx="4871">
                  <c:v>9.7361334230000001</c:v>
                </c:pt>
                <c:pt idx="4872">
                  <c:v>9.7357195769999993</c:v>
                </c:pt>
                <c:pt idx="4873">
                  <c:v>9.7350097279999996</c:v>
                </c:pt>
                <c:pt idx="4874">
                  <c:v>9.7335885159999993</c:v>
                </c:pt>
                <c:pt idx="4875">
                  <c:v>9.7328178479999998</c:v>
                </c:pt>
                <c:pt idx="4876">
                  <c:v>9.7328178479999998</c:v>
                </c:pt>
                <c:pt idx="4877">
                  <c:v>9.7313341250000001</c:v>
                </c:pt>
                <c:pt idx="4878">
                  <c:v>9.7313341250000001</c:v>
                </c:pt>
                <c:pt idx="4879">
                  <c:v>9.7310965239999998</c:v>
                </c:pt>
                <c:pt idx="4880">
                  <c:v>9.7300860930000006</c:v>
                </c:pt>
                <c:pt idx="4881">
                  <c:v>9.728717412</c:v>
                </c:pt>
                <c:pt idx="4882">
                  <c:v>9.7283600559999996</c:v>
                </c:pt>
                <c:pt idx="4883">
                  <c:v>9.7281217479999995</c:v>
                </c:pt>
                <c:pt idx="4884">
                  <c:v>9.727883383</c:v>
                </c:pt>
                <c:pt idx="4885">
                  <c:v>9.7272872229999994</c:v>
                </c:pt>
                <c:pt idx="4886">
                  <c:v>9.7272275869999998</c:v>
                </c:pt>
                <c:pt idx="4887">
                  <c:v>9.726810038</c:v>
                </c:pt>
                <c:pt idx="4888">
                  <c:v>9.7257355390000004</c:v>
                </c:pt>
                <c:pt idx="4889">
                  <c:v>9.7252576140000002</c:v>
                </c:pt>
                <c:pt idx="4890">
                  <c:v>9.7248990190000004</c:v>
                </c:pt>
                <c:pt idx="4891">
                  <c:v>9.7246598849999994</c:v>
                </c:pt>
                <c:pt idx="4892">
                  <c:v>9.7219656759999999</c:v>
                </c:pt>
                <c:pt idx="4893">
                  <c:v>9.7218457649999994</c:v>
                </c:pt>
                <c:pt idx="4894">
                  <c:v>9.7217258389999994</c:v>
                </c:pt>
                <c:pt idx="4895">
                  <c:v>9.7216058990000001</c:v>
                </c:pt>
                <c:pt idx="4896">
                  <c:v>9.7209459720000009</c:v>
                </c:pt>
                <c:pt idx="4897">
                  <c:v>9.7198651500000004</c:v>
                </c:pt>
                <c:pt idx="4898">
                  <c:v>9.7165553829999993</c:v>
                </c:pt>
                <c:pt idx="4899">
                  <c:v>9.7164951039999998</c:v>
                </c:pt>
                <c:pt idx="4900">
                  <c:v>9.7156508150000001</c:v>
                </c:pt>
                <c:pt idx="4901">
                  <c:v>9.7147454280000005</c:v>
                </c:pt>
                <c:pt idx="4902">
                  <c:v>9.7145038530000001</c:v>
                </c:pt>
                <c:pt idx="4903">
                  <c:v>9.7141413809999992</c:v>
                </c:pt>
                <c:pt idx="4904">
                  <c:v>9.7141413809999992</c:v>
                </c:pt>
                <c:pt idx="4905">
                  <c:v>9.7140809560000001</c:v>
                </c:pt>
                <c:pt idx="4906">
                  <c:v>9.7134160420000004</c:v>
                </c:pt>
                <c:pt idx="4907">
                  <c:v>9.7114792300000001</c:v>
                </c:pt>
                <c:pt idx="4908">
                  <c:v>9.7111156600000008</c:v>
                </c:pt>
                <c:pt idx="4909">
                  <c:v>9.7097814370000002</c:v>
                </c:pt>
                <c:pt idx="4910">
                  <c:v>9.7073510069999998</c:v>
                </c:pt>
                <c:pt idx="4911">
                  <c:v>9.7070467869999995</c:v>
                </c:pt>
                <c:pt idx="4912">
                  <c:v>9.7061335730000007</c:v>
                </c:pt>
                <c:pt idx="4913">
                  <c:v>9.7057071209999997</c:v>
                </c:pt>
                <c:pt idx="4914">
                  <c:v>9.7055852439999999</c:v>
                </c:pt>
                <c:pt idx="4915">
                  <c:v>9.7054024010000006</c:v>
                </c:pt>
                <c:pt idx="4916">
                  <c:v>9.7048536700000003</c:v>
                </c:pt>
                <c:pt idx="4917">
                  <c:v>9.7043656570000003</c:v>
                </c:pt>
                <c:pt idx="4918">
                  <c:v>9.7039994909999994</c:v>
                </c:pt>
                <c:pt idx="4919">
                  <c:v>9.7026557330000003</c:v>
                </c:pt>
                <c:pt idx="4920">
                  <c:v>9.7013713680000002</c:v>
                </c:pt>
                <c:pt idx="4921">
                  <c:v>9.7013713680000002</c:v>
                </c:pt>
                <c:pt idx="4922">
                  <c:v>9.7005142079999995</c:v>
                </c:pt>
                <c:pt idx="4923">
                  <c:v>9.6997176150000008</c:v>
                </c:pt>
                <c:pt idx="4924">
                  <c:v>9.6994723819999997</c:v>
                </c:pt>
                <c:pt idx="4925">
                  <c:v>9.6978768980000005</c:v>
                </c:pt>
                <c:pt idx="4926">
                  <c:v>9.6958481879999994</c:v>
                </c:pt>
                <c:pt idx="4927">
                  <c:v>9.6902943320000006</c:v>
                </c:pt>
                <c:pt idx="4928">
                  <c:v>9.6899848780000006</c:v>
                </c:pt>
                <c:pt idx="4929">
                  <c:v>9.6878160159999993</c:v>
                </c:pt>
                <c:pt idx="4930">
                  <c:v>9.6873196149999998</c:v>
                </c:pt>
                <c:pt idx="4931">
                  <c:v>9.6872575469999997</c:v>
                </c:pt>
                <c:pt idx="4932">
                  <c:v>9.6865745509999996</c:v>
                </c:pt>
                <c:pt idx="4933">
                  <c:v>9.6855180920000006</c:v>
                </c:pt>
                <c:pt idx="4934">
                  <c:v>9.6845849949999998</c:v>
                </c:pt>
                <c:pt idx="4935">
                  <c:v>9.6829655619999997</c:v>
                </c:pt>
                <c:pt idx="4936">
                  <c:v>9.6813435020000007</c:v>
                </c:pt>
                <c:pt idx="4937">
                  <c:v>9.6803440009999999</c:v>
                </c:pt>
                <c:pt idx="4938">
                  <c:v>9.6797813430000001</c:v>
                </c:pt>
                <c:pt idx="4939">
                  <c:v>9.6791557959999999</c:v>
                </c:pt>
                <c:pt idx="4940">
                  <c:v>9.6770887089999995</c:v>
                </c:pt>
                <c:pt idx="4941">
                  <c:v>9.6767124150000008</c:v>
                </c:pt>
                <c:pt idx="4942">
                  <c:v>9.6758966260000001</c:v>
                </c:pt>
                <c:pt idx="4943">
                  <c:v>9.6758966260000001</c:v>
                </c:pt>
                <c:pt idx="4944">
                  <c:v>9.674137279</c:v>
                </c:pt>
                <c:pt idx="4945">
                  <c:v>9.6729416710000002</c:v>
                </c:pt>
                <c:pt idx="4946">
                  <c:v>9.6729416710000002</c:v>
                </c:pt>
                <c:pt idx="4947">
                  <c:v>9.671050954</c:v>
                </c:pt>
                <c:pt idx="4948">
                  <c:v>9.6706723819999993</c:v>
                </c:pt>
                <c:pt idx="4949">
                  <c:v>9.6683346770000007</c:v>
                </c:pt>
                <c:pt idx="4950">
                  <c:v>9.6683346770000007</c:v>
                </c:pt>
                <c:pt idx="4951">
                  <c:v>9.6665619639999996</c:v>
                </c:pt>
                <c:pt idx="4952">
                  <c:v>9.6660548960000003</c:v>
                </c:pt>
                <c:pt idx="4953">
                  <c:v>9.6656744270000008</c:v>
                </c:pt>
                <c:pt idx="4954">
                  <c:v>9.6628798870000008</c:v>
                </c:pt>
                <c:pt idx="4955">
                  <c:v>9.6626890660000004</c:v>
                </c:pt>
                <c:pt idx="4956">
                  <c:v>9.6618617520000001</c:v>
                </c:pt>
                <c:pt idx="4957">
                  <c:v>9.6609700319999998</c:v>
                </c:pt>
                <c:pt idx="4958">
                  <c:v>9.6605876229999996</c:v>
                </c:pt>
                <c:pt idx="4959">
                  <c:v>9.6601412940000007</c:v>
                </c:pt>
                <c:pt idx="4960">
                  <c:v>9.6591842030000006</c:v>
                </c:pt>
                <c:pt idx="4961">
                  <c:v>9.6589926750000004</c:v>
                </c:pt>
                <c:pt idx="4962">
                  <c:v>9.6588011110000007</c:v>
                </c:pt>
                <c:pt idx="4963">
                  <c:v>9.6586733799999998</c:v>
                </c:pt>
                <c:pt idx="4964">
                  <c:v>9.6583539829999996</c:v>
                </c:pt>
                <c:pt idx="4965">
                  <c:v>9.6581622960000004</c:v>
                </c:pt>
                <c:pt idx="4966">
                  <c:v>9.6554748109999995</c:v>
                </c:pt>
                <c:pt idx="4967">
                  <c:v>9.6538075019999994</c:v>
                </c:pt>
                <c:pt idx="4968">
                  <c:v>9.6535507460000005</c:v>
                </c:pt>
                <c:pt idx="4969">
                  <c:v>9.6525873240000006</c:v>
                </c:pt>
                <c:pt idx="4970">
                  <c:v>9.6506576909999993</c:v>
                </c:pt>
                <c:pt idx="4971">
                  <c:v>9.6489823250000004</c:v>
                </c:pt>
                <c:pt idx="4972">
                  <c:v>9.6487888329999993</c:v>
                </c:pt>
                <c:pt idx="4973">
                  <c:v>9.6485953030000005</c:v>
                </c:pt>
                <c:pt idx="4974">
                  <c:v>9.6457525559999997</c:v>
                </c:pt>
                <c:pt idx="4975">
                  <c:v>9.6451700890000005</c:v>
                </c:pt>
                <c:pt idx="4976">
                  <c:v>9.6445225039999993</c:v>
                </c:pt>
                <c:pt idx="4977">
                  <c:v>9.6427070330000006</c:v>
                </c:pt>
                <c:pt idx="4978">
                  <c:v>9.6421877210000009</c:v>
                </c:pt>
                <c:pt idx="4979">
                  <c:v>9.6417980599999993</c:v>
                </c:pt>
                <c:pt idx="4980">
                  <c:v>9.6411482880000001</c:v>
                </c:pt>
                <c:pt idx="4981">
                  <c:v>9.6404980929999997</c:v>
                </c:pt>
                <c:pt idx="4982">
                  <c:v>9.6402378960000004</c:v>
                </c:pt>
                <c:pt idx="4983">
                  <c:v>9.6401728369999997</c:v>
                </c:pt>
                <c:pt idx="4984">
                  <c:v>9.6376322010000006</c:v>
                </c:pt>
                <c:pt idx="4985">
                  <c:v>9.6364574199999993</c:v>
                </c:pt>
                <c:pt idx="4986">
                  <c:v>9.6338418430000008</c:v>
                </c:pt>
                <c:pt idx="4987">
                  <c:v>9.6335144140000004</c:v>
                </c:pt>
                <c:pt idx="4988">
                  <c:v>9.6325314839999994</c:v>
                </c:pt>
                <c:pt idx="4989">
                  <c:v>9.6293138299999992</c:v>
                </c:pt>
                <c:pt idx="4990">
                  <c:v>9.6293138299999992</c:v>
                </c:pt>
                <c:pt idx="4991">
                  <c:v>9.6272069029999994</c:v>
                </c:pt>
                <c:pt idx="4992">
                  <c:v>9.626349694</c:v>
                </c:pt>
                <c:pt idx="4993">
                  <c:v>9.6250294749999998</c:v>
                </c:pt>
                <c:pt idx="4994">
                  <c:v>9.6237075099999991</c:v>
                </c:pt>
                <c:pt idx="4995">
                  <c:v>9.6214561520000004</c:v>
                </c:pt>
                <c:pt idx="4996">
                  <c:v>9.6213235610000005</c:v>
                </c:pt>
                <c:pt idx="4997">
                  <c:v>9.6211909519999992</c:v>
                </c:pt>
                <c:pt idx="4998">
                  <c:v>9.620394932</c:v>
                </c:pt>
                <c:pt idx="4999">
                  <c:v>9.6197310980000008</c:v>
                </c:pt>
                <c:pt idx="5000">
                  <c:v>9.6195982779999998</c:v>
                </c:pt>
                <c:pt idx="5001">
                  <c:v>9.6189339149999995</c:v>
                </c:pt>
                <c:pt idx="5002">
                  <c:v>9.6176704070000003</c:v>
                </c:pt>
                <c:pt idx="5003">
                  <c:v>9.6158054800000006</c:v>
                </c:pt>
                <c:pt idx="5004">
                  <c:v>9.6132689320000004</c:v>
                </c:pt>
                <c:pt idx="5005">
                  <c:v>9.6127341019999992</c:v>
                </c:pt>
                <c:pt idx="5006">
                  <c:v>9.6115296850000007</c:v>
                </c:pt>
                <c:pt idx="5007">
                  <c:v>9.6093849119999994</c:v>
                </c:pt>
                <c:pt idx="5008">
                  <c:v>9.6090493759999998</c:v>
                </c:pt>
                <c:pt idx="5009">
                  <c:v>9.6083107979999998</c:v>
                </c:pt>
                <c:pt idx="5010">
                  <c:v>9.6069665309999994</c:v>
                </c:pt>
                <c:pt idx="5011">
                  <c:v>9.60629372</c:v>
                </c:pt>
                <c:pt idx="5012">
                  <c:v>9.6059571439999996</c:v>
                </c:pt>
                <c:pt idx="5013">
                  <c:v>9.6058898149999994</c:v>
                </c:pt>
                <c:pt idx="5014">
                  <c:v>9.6049467370000006</c:v>
                </c:pt>
                <c:pt idx="5015">
                  <c:v>9.6042725640000004</c:v>
                </c:pt>
                <c:pt idx="5016">
                  <c:v>9.6035304490000009</c:v>
                </c:pt>
                <c:pt idx="5017">
                  <c:v>9.6032604530000008</c:v>
                </c:pt>
                <c:pt idx="5018">
                  <c:v>9.6029228539999991</c:v>
                </c:pt>
                <c:pt idx="5019">
                  <c:v>9.6027877830000001</c:v>
                </c:pt>
                <c:pt idx="5020">
                  <c:v>9.6024500249999996</c:v>
                </c:pt>
                <c:pt idx="5021">
                  <c:v>9.6023148900000006</c:v>
                </c:pt>
                <c:pt idx="5022">
                  <c:v>9.6022473149999996</c:v>
                </c:pt>
                <c:pt idx="5023">
                  <c:v>9.6006918419999998</c:v>
                </c:pt>
                <c:pt idx="5024">
                  <c:v>9.5990661559999992</c:v>
                </c:pt>
                <c:pt idx="5025">
                  <c:v>9.5979130270000006</c:v>
                </c:pt>
                <c:pt idx="5026">
                  <c:v>9.5976415090000007</c:v>
                </c:pt>
                <c:pt idx="5027">
                  <c:v>9.5962828140000003</c:v>
                </c:pt>
                <c:pt idx="5028">
                  <c:v>9.5962148299999992</c:v>
                </c:pt>
                <c:pt idx="5029">
                  <c:v>9.5960788499999996</c:v>
                </c:pt>
                <c:pt idx="5030">
                  <c:v>9.5957388179999992</c:v>
                </c:pt>
                <c:pt idx="5031">
                  <c:v>9.595534743</c:v>
                </c:pt>
                <c:pt idx="5032">
                  <c:v>9.5951945260000002</c:v>
                </c:pt>
                <c:pt idx="5033">
                  <c:v>9.5951264690000002</c:v>
                </c:pt>
                <c:pt idx="5034">
                  <c:v>9.5936280350000001</c:v>
                </c:pt>
                <c:pt idx="5035">
                  <c:v>9.5932189809999997</c:v>
                </c:pt>
                <c:pt idx="5036">
                  <c:v>9.5930825930000001</c:v>
                </c:pt>
                <c:pt idx="5037">
                  <c:v>9.5924003720000002</c:v>
                </c:pt>
                <c:pt idx="5038">
                  <c:v>9.5919908150000008</c:v>
                </c:pt>
                <c:pt idx="5039">
                  <c:v>9.5871316190000009</c:v>
                </c:pt>
                <c:pt idx="5040">
                  <c:v>9.5870630109999997</c:v>
                </c:pt>
                <c:pt idx="5041">
                  <c:v>9.5867198990000002</c:v>
                </c:pt>
                <c:pt idx="5042">
                  <c:v>9.5863080089999997</c:v>
                </c:pt>
                <c:pt idx="5043">
                  <c:v>9.5832822879999995</c:v>
                </c:pt>
                <c:pt idx="5044">
                  <c:v>9.5825244260000009</c:v>
                </c:pt>
                <c:pt idx="5045">
                  <c:v>9.5819039279999991</c:v>
                </c:pt>
                <c:pt idx="5046">
                  <c:v>9.5819039279999991</c:v>
                </c:pt>
                <c:pt idx="5047">
                  <c:v>9.5811450199999992</c:v>
                </c:pt>
                <c:pt idx="5048">
                  <c:v>9.5785880920000004</c:v>
                </c:pt>
                <c:pt idx="5049">
                  <c:v>9.5756776890000008</c:v>
                </c:pt>
                <c:pt idx="5050">
                  <c:v>9.5751917970000004</c:v>
                </c:pt>
                <c:pt idx="5051">
                  <c:v>9.5714355320000006</c:v>
                </c:pt>
                <c:pt idx="5052">
                  <c:v>9.5705988869999992</c:v>
                </c:pt>
                <c:pt idx="5053">
                  <c:v>9.5696917310000007</c:v>
                </c:pt>
                <c:pt idx="5054">
                  <c:v>9.5692029210000005</c:v>
                </c:pt>
                <c:pt idx="5055">
                  <c:v>9.5635994889999996</c:v>
                </c:pt>
                <c:pt idx="5056">
                  <c:v>9.5619123179999992</c:v>
                </c:pt>
                <c:pt idx="5057">
                  <c:v>9.5586705950000006</c:v>
                </c:pt>
                <c:pt idx="5058">
                  <c:v>9.5565507529999998</c:v>
                </c:pt>
                <c:pt idx="5059">
                  <c:v>9.5560554759999992</c:v>
                </c:pt>
                <c:pt idx="5060">
                  <c:v>9.5559847019999999</c:v>
                </c:pt>
                <c:pt idx="5061">
                  <c:v>9.5555599529999995</c:v>
                </c:pt>
                <c:pt idx="5062">
                  <c:v>9.5552058580000008</c:v>
                </c:pt>
                <c:pt idx="5063">
                  <c:v>9.5548516370000005</c:v>
                </c:pt>
                <c:pt idx="5064">
                  <c:v>9.5530786499999998</c:v>
                </c:pt>
                <c:pt idx="5065">
                  <c:v>9.5488106110000004</c:v>
                </c:pt>
                <c:pt idx="5066">
                  <c:v>9.5480974970000005</c:v>
                </c:pt>
                <c:pt idx="5067">
                  <c:v>9.5468126089999998</c:v>
                </c:pt>
                <c:pt idx="5068">
                  <c:v>9.5464554019999994</c:v>
                </c:pt>
                <c:pt idx="5069">
                  <c:v>9.5460980679999992</c:v>
                </c:pt>
                <c:pt idx="5070">
                  <c:v>9.5458121079999998</c:v>
                </c:pt>
                <c:pt idx="5071">
                  <c:v>9.5453114820000007</c:v>
                </c:pt>
                <c:pt idx="5072">
                  <c:v>9.5444526829999994</c:v>
                </c:pt>
                <c:pt idx="5073">
                  <c:v>9.5418718519999999</c:v>
                </c:pt>
                <c:pt idx="5074">
                  <c:v>9.5412256020000008</c:v>
                </c:pt>
                <c:pt idx="5075">
                  <c:v>9.5383483160000004</c:v>
                </c:pt>
                <c:pt idx="5076">
                  <c:v>9.5366179619999993</c:v>
                </c:pt>
                <c:pt idx="5077">
                  <c:v>9.5349568920000003</c:v>
                </c:pt>
                <c:pt idx="5078">
                  <c:v>9.5340891499999998</c:v>
                </c:pt>
                <c:pt idx="5079">
                  <c:v>9.5317714840000001</c:v>
                </c:pt>
                <c:pt idx="5080">
                  <c:v>9.5316989710000009</c:v>
                </c:pt>
                <c:pt idx="5081">
                  <c:v>9.5309009729999996</c:v>
                </c:pt>
                <c:pt idx="5082">
                  <c:v>9.5237632879999996</c:v>
                </c:pt>
                <c:pt idx="5083">
                  <c:v>9.5227394469999993</c:v>
                </c:pt>
                <c:pt idx="5084">
                  <c:v>9.5163534009999999</c:v>
                </c:pt>
                <c:pt idx="5085">
                  <c:v>9.5153219419999999</c:v>
                </c:pt>
                <c:pt idx="5086">
                  <c:v>9.5137727549999997</c:v>
                </c:pt>
                <c:pt idx="5087">
                  <c:v>9.5132558249999999</c:v>
                </c:pt>
                <c:pt idx="5088">
                  <c:v>9.5049484040000003</c:v>
                </c:pt>
                <c:pt idx="5089">
                  <c:v>9.5039051079999997</c:v>
                </c:pt>
                <c:pt idx="5090">
                  <c:v>9.5029353560000001</c:v>
                </c:pt>
                <c:pt idx="5091">
                  <c:v>9.5028607209999993</c:v>
                </c:pt>
                <c:pt idx="5092">
                  <c:v>9.4995712440000002</c:v>
                </c:pt>
                <c:pt idx="5093">
                  <c:v>9.499496358</c:v>
                </c:pt>
                <c:pt idx="5094">
                  <c:v>9.4985972790000002</c:v>
                </c:pt>
                <c:pt idx="5095">
                  <c:v>9.4970219440000001</c:v>
                </c:pt>
                <c:pt idx="5096">
                  <c:v>9.4968717829999996</c:v>
                </c:pt>
                <c:pt idx="5097">
                  <c:v>9.4963460400000006</c:v>
                </c:pt>
                <c:pt idx="5098">
                  <c:v>9.4952937249999998</c:v>
                </c:pt>
                <c:pt idx="5099">
                  <c:v>9.4940897209999999</c:v>
                </c:pt>
                <c:pt idx="5100">
                  <c:v>9.4933364820000001</c:v>
                </c:pt>
                <c:pt idx="5101">
                  <c:v>9.4892591589999995</c:v>
                </c:pt>
                <c:pt idx="5102">
                  <c:v>9.4879721089999993</c:v>
                </c:pt>
                <c:pt idx="5103">
                  <c:v>9.4841009889999999</c:v>
                </c:pt>
                <c:pt idx="5104">
                  <c:v>9.4822740870000004</c:v>
                </c:pt>
                <c:pt idx="5105">
                  <c:v>9.4793746500000005</c:v>
                </c:pt>
                <c:pt idx="5106">
                  <c:v>9.4783808040000004</c:v>
                </c:pt>
                <c:pt idx="5107">
                  <c:v>9.4760068700000009</c:v>
                </c:pt>
                <c:pt idx="5108">
                  <c:v>9.4740114739999992</c:v>
                </c:pt>
                <c:pt idx="5109">
                  <c:v>9.4694686370000003</c:v>
                </c:pt>
                <c:pt idx="5110">
                  <c:v>9.4669960660000001</c:v>
                </c:pt>
                <c:pt idx="5111">
                  <c:v>9.4666865639999997</c:v>
                </c:pt>
                <c:pt idx="5112">
                  <c:v>9.4662995520000006</c:v>
                </c:pt>
                <c:pt idx="5113">
                  <c:v>9.4603984560000001</c:v>
                </c:pt>
                <c:pt idx="5114">
                  <c:v>9.4601648019999995</c:v>
                </c:pt>
                <c:pt idx="5115">
                  <c:v>9.4595414580000003</c:v>
                </c:pt>
                <c:pt idx="5116">
                  <c:v>9.4553236900000002</c:v>
                </c:pt>
                <c:pt idx="5117">
                  <c:v>9.4550888470000007</c:v>
                </c:pt>
                <c:pt idx="5118">
                  <c:v>9.4546973199999993</c:v>
                </c:pt>
                <c:pt idx="5119">
                  <c:v>9.4469133440000004</c:v>
                </c:pt>
                <c:pt idx="5120">
                  <c:v>9.4463606609999999</c:v>
                </c:pt>
                <c:pt idx="5121">
                  <c:v>9.44588669</c:v>
                </c:pt>
                <c:pt idx="5122">
                  <c:v>9.4455705840000004</c:v>
                </c:pt>
                <c:pt idx="5123">
                  <c:v>9.4404992579999991</c:v>
                </c:pt>
                <c:pt idx="5124">
                  <c:v>9.4352423759999997</c:v>
                </c:pt>
                <c:pt idx="5125">
                  <c:v>9.4334839230000007</c:v>
                </c:pt>
                <c:pt idx="5126">
                  <c:v>9.4318025110000008</c:v>
                </c:pt>
                <c:pt idx="5127">
                  <c:v>9.4297971349999994</c:v>
                </c:pt>
                <c:pt idx="5128">
                  <c:v>9.4273853649999992</c:v>
                </c:pt>
                <c:pt idx="5129">
                  <c:v>9.4252904480000002</c:v>
                </c:pt>
                <c:pt idx="5130">
                  <c:v>9.4187357009999992</c:v>
                </c:pt>
                <c:pt idx="5131">
                  <c:v>9.4165412029999995</c:v>
                </c:pt>
                <c:pt idx="5132">
                  <c:v>9.4160528820000007</c:v>
                </c:pt>
                <c:pt idx="5133">
                  <c:v>9.4159714720000007</c:v>
                </c:pt>
                <c:pt idx="5134">
                  <c:v>9.4155643219999998</c:v>
                </c:pt>
                <c:pt idx="5135">
                  <c:v>9.4148310350000006</c:v>
                </c:pt>
                <c:pt idx="5136">
                  <c:v>9.4118107480000006</c:v>
                </c:pt>
                <c:pt idx="5137">
                  <c:v>9.4116472289999997</c:v>
                </c:pt>
                <c:pt idx="5138">
                  <c:v>9.4090272830000004</c:v>
                </c:pt>
                <c:pt idx="5139">
                  <c:v>9.4071399479999993</c:v>
                </c:pt>
                <c:pt idx="5140">
                  <c:v>9.4053313319999994</c:v>
                </c:pt>
                <c:pt idx="5141">
                  <c:v>9.4049198260000004</c:v>
                </c:pt>
                <c:pt idx="5142">
                  <c:v>9.4029422379999996</c:v>
                </c:pt>
                <c:pt idx="5143">
                  <c:v>9.4014564759999999</c:v>
                </c:pt>
                <c:pt idx="5144">
                  <c:v>9.3978981959999999</c:v>
                </c:pt>
                <c:pt idx="5145">
                  <c:v>9.3975665480000004</c:v>
                </c:pt>
                <c:pt idx="5146">
                  <c:v>9.3974836190000008</c:v>
                </c:pt>
                <c:pt idx="5147">
                  <c:v>9.3970688710000001</c:v>
                </c:pt>
                <c:pt idx="5148">
                  <c:v>9.3960727720000001</c:v>
                </c:pt>
                <c:pt idx="5149">
                  <c:v>9.3952419309999993</c:v>
                </c:pt>
                <c:pt idx="5150">
                  <c:v>9.3899081409999994</c:v>
                </c:pt>
                <c:pt idx="5151">
                  <c:v>9.3872305390000008</c:v>
                </c:pt>
                <c:pt idx="5152">
                  <c:v>9.3851336619999994</c:v>
                </c:pt>
                <c:pt idx="5153">
                  <c:v>9.3846297570000008</c:v>
                </c:pt>
                <c:pt idx="5154">
                  <c:v>9.3821906290000001</c:v>
                </c:pt>
                <c:pt idx="5155">
                  <c:v>9.3821906290000001</c:v>
                </c:pt>
                <c:pt idx="5156">
                  <c:v>9.3789010140000002</c:v>
                </c:pt>
                <c:pt idx="5157">
                  <c:v>9.3779712130000004</c:v>
                </c:pt>
                <c:pt idx="5158">
                  <c:v>9.3744979579999992</c:v>
                </c:pt>
                <c:pt idx="5159">
                  <c:v>9.3729692950000008</c:v>
                </c:pt>
                <c:pt idx="5160">
                  <c:v>9.3708422690000006</c:v>
                </c:pt>
                <c:pt idx="5161">
                  <c:v>9.3707570929999999</c:v>
                </c:pt>
                <c:pt idx="5162">
                  <c:v>9.3695638779999992</c:v>
                </c:pt>
                <c:pt idx="5163">
                  <c:v>9.3657188690000002</c:v>
                </c:pt>
                <c:pt idx="5164">
                  <c:v>9.3641767169999994</c:v>
                </c:pt>
                <c:pt idx="5165">
                  <c:v>9.3604830299999993</c:v>
                </c:pt>
                <c:pt idx="5166">
                  <c:v>9.359363643</c:v>
                </c:pt>
                <c:pt idx="5167">
                  <c:v>9.3561708200000009</c:v>
                </c:pt>
                <c:pt idx="5168">
                  <c:v>9.3535745400000003</c:v>
                </c:pt>
                <c:pt idx="5169">
                  <c:v>9.3493193990000005</c:v>
                </c:pt>
                <c:pt idx="5170">
                  <c:v>9.3486229600000001</c:v>
                </c:pt>
                <c:pt idx="5171">
                  <c:v>9.3429463370000008</c:v>
                </c:pt>
                <c:pt idx="5172">
                  <c:v>9.3382937360000007</c:v>
                </c:pt>
                <c:pt idx="5173">
                  <c:v>9.3354741029999992</c:v>
                </c:pt>
                <c:pt idx="5174">
                  <c:v>9.3341496579999994</c:v>
                </c:pt>
                <c:pt idx="5175">
                  <c:v>9.3300770540000002</c:v>
                </c:pt>
                <c:pt idx="5176">
                  <c:v>9.3281234079999997</c:v>
                </c:pt>
                <c:pt idx="5177">
                  <c:v>9.3258096219999995</c:v>
                </c:pt>
                <c:pt idx="5178">
                  <c:v>9.3238476129999999</c:v>
                </c:pt>
                <c:pt idx="5179">
                  <c:v>9.3228651629999995</c:v>
                </c:pt>
                <c:pt idx="5180">
                  <c:v>9.3223288740000001</c:v>
                </c:pt>
                <c:pt idx="5181">
                  <c:v>9.3217028400000004</c:v>
                </c:pt>
                <c:pt idx="5182">
                  <c:v>9.2849839149999998</c:v>
                </c:pt>
                <c:pt idx="5183">
                  <c:v>9.2693637120000005</c:v>
                </c:pt>
                <c:pt idx="5184">
                  <c:v>9.2687979420000008</c:v>
                </c:pt>
                <c:pt idx="5185">
                  <c:v>9.2634070929999996</c:v>
                </c:pt>
                <c:pt idx="5186">
                  <c:v>9.2632174119999995</c:v>
                </c:pt>
                <c:pt idx="5187">
                  <c:v>9.2631225570000009</c:v>
                </c:pt>
                <c:pt idx="5188">
                  <c:v>9.2596066130000008</c:v>
                </c:pt>
                <c:pt idx="5189">
                  <c:v>9.2577009429999997</c:v>
                </c:pt>
                <c:pt idx="5190">
                  <c:v>9.2517701819999996</c:v>
                </c:pt>
                <c:pt idx="5191">
                  <c:v>9.2503300199999998</c:v>
                </c:pt>
                <c:pt idx="5192">
                  <c:v>9.2436784319999994</c:v>
                </c:pt>
                <c:pt idx="5193">
                  <c:v>9.2406755720000007</c:v>
                </c:pt>
                <c:pt idx="5194">
                  <c:v>9.2314166980000003</c:v>
                </c:pt>
                <c:pt idx="5195">
                  <c:v>9.2230591440000005</c:v>
                </c:pt>
                <c:pt idx="5196">
                  <c:v>9.2221701239999998</c:v>
                </c:pt>
                <c:pt idx="5197">
                  <c:v>9.2077369860000005</c:v>
                </c:pt>
                <c:pt idx="5198">
                  <c:v>9.2048251909999994</c:v>
                </c:pt>
                <c:pt idx="5199">
                  <c:v>9.1953282519999995</c:v>
                </c:pt>
                <c:pt idx="5200">
                  <c:v>9.1891167360000008</c:v>
                </c:pt>
                <c:pt idx="5201">
                  <c:v>9.1823523349999991</c:v>
                </c:pt>
                <c:pt idx="5202">
                  <c:v>9.1810145429999999</c:v>
                </c:pt>
                <c:pt idx="5203">
                  <c:v>9.1733651359999993</c:v>
                </c:pt>
                <c:pt idx="5204">
                  <c:v>9.1672240810000005</c:v>
                </c:pt>
                <c:pt idx="5205">
                  <c:v>9.1652383979999996</c:v>
                </c:pt>
                <c:pt idx="5206">
                  <c:v>9.1534525099999993</c:v>
                </c:pt>
                <c:pt idx="5207">
                  <c:v>9.1505903679999996</c:v>
                </c:pt>
                <c:pt idx="5208">
                  <c:v>9.1504842049999997</c:v>
                </c:pt>
                <c:pt idx="5209">
                  <c:v>9.141097469</c:v>
                </c:pt>
                <c:pt idx="5210">
                  <c:v>9.1332433220000002</c:v>
                </c:pt>
                <c:pt idx="5211">
                  <c:v>9.1304309890000006</c:v>
                </c:pt>
                <c:pt idx="5212">
                  <c:v>9.1081968979999992</c:v>
                </c:pt>
                <c:pt idx="5213">
                  <c:v>9.1043129670000003</c:v>
                </c:pt>
                <c:pt idx="5214">
                  <c:v>9.0846637640000001</c:v>
                </c:pt>
                <c:pt idx="5215">
                  <c:v>9.0748642319999995</c:v>
                </c:pt>
                <c:pt idx="5216">
                  <c:v>9.0747497179999996</c:v>
                </c:pt>
                <c:pt idx="5217">
                  <c:v>9.0428680180000001</c:v>
                </c:pt>
                <c:pt idx="5218">
                  <c:v>9.0318116130000003</c:v>
                </c:pt>
                <c:pt idx="5219">
                  <c:v>9.0145687670000001</c:v>
                </c:pt>
                <c:pt idx="5220">
                  <c:v>8.955448122</c:v>
                </c:pt>
                <c:pt idx="5221">
                  <c:v>8.8634513750000004</c:v>
                </c:pt>
                <c:pt idx="5222">
                  <c:v>8.8499442269999999</c:v>
                </c:pt>
                <c:pt idx="5223">
                  <c:v>8.7663942769999998</c:v>
                </c:pt>
                <c:pt idx="5224">
                  <c:v>8.7425742379999996</c:v>
                </c:pt>
                <c:pt idx="5225">
                  <c:v>8.7403367430000003</c:v>
                </c:pt>
                <c:pt idx="5226">
                  <c:v>8.7403367430000003</c:v>
                </c:pt>
                <c:pt idx="5227">
                  <c:v>8.6657855949999991</c:v>
                </c:pt>
                <c:pt idx="5228">
                  <c:v>8.651199471</c:v>
                </c:pt>
                <c:pt idx="5229">
                  <c:v>8.6251503330000006</c:v>
                </c:pt>
                <c:pt idx="5230">
                  <c:v>8.5494667520000007</c:v>
                </c:pt>
                <c:pt idx="5231">
                  <c:v>8.2424931529999999</c:v>
                </c:pt>
                <c:pt idx="5232">
                  <c:v>8.2324401579999993</c:v>
                </c:pt>
                <c:pt idx="5233">
                  <c:v>8.2185175770000001</c:v>
                </c:pt>
                <c:pt idx="5234">
                  <c:v>8.1319307910000003</c:v>
                </c:pt>
                <c:pt idx="5235">
                  <c:v>8.1292567019999993</c:v>
                </c:pt>
                <c:pt idx="5236">
                  <c:v>8.1116280780000007</c:v>
                </c:pt>
                <c:pt idx="5237">
                  <c:v>8.101071503</c:v>
                </c:pt>
                <c:pt idx="5238">
                  <c:v>8.0646364760000004</c:v>
                </c:pt>
              </c:numCache>
            </c:numRef>
          </c:xVal>
          <c:yVal>
            <c:numRef>
              <c:f>[2]Sheet1!$C$2:$C$2246</c:f>
              <c:numCache>
                <c:formatCode>General</c:formatCode>
                <c:ptCount val="2245"/>
                <c:pt idx="0">
                  <c:v>2.0610099179999999</c:v>
                </c:pt>
                <c:pt idx="1">
                  <c:v>2.0925603860000002</c:v>
                </c:pt>
                <c:pt idx="2">
                  <c:v>1.920240663</c:v>
                </c:pt>
                <c:pt idx="3">
                  <c:v>2.1776328</c:v>
                </c:pt>
                <c:pt idx="4">
                  <c:v>2.274319561</c:v>
                </c:pt>
                <c:pt idx="5">
                  <c:v>2.1815517340000001</c:v>
                </c:pt>
                <c:pt idx="6">
                  <c:v>2.0683371679999998</c:v>
                </c:pt>
                <c:pt idx="7">
                  <c:v>2.125730049</c:v>
                </c:pt>
                <c:pt idx="8">
                  <c:v>2.0633526770000001</c:v>
                </c:pt>
                <c:pt idx="9">
                  <c:v>2.1529839320000002</c:v>
                </c:pt>
                <c:pt idx="10">
                  <c:v>2.2805100129999998</c:v>
                </c:pt>
                <c:pt idx="11">
                  <c:v>2.4089880159999999</c:v>
                </c:pt>
                <c:pt idx="12">
                  <c:v>2.097478266</c:v>
                </c:pt>
                <c:pt idx="13">
                  <c:v>2.4667219189999998</c:v>
                </c:pt>
                <c:pt idx="14">
                  <c:v>2.0530096000000002</c:v>
                </c:pt>
                <c:pt idx="15">
                  <c:v>2.0550760339999998</c:v>
                </c:pt>
                <c:pt idx="16">
                  <c:v>2.0249345729999999</c:v>
                </c:pt>
                <c:pt idx="17">
                  <c:v>2.0453697659999999</c:v>
                </c:pt>
                <c:pt idx="18">
                  <c:v>1.6929567649999999</c:v>
                </c:pt>
                <c:pt idx="19">
                  <c:v>2.0760474659999999</c:v>
                </c:pt>
                <c:pt idx="20">
                  <c:v>2.0819987630000001</c:v>
                </c:pt>
                <c:pt idx="21">
                  <c:v>2.5555031449999999</c:v>
                </c:pt>
                <c:pt idx="22">
                  <c:v>2.5721995209999999</c:v>
                </c:pt>
                <c:pt idx="23">
                  <c:v>2.0810839579999998</c:v>
                </c:pt>
                <c:pt idx="24">
                  <c:v>2.0304864899999999</c:v>
                </c:pt>
                <c:pt idx="25">
                  <c:v>2.2615822990000001</c:v>
                </c:pt>
                <c:pt idx="26">
                  <c:v>2.1175201449999999</c:v>
                </c:pt>
                <c:pt idx="27">
                  <c:v>2.4003205410000001</c:v>
                </c:pt>
                <c:pt idx="28">
                  <c:v>2.0671668080000001</c:v>
                </c:pt>
                <c:pt idx="29">
                  <c:v>1.355776828</c:v>
                </c:pt>
                <c:pt idx="30">
                  <c:v>2.0321737099999999</c:v>
                </c:pt>
                <c:pt idx="31">
                  <c:v>1.0168584650000001</c:v>
                </c:pt>
                <c:pt idx="32">
                  <c:v>2.0133542489999998</c:v>
                </c:pt>
                <c:pt idx="33">
                  <c:v>2.170578597</c:v>
                </c:pt>
                <c:pt idx="34">
                  <c:v>2.23495613</c:v>
                </c:pt>
                <c:pt idx="35">
                  <c:v>2.0267751669999998</c:v>
                </c:pt>
                <c:pt idx="36">
                  <c:v>2.2457821990000002</c:v>
                </c:pt>
                <c:pt idx="37">
                  <c:v>2.3246303579999998</c:v>
                </c:pt>
                <c:pt idx="38">
                  <c:v>2.3116826430000001</c:v>
                </c:pt>
                <c:pt idx="39">
                  <c:v>1.6259042500000001</c:v>
                </c:pt>
                <c:pt idx="40">
                  <c:v>2.1048730120000001</c:v>
                </c:pt>
                <c:pt idx="41">
                  <c:v>2.3570140899999998</c:v>
                </c:pt>
                <c:pt idx="42">
                  <c:v>2.3892291750000001</c:v>
                </c:pt>
                <c:pt idx="43">
                  <c:v>2.1170909660000001</c:v>
                </c:pt>
                <c:pt idx="44">
                  <c:v>2.093035891</c:v>
                </c:pt>
                <c:pt idx="45">
                  <c:v>0.98260350600000002</c:v>
                </c:pt>
                <c:pt idx="46">
                  <c:v>2.0538358890000001</c:v>
                </c:pt>
                <c:pt idx="47">
                  <c:v>1.687682189</c:v>
                </c:pt>
                <c:pt idx="48">
                  <c:v>2.1112597609999999</c:v>
                </c:pt>
                <c:pt idx="49">
                  <c:v>2.5708744719999999</c:v>
                </c:pt>
                <c:pt idx="50">
                  <c:v>2.2794626889999998</c:v>
                </c:pt>
                <c:pt idx="51">
                  <c:v>2.186316653</c:v>
                </c:pt>
                <c:pt idx="52">
                  <c:v>1.4935710769999999</c:v>
                </c:pt>
                <c:pt idx="53">
                  <c:v>2.032642574</c:v>
                </c:pt>
                <c:pt idx="54">
                  <c:v>2.1714997110000001</c:v>
                </c:pt>
                <c:pt idx="55">
                  <c:v>2.2484168360000001</c:v>
                </c:pt>
                <c:pt idx="56">
                  <c:v>1.11437158</c:v>
                </c:pt>
                <c:pt idx="57">
                  <c:v>2.1508333739999999</c:v>
                </c:pt>
                <c:pt idx="58">
                  <c:v>2.2192034629999999</c:v>
                </c:pt>
                <c:pt idx="59">
                  <c:v>2.093052219</c:v>
                </c:pt>
                <c:pt idx="60">
                  <c:v>2.1378637980000001</c:v>
                </c:pt>
                <c:pt idx="61">
                  <c:v>1.7414042869999999</c:v>
                </c:pt>
                <c:pt idx="62">
                  <c:v>2.27469988</c:v>
                </c:pt>
                <c:pt idx="63">
                  <c:v>2.494856972</c:v>
                </c:pt>
                <c:pt idx="64">
                  <c:v>2.4104041039999999</c:v>
                </c:pt>
                <c:pt idx="65">
                  <c:v>2.363993717</c:v>
                </c:pt>
                <c:pt idx="66">
                  <c:v>2.0005992410000002</c:v>
                </c:pt>
                <c:pt idx="67">
                  <c:v>2.2421680560000001</c:v>
                </c:pt>
                <c:pt idx="68">
                  <c:v>2.387010402</c:v>
                </c:pt>
                <c:pt idx="69">
                  <c:v>2.1508245189999999</c:v>
                </c:pt>
                <c:pt idx="70">
                  <c:v>2.2209917670000001</c:v>
                </c:pt>
                <c:pt idx="71">
                  <c:v>2.137688303</c:v>
                </c:pt>
                <c:pt idx="72">
                  <c:v>2.2705385730000001</c:v>
                </c:pt>
                <c:pt idx="73">
                  <c:v>2.4801740419999998</c:v>
                </c:pt>
                <c:pt idx="74">
                  <c:v>2.1899889560000001</c:v>
                </c:pt>
                <c:pt idx="75">
                  <c:v>2.240041052</c:v>
                </c:pt>
                <c:pt idx="76">
                  <c:v>2.1162931779999998</c:v>
                </c:pt>
                <c:pt idx="77">
                  <c:v>2.068266865</c:v>
                </c:pt>
                <c:pt idx="78">
                  <c:v>2.4080255890000002</c:v>
                </c:pt>
                <c:pt idx="79">
                  <c:v>2.5649493570000002</c:v>
                </c:pt>
                <c:pt idx="80">
                  <c:v>2.2557371349999999</c:v>
                </c:pt>
                <c:pt idx="81">
                  <c:v>2.4510127289999999</c:v>
                </c:pt>
                <c:pt idx="82">
                  <c:v>2.0273398650000001</c:v>
                </c:pt>
                <c:pt idx="83">
                  <c:v>2.2541775190000002</c:v>
                </c:pt>
                <c:pt idx="84">
                  <c:v>2.5533271100000001</c:v>
                </c:pt>
                <c:pt idx="85">
                  <c:v>2.2499320919999999</c:v>
                </c:pt>
                <c:pt idx="86">
                  <c:v>1.9304978850000001</c:v>
                </c:pt>
                <c:pt idx="87">
                  <c:v>2.2595814519999999</c:v>
                </c:pt>
                <c:pt idx="88">
                  <c:v>1.0676028710000001</c:v>
                </c:pt>
                <c:pt idx="89">
                  <c:v>1.108318699</c:v>
                </c:pt>
                <c:pt idx="90">
                  <c:v>2.1755975350000001</c:v>
                </c:pt>
                <c:pt idx="91">
                  <c:v>1.986273443</c:v>
                </c:pt>
                <c:pt idx="92">
                  <c:v>2.3484831920000002</c:v>
                </c:pt>
                <c:pt idx="93">
                  <c:v>2.1731178500000001</c:v>
                </c:pt>
                <c:pt idx="94">
                  <c:v>1.999019949</c:v>
                </c:pt>
                <c:pt idx="95">
                  <c:v>2.0417602490000002</c:v>
                </c:pt>
                <c:pt idx="96">
                  <c:v>2.3515764180000001</c:v>
                </c:pt>
                <c:pt idx="97">
                  <c:v>2.0500099020000002</c:v>
                </c:pt>
                <c:pt idx="98">
                  <c:v>1.967539825</c:v>
                </c:pt>
                <c:pt idx="99">
                  <c:v>1.3562887429999999</c:v>
                </c:pt>
                <c:pt idx="100">
                  <c:v>2.4232130590000001</c:v>
                </c:pt>
                <c:pt idx="101">
                  <c:v>2.5418279400000001</c:v>
                </c:pt>
                <c:pt idx="102">
                  <c:v>2.5255856149999998</c:v>
                </c:pt>
                <c:pt idx="103">
                  <c:v>2.0983838769999998</c:v>
                </c:pt>
                <c:pt idx="104">
                  <c:v>1.417340552</c:v>
                </c:pt>
                <c:pt idx="105">
                  <c:v>1.8347516159999999</c:v>
                </c:pt>
                <c:pt idx="106">
                  <c:v>2.1473460950000001</c:v>
                </c:pt>
                <c:pt idx="107">
                  <c:v>2.0101231730000002</c:v>
                </c:pt>
                <c:pt idx="108">
                  <c:v>2.1885383119999999</c:v>
                </c:pt>
                <c:pt idx="109">
                  <c:v>2.1796522939999998</c:v>
                </c:pt>
                <c:pt idx="110">
                  <c:v>2.1607314469999999</c:v>
                </c:pt>
                <c:pt idx="111">
                  <c:v>2.1792384789999999</c:v>
                </c:pt>
                <c:pt idx="112">
                  <c:v>2.2756796179999998</c:v>
                </c:pt>
                <c:pt idx="113">
                  <c:v>2.4365330690000002</c:v>
                </c:pt>
                <c:pt idx="114">
                  <c:v>2.0032490420000002</c:v>
                </c:pt>
                <c:pt idx="115">
                  <c:v>2.0933303570000001</c:v>
                </c:pt>
                <c:pt idx="116">
                  <c:v>2.2257970949999999</c:v>
                </c:pt>
                <c:pt idx="117">
                  <c:v>1.4555897310000001</c:v>
                </c:pt>
                <c:pt idx="118">
                  <c:v>2.420780911</c:v>
                </c:pt>
                <c:pt idx="119">
                  <c:v>2.355676978</c:v>
                </c:pt>
                <c:pt idx="120">
                  <c:v>2.1084904990000002</c:v>
                </c:pt>
                <c:pt idx="121">
                  <c:v>1.3851823110000001</c:v>
                </c:pt>
                <c:pt idx="122">
                  <c:v>2.0388857869999999</c:v>
                </c:pt>
                <c:pt idx="123">
                  <c:v>2.1525798969999999</c:v>
                </c:pt>
                <c:pt idx="124">
                  <c:v>2.0871998519999999</c:v>
                </c:pt>
                <c:pt idx="125">
                  <c:v>2.2199938800000001</c:v>
                </c:pt>
                <c:pt idx="126">
                  <c:v>2.1777449899999999</c:v>
                </c:pt>
                <c:pt idx="127">
                  <c:v>2.0943669969999998</c:v>
                </c:pt>
                <c:pt idx="128">
                  <c:v>2.2003941490000001</c:v>
                </c:pt>
                <c:pt idx="129">
                  <c:v>1.998186529</c:v>
                </c:pt>
                <c:pt idx="130">
                  <c:v>1.807336418</c:v>
                </c:pt>
                <c:pt idx="131">
                  <c:v>2.2479368910000002</c:v>
                </c:pt>
                <c:pt idx="132">
                  <c:v>2.1494436260000001</c:v>
                </c:pt>
                <c:pt idx="133">
                  <c:v>2.1865047010000001</c:v>
                </c:pt>
                <c:pt idx="134">
                  <c:v>2.0534648519999998</c:v>
                </c:pt>
                <c:pt idx="135">
                  <c:v>2.0668490930000001</c:v>
                </c:pt>
                <c:pt idx="136">
                  <c:v>2.12823166</c:v>
                </c:pt>
                <c:pt idx="137">
                  <c:v>2.1628116679999998</c:v>
                </c:pt>
                <c:pt idx="138">
                  <c:v>2.5404419479999998</c:v>
                </c:pt>
                <c:pt idx="139">
                  <c:v>2.1067321149999998</c:v>
                </c:pt>
                <c:pt idx="140">
                  <c:v>2.4298294</c:v>
                </c:pt>
                <c:pt idx="141">
                  <c:v>1.5968052770000001</c:v>
                </c:pt>
                <c:pt idx="142">
                  <c:v>1.5287978369999999</c:v>
                </c:pt>
                <c:pt idx="143">
                  <c:v>2.0961198080000001</c:v>
                </c:pt>
                <c:pt idx="144">
                  <c:v>2.4665092799999999</c:v>
                </c:pt>
                <c:pt idx="145">
                  <c:v>2.2494657870000001</c:v>
                </c:pt>
                <c:pt idx="146">
                  <c:v>2.1608300260000002</c:v>
                </c:pt>
                <c:pt idx="147">
                  <c:v>1.489354646</c:v>
                </c:pt>
                <c:pt idx="148">
                  <c:v>2.1868205509999998</c:v>
                </c:pt>
                <c:pt idx="149">
                  <c:v>2.5522820309999998</c:v>
                </c:pt>
                <c:pt idx="150">
                  <c:v>2.187072213</c:v>
                </c:pt>
                <c:pt idx="151">
                  <c:v>1.685197284</c:v>
                </c:pt>
                <c:pt idx="152">
                  <c:v>2.3190699640000001</c:v>
                </c:pt>
                <c:pt idx="153">
                  <c:v>1.03097455</c:v>
                </c:pt>
                <c:pt idx="154">
                  <c:v>2.2192034629999999</c:v>
                </c:pt>
                <c:pt idx="155">
                  <c:v>2.0209577080000001</c:v>
                </c:pt>
                <c:pt idx="156">
                  <c:v>2.0849867149999999</c:v>
                </c:pt>
                <c:pt idx="157">
                  <c:v>2.152679784</c:v>
                </c:pt>
                <c:pt idx="158">
                  <c:v>2.0546880079999998</c:v>
                </c:pt>
                <c:pt idx="159">
                  <c:v>2.3538783539999999</c:v>
                </c:pt>
                <c:pt idx="160">
                  <c:v>2.2285097180000002</c:v>
                </c:pt>
                <c:pt idx="161">
                  <c:v>2.1543428119999999</c:v>
                </c:pt>
                <c:pt idx="162">
                  <c:v>2.2919755199999998</c:v>
                </c:pt>
                <c:pt idx="163">
                  <c:v>2.1267729430000002</c:v>
                </c:pt>
                <c:pt idx="164">
                  <c:v>2.2192035149999998</c:v>
                </c:pt>
                <c:pt idx="165">
                  <c:v>1.5776505890000001</c:v>
                </c:pt>
                <c:pt idx="166">
                  <c:v>2.5353029459999998</c:v>
                </c:pt>
                <c:pt idx="167">
                  <c:v>2.1322252320000001</c:v>
                </c:pt>
                <c:pt idx="168">
                  <c:v>2.4792815359999998</c:v>
                </c:pt>
                <c:pt idx="169">
                  <c:v>2.1854395599999998</c:v>
                </c:pt>
                <c:pt idx="170">
                  <c:v>1.488202735</c:v>
                </c:pt>
                <c:pt idx="171">
                  <c:v>2.5664255979999999</c:v>
                </c:pt>
                <c:pt idx="172">
                  <c:v>2.1123142009999998</c:v>
                </c:pt>
                <c:pt idx="173">
                  <c:v>0.92503014500000003</c:v>
                </c:pt>
                <c:pt idx="174">
                  <c:v>2.2067402980000002</c:v>
                </c:pt>
                <c:pt idx="175">
                  <c:v>1.7531861929999999</c:v>
                </c:pt>
                <c:pt idx="176">
                  <c:v>2.0748535910000001</c:v>
                </c:pt>
                <c:pt idx="177">
                  <c:v>2.4094319300000002</c:v>
                </c:pt>
                <c:pt idx="178">
                  <c:v>2.4973291479999999</c:v>
                </c:pt>
                <c:pt idx="179">
                  <c:v>2.1115248270000002</c:v>
                </c:pt>
                <c:pt idx="180">
                  <c:v>2.0298801229999999</c:v>
                </c:pt>
                <c:pt idx="181">
                  <c:v>2.3516503869999998</c:v>
                </c:pt>
                <c:pt idx="182">
                  <c:v>2.1165096700000001</c:v>
                </c:pt>
                <c:pt idx="183">
                  <c:v>2.3258829859999999</c:v>
                </c:pt>
                <c:pt idx="184">
                  <c:v>2.0752076869999998</c:v>
                </c:pt>
                <c:pt idx="185">
                  <c:v>2.098862488</c:v>
                </c:pt>
                <c:pt idx="186">
                  <c:v>2.4230994360000002</c:v>
                </c:pt>
                <c:pt idx="187">
                  <c:v>1.747855881</c:v>
                </c:pt>
                <c:pt idx="188">
                  <c:v>1.169682288</c:v>
                </c:pt>
                <c:pt idx="189">
                  <c:v>1.987341727</c:v>
                </c:pt>
                <c:pt idx="190">
                  <c:v>2.5505183489999999</c:v>
                </c:pt>
                <c:pt idx="191">
                  <c:v>1.6283316370000001</c:v>
                </c:pt>
                <c:pt idx="192">
                  <c:v>1.6109836769999999</c:v>
                </c:pt>
                <c:pt idx="193">
                  <c:v>1.4574706559999999</c:v>
                </c:pt>
                <c:pt idx="194">
                  <c:v>2.0023812369999998</c:v>
                </c:pt>
                <c:pt idx="195">
                  <c:v>2.4400824669999999</c:v>
                </c:pt>
                <c:pt idx="196">
                  <c:v>1.9835443859999999</c:v>
                </c:pt>
                <c:pt idx="197">
                  <c:v>1.9745866560000001</c:v>
                </c:pt>
                <c:pt idx="198">
                  <c:v>2.1150432260000001</c:v>
                </c:pt>
                <c:pt idx="199">
                  <c:v>1.9463873979999999</c:v>
                </c:pt>
                <c:pt idx="200">
                  <c:v>2.0819721310000001</c:v>
                </c:pt>
                <c:pt idx="201">
                  <c:v>2.1281247599999999</c:v>
                </c:pt>
                <c:pt idx="202">
                  <c:v>2.1282683119999999</c:v>
                </c:pt>
                <c:pt idx="203">
                  <c:v>2.4770325679999998</c:v>
                </c:pt>
                <c:pt idx="204">
                  <c:v>2.3984762050000001</c:v>
                </c:pt>
                <c:pt idx="205">
                  <c:v>2.0345318570000002</c:v>
                </c:pt>
                <c:pt idx="206">
                  <c:v>2.280339498</c:v>
                </c:pt>
                <c:pt idx="207">
                  <c:v>2.4525543550000002</c:v>
                </c:pt>
                <c:pt idx="208">
                  <c:v>2.0633659679999998</c:v>
                </c:pt>
                <c:pt idx="209">
                  <c:v>2.1324799739999998</c:v>
                </c:pt>
                <c:pt idx="210">
                  <c:v>2.1054094700000001</c:v>
                </c:pt>
                <c:pt idx="211">
                  <c:v>2.1838622679999999</c:v>
                </c:pt>
                <c:pt idx="212">
                  <c:v>1.66521031</c:v>
                </c:pt>
                <c:pt idx="213">
                  <c:v>1.9985522769999999</c:v>
                </c:pt>
                <c:pt idx="214">
                  <c:v>2.2063332849999999</c:v>
                </c:pt>
                <c:pt idx="215">
                  <c:v>2.161609656</c:v>
                </c:pt>
                <c:pt idx="216">
                  <c:v>2.025297423</c:v>
                </c:pt>
                <c:pt idx="217">
                  <c:v>2.0321557669999999</c:v>
                </c:pt>
                <c:pt idx="218">
                  <c:v>2.1377977960000001</c:v>
                </c:pt>
                <c:pt idx="219">
                  <c:v>2.0139075040000001</c:v>
                </c:pt>
                <c:pt idx="220">
                  <c:v>1.916355365</c:v>
                </c:pt>
                <c:pt idx="221">
                  <c:v>1.95507158</c:v>
                </c:pt>
                <c:pt idx="222">
                  <c:v>1.7746204370000001</c:v>
                </c:pt>
                <c:pt idx="223">
                  <c:v>2.3381799499999998</c:v>
                </c:pt>
                <c:pt idx="224">
                  <c:v>2.372111157</c:v>
                </c:pt>
                <c:pt idx="225">
                  <c:v>2.059192372</c:v>
                </c:pt>
                <c:pt idx="226">
                  <c:v>2.2553940859999999</c:v>
                </c:pt>
                <c:pt idx="227">
                  <c:v>2.044062818</c:v>
                </c:pt>
                <c:pt idx="228">
                  <c:v>2.2095922350000001</c:v>
                </c:pt>
                <c:pt idx="229">
                  <c:v>1.5758622900000001</c:v>
                </c:pt>
                <c:pt idx="230">
                  <c:v>1.604897861</c:v>
                </c:pt>
                <c:pt idx="231">
                  <c:v>1.7985172</c:v>
                </c:pt>
                <c:pt idx="232">
                  <c:v>2.1180132860000001</c:v>
                </c:pt>
                <c:pt idx="233">
                  <c:v>1.9943196889999999</c:v>
                </c:pt>
                <c:pt idx="234">
                  <c:v>2.2531198049999999</c:v>
                </c:pt>
                <c:pt idx="235">
                  <c:v>2.2384960559999998</c:v>
                </c:pt>
                <c:pt idx="236">
                  <c:v>2.4059963579999999</c:v>
                </c:pt>
                <c:pt idx="237">
                  <c:v>2.098416522</c:v>
                </c:pt>
                <c:pt idx="238">
                  <c:v>2.2728766010000001</c:v>
                </c:pt>
                <c:pt idx="239">
                  <c:v>1.9495594970000001</c:v>
                </c:pt>
                <c:pt idx="240">
                  <c:v>2.0579793500000001</c:v>
                </c:pt>
                <c:pt idx="241">
                  <c:v>2.0374863219999999</c:v>
                </c:pt>
                <c:pt idx="242">
                  <c:v>2.0661178969999998</c:v>
                </c:pt>
                <c:pt idx="243">
                  <c:v>1.379454881</c:v>
                </c:pt>
                <c:pt idx="244">
                  <c:v>1.1550680719999999</c:v>
                </c:pt>
                <c:pt idx="245">
                  <c:v>2.0778954679999999</c:v>
                </c:pt>
                <c:pt idx="246">
                  <c:v>2.1270972370000001</c:v>
                </c:pt>
                <c:pt idx="247">
                  <c:v>2.1135336200000001</c:v>
                </c:pt>
                <c:pt idx="248">
                  <c:v>2.1027713700000001</c:v>
                </c:pt>
                <c:pt idx="249">
                  <c:v>2.1592780579999999</c:v>
                </c:pt>
                <c:pt idx="250">
                  <c:v>2.3029696620000002</c:v>
                </c:pt>
                <c:pt idx="251">
                  <c:v>1.6226569150000001</c:v>
                </c:pt>
                <c:pt idx="252">
                  <c:v>1.259334733</c:v>
                </c:pt>
                <c:pt idx="253">
                  <c:v>2.263273823</c:v>
                </c:pt>
                <c:pt idx="254">
                  <c:v>1.510498573</c:v>
                </c:pt>
                <c:pt idx="255">
                  <c:v>1.998452243</c:v>
                </c:pt>
                <c:pt idx="256">
                  <c:v>1.1189209959999999</c:v>
                </c:pt>
                <c:pt idx="257">
                  <c:v>1.7645274150000001</c:v>
                </c:pt>
                <c:pt idx="258">
                  <c:v>1.9788777230000001</c:v>
                </c:pt>
                <c:pt idx="259">
                  <c:v>2.086285368</c:v>
                </c:pt>
                <c:pt idx="260">
                  <c:v>2.2062368370000001</c:v>
                </c:pt>
                <c:pt idx="261">
                  <c:v>2.1329466909999999</c:v>
                </c:pt>
                <c:pt idx="262">
                  <c:v>2.5176010280000001</c:v>
                </c:pt>
                <c:pt idx="263">
                  <c:v>2.1442517809999999</c:v>
                </c:pt>
                <c:pt idx="264">
                  <c:v>2.1232328210000002</c:v>
                </c:pt>
                <c:pt idx="265">
                  <c:v>2.0733470970000001</c:v>
                </c:pt>
                <c:pt idx="266">
                  <c:v>2.371053866</c:v>
                </c:pt>
                <c:pt idx="267">
                  <c:v>2.0975302760000001</c:v>
                </c:pt>
                <c:pt idx="268">
                  <c:v>1.6208600230000001</c:v>
                </c:pt>
                <c:pt idx="269">
                  <c:v>2.2425399490000002</c:v>
                </c:pt>
                <c:pt idx="270">
                  <c:v>2.4367244139999999</c:v>
                </c:pt>
                <c:pt idx="271">
                  <c:v>2.4456859620000002</c:v>
                </c:pt>
                <c:pt idx="272">
                  <c:v>1.88583575</c:v>
                </c:pt>
                <c:pt idx="273">
                  <c:v>1.649570317</c:v>
                </c:pt>
                <c:pt idx="274">
                  <c:v>2.0668627709999998</c:v>
                </c:pt>
                <c:pt idx="275">
                  <c:v>2.0934043959999999</c:v>
                </c:pt>
                <c:pt idx="276">
                  <c:v>2.0034078819999999</c:v>
                </c:pt>
                <c:pt idx="277">
                  <c:v>1.500146057</c:v>
                </c:pt>
                <c:pt idx="278">
                  <c:v>2.5608686289999998</c:v>
                </c:pt>
                <c:pt idx="279">
                  <c:v>2.12823166</c:v>
                </c:pt>
                <c:pt idx="280">
                  <c:v>2.2651535250000001</c:v>
                </c:pt>
                <c:pt idx="281">
                  <c:v>1.310158014</c:v>
                </c:pt>
                <c:pt idx="282">
                  <c:v>1.938439654</c:v>
                </c:pt>
                <c:pt idx="283">
                  <c:v>2.5009390680000001</c:v>
                </c:pt>
                <c:pt idx="284">
                  <c:v>0.87265765799999995</c:v>
                </c:pt>
                <c:pt idx="285">
                  <c:v>1.8114519330000001</c:v>
                </c:pt>
                <c:pt idx="286">
                  <c:v>2.471967673</c:v>
                </c:pt>
                <c:pt idx="287">
                  <c:v>2.2026465979999998</c:v>
                </c:pt>
                <c:pt idx="288">
                  <c:v>2.179120975</c:v>
                </c:pt>
                <c:pt idx="289">
                  <c:v>1.3496851489999999</c:v>
                </c:pt>
                <c:pt idx="290">
                  <c:v>2.1592934929999998</c:v>
                </c:pt>
                <c:pt idx="291">
                  <c:v>2.3795461520000001</c:v>
                </c:pt>
                <c:pt idx="292">
                  <c:v>2.0455313980000001</c:v>
                </c:pt>
                <c:pt idx="293">
                  <c:v>2.5704288439999998</c:v>
                </c:pt>
                <c:pt idx="294">
                  <c:v>2.482631327</c:v>
                </c:pt>
                <c:pt idx="295">
                  <c:v>2.216712405</c:v>
                </c:pt>
                <c:pt idx="296">
                  <c:v>2.1092644780000001</c:v>
                </c:pt>
                <c:pt idx="297">
                  <c:v>2.256618354</c:v>
                </c:pt>
                <c:pt idx="298">
                  <c:v>2.1967686309999999</c:v>
                </c:pt>
                <c:pt idx="299">
                  <c:v>1.5252998689999999</c:v>
                </c:pt>
                <c:pt idx="300">
                  <c:v>2.3965902699999999</c:v>
                </c:pt>
                <c:pt idx="301">
                  <c:v>2.2441973559999999</c:v>
                </c:pt>
                <c:pt idx="302">
                  <c:v>2.126369322</c:v>
                </c:pt>
                <c:pt idx="303">
                  <c:v>1.6631917940000001</c:v>
                </c:pt>
                <c:pt idx="304">
                  <c:v>2.1424389050000001</c:v>
                </c:pt>
                <c:pt idx="305">
                  <c:v>2.0931776069999999</c:v>
                </c:pt>
                <c:pt idx="306">
                  <c:v>2.0663946750000002</c:v>
                </c:pt>
                <c:pt idx="307">
                  <c:v>2.0300272669999999</c:v>
                </c:pt>
                <c:pt idx="308">
                  <c:v>2.041220332</c:v>
                </c:pt>
                <c:pt idx="309">
                  <c:v>2.3644758719999999</c:v>
                </c:pt>
                <c:pt idx="310">
                  <c:v>2.0314117170000001</c:v>
                </c:pt>
                <c:pt idx="311">
                  <c:v>2.1819713680000001</c:v>
                </c:pt>
                <c:pt idx="312">
                  <c:v>2.3024028429999999</c:v>
                </c:pt>
                <c:pt idx="313">
                  <c:v>2.0134848390000002</c:v>
                </c:pt>
                <c:pt idx="314">
                  <c:v>1.8272282799999999</c:v>
                </c:pt>
                <c:pt idx="315">
                  <c:v>2.0890376580000001</c:v>
                </c:pt>
                <c:pt idx="316">
                  <c:v>1.4065557209999999</c:v>
                </c:pt>
                <c:pt idx="317">
                  <c:v>2.2752440360000001</c:v>
                </c:pt>
                <c:pt idx="318">
                  <c:v>2.4270126919999999</c:v>
                </c:pt>
                <c:pt idx="319">
                  <c:v>2.0720686179999999</c:v>
                </c:pt>
                <c:pt idx="320">
                  <c:v>2.411180045</c:v>
                </c:pt>
                <c:pt idx="321">
                  <c:v>2.23057478</c:v>
                </c:pt>
                <c:pt idx="322">
                  <c:v>2.07210429</c:v>
                </c:pt>
                <c:pt idx="323">
                  <c:v>2.3117630500000002</c:v>
                </c:pt>
                <c:pt idx="324">
                  <c:v>2.4162278110000002</c:v>
                </c:pt>
                <c:pt idx="325">
                  <c:v>1.3830423270000001</c:v>
                </c:pt>
                <c:pt idx="326">
                  <c:v>1.919855383</c:v>
                </c:pt>
                <c:pt idx="327">
                  <c:v>2.3684308949999999</c:v>
                </c:pt>
                <c:pt idx="328">
                  <c:v>2.0654860770000001</c:v>
                </c:pt>
                <c:pt idx="329">
                  <c:v>1.95578293</c:v>
                </c:pt>
                <c:pt idx="330">
                  <c:v>1.728598257</c:v>
                </c:pt>
                <c:pt idx="331">
                  <c:v>2.2263155050000001</c:v>
                </c:pt>
                <c:pt idx="332">
                  <c:v>2.3167509380000002</c:v>
                </c:pt>
                <c:pt idx="333">
                  <c:v>2.4603491960000001</c:v>
                </c:pt>
                <c:pt idx="334">
                  <c:v>2.0891955360000001</c:v>
                </c:pt>
                <c:pt idx="335">
                  <c:v>1.7035483</c:v>
                </c:pt>
                <c:pt idx="336">
                  <c:v>1.730568162</c:v>
                </c:pt>
                <c:pt idx="337">
                  <c:v>2.008601906</c:v>
                </c:pt>
                <c:pt idx="338">
                  <c:v>2.2268281669999999</c:v>
                </c:pt>
                <c:pt idx="339">
                  <c:v>2.1237678180000001</c:v>
                </c:pt>
                <c:pt idx="340">
                  <c:v>1.9740810070000001</c:v>
                </c:pt>
                <c:pt idx="341">
                  <c:v>2.11335249</c:v>
                </c:pt>
                <c:pt idx="342">
                  <c:v>2.361106205</c:v>
                </c:pt>
                <c:pt idx="343">
                  <c:v>2.0032702539999998</c:v>
                </c:pt>
                <c:pt idx="344">
                  <c:v>2.1563230739999999</c:v>
                </c:pt>
                <c:pt idx="345">
                  <c:v>2.3572549760000001</c:v>
                </c:pt>
                <c:pt idx="346">
                  <c:v>2.1314859500000001</c:v>
                </c:pt>
                <c:pt idx="347">
                  <c:v>2.0533948689999999</c:v>
                </c:pt>
                <c:pt idx="348">
                  <c:v>1.8300460279999999</c:v>
                </c:pt>
                <c:pt idx="349">
                  <c:v>2.4261460690000001</c:v>
                </c:pt>
                <c:pt idx="350">
                  <c:v>2.3702437239999998</c:v>
                </c:pt>
                <c:pt idx="351">
                  <c:v>1.5186141689999999</c:v>
                </c:pt>
                <c:pt idx="352">
                  <c:v>2.3901732510000002</c:v>
                </c:pt>
                <c:pt idx="353">
                  <c:v>2.0877907649999998</c:v>
                </c:pt>
                <c:pt idx="354">
                  <c:v>2.053642537</c:v>
                </c:pt>
                <c:pt idx="355">
                  <c:v>2.0926043060000001</c:v>
                </c:pt>
                <c:pt idx="356">
                  <c:v>1.1853890060000001</c:v>
                </c:pt>
                <c:pt idx="357">
                  <c:v>2.0409730320000001</c:v>
                </c:pt>
                <c:pt idx="358">
                  <c:v>2.2617487949999999</c:v>
                </c:pt>
                <c:pt idx="359">
                  <c:v>2.0735666030000002</c:v>
                </c:pt>
                <c:pt idx="360">
                  <c:v>2.0526231519999998</c:v>
                </c:pt>
                <c:pt idx="361">
                  <c:v>1.6394568389999999</c:v>
                </c:pt>
                <c:pt idx="362">
                  <c:v>2.0218628829999998</c:v>
                </c:pt>
                <c:pt idx="363">
                  <c:v>2.0723011160000002</c:v>
                </c:pt>
                <c:pt idx="364">
                  <c:v>2.089315579</c:v>
                </c:pt>
                <c:pt idx="365">
                  <c:v>2.155426383</c:v>
                </c:pt>
                <c:pt idx="366">
                  <c:v>0.837894166</c:v>
                </c:pt>
                <c:pt idx="367">
                  <c:v>2.0123377379999998</c:v>
                </c:pt>
                <c:pt idx="368">
                  <c:v>1.886293899</c:v>
                </c:pt>
                <c:pt idx="369">
                  <c:v>2.0927410260000001</c:v>
                </c:pt>
                <c:pt idx="370">
                  <c:v>2.3254715969999999</c:v>
                </c:pt>
                <c:pt idx="371">
                  <c:v>2.8589425259999999</c:v>
                </c:pt>
                <c:pt idx="372">
                  <c:v>1.6607127559999999</c:v>
                </c:pt>
                <c:pt idx="373">
                  <c:v>2.1101711089999999</c:v>
                </c:pt>
                <c:pt idx="374">
                  <c:v>1.5154910450000001</c:v>
                </c:pt>
                <c:pt idx="375">
                  <c:v>1.441825811</c:v>
                </c:pt>
                <c:pt idx="376">
                  <c:v>1.964311237</c:v>
                </c:pt>
                <c:pt idx="377">
                  <c:v>2.3219103250000002</c:v>
                </c:pt>
                <c:pt idx="378">
                  <c:v>1.9616950820000001</c:v>
                </c:pt>
                <c:pt idx="379">
                  <c:v>1.8023334710000001</c:v>
                </c:pt>
                <c:pt idx="380">
                  <c:v>2.1930403369999998</c:v>
                </c:pt>
                <c:pt idx="381">
                  <c:v>1.876919115</c:v>
                </c:pt>
                <c:pt idx="382">
                  <c:v>2.0929325580000002</c:v>
                </c:pt>
                <c:pt idx="383">
                  <c:v>0.78845738200000004</c:v>
                </c:pt>
                <c:pt idx="384">
                  <c:v>2.3547206219999999</c:v>
                </c:pt>
                <c:pt idx="385">
                  <c:v>1.479325242</c:v>
                </c:pt>
                <c:pt idx="386">
                  <c:v>2.0484102430000002</c:v>
                </c:pt>
                <c:pt idx="387">
                  <c:v>2.55032083</c:v>
                </c:pt>
                <c:pt idx="388">
                  <c:v>2.0691329180000002</c:v>
                </c:pt>
                <c:pt idx="389">
                  <c:v>2.4510051310000001</c:v>
                </c:pt>
                <c:pt idx="390">
                  <c:v>1.9357211830000001</c:v>
                </c:pt>
                <c:pt idx="391">
                  <c:v>2.1151106099999999</c:v>
                </c:pt>
                <c:pt idx="392">
                  <c:v>2.1943106490000002</c:v>
                </c:pt>
                <c:pt idx="393">
                  <c:v>2.1753398000000002</c:v>
                </c:pt>
                <c:pt idx="394">
                  <c:v>2.2991726959999998</c:v>
                </c:pt>
                <c:pt idx="395">
                  <c:v>1.6005193559999999</c:v>
                </c:pt>
                <c:pt idx="396">
                  <c:v>2.4730885919999999</c:v>
                </c:pt>
                <c:pt idx="397">
                  <c:v>2.1513450039999999</c:v>
                </c:pt>
                <c:pt idx="398">
                  <c:v>2.1158501369999998</c:v>
                </c:pt>
                <c:pt idx="399">
                  <c:v>2.1517622479999998</c:v>
                </c:pt>
                <c:pt idx="400">
                  <c:v>2.141917061</c:v>
                </c:pt>
                <c:pt idx="401">
                  <c:v>2.4725647149999999</c:v>
                </c:pt>
                <c:pt idx="402">
                  <c:v>2.171570531</c:v>
                </c:pt>
                <c:pt idx="403">
                  <c:v>2.1966348469999999</c:v>
                </c:pt>
                <c:pt idx="404">
                  <c:v>1.8958147030000001</c:v>
                </c:pt>
                <c:pt idx="405">
                  <c:v>2.2608937459999998</c:v>
                </c:pt>
                <c:pt idx="406">
                  <c:v>2.222168173</c:v>
                </c:pt>
                <c:pt idx="407">
                  <c:v>2.0245819310000002</c:v>
                </c:pt>
                <c:pt idx="408">
                  <c:v>2.0088368480000001</c:v>
                </c:pt>
                <c:pt idx="409">
                  <c:v>1.623598069</c:v>
                </c:pt>
                <c:pt idx="410">
                  <c:v>2.4216117819999998</c:v>
                </c:pt>
                <c:pt idx="411">
                  <c:v>1.3825019709999999</c:v>
                </c:pt>
                <c:pt idx="412">
                  <c:v>2.5746207220000001</c:v>
                </c:pt>
                <c:pt idx="413">
                  <c:v>2.0957361529999998</c:v>
                </c:pt>
                <c:pt idx="414">
                  <c:v>2.1115400489999998</c:v>
                </c:pt>
                <c:pt idx="415">
                  <c:v>2.0567381180000002</c:v>
                </c:pt>
                <c:pt idx="416">
                  <c:v>2.1234230969999999</c:v>
                </c:pt>
                <c:pt idx="417">
                  <c:v>2.413316724</c:v>
                </c:pt>
                <c:pt idx="418">
                  <c:v>1.9436705460000001</c:v>
                </c:pt>
                <c:pt idx="419">
                  <c:v>2.5037457939999999</c:v>
                </c:pt>
                <c:pt idx="420">
                  <c:v>1.987874374</c:v>
                </c:pt>
                <c:pt idx="421">
                  <c:v>2.1694810019999999</c:v>
                </c:pt>
                <c:pt idx="422">
                  <c:v>1.9209246339999999</c:v>
                </c:pt>
                <c:pt idx="423">
                  <c:v>2.0495097659999999</c:v>
                </c:pt>
                <c:pt idx="424">
                  <c:v>2.2626851800000001</c:v>
                </c:pt>
                <c:pt idx="425">
                  <c:v>1.738676632</c:v>
                </c:pt>
                <c:pt idx="426">
                  <c:v>2.3660442160000001</c:v>
                </c:pt>
                <c:pt idx="427">
                  <c:v>2.4487047899999999</c:v>
                </c:pt>
                <c:pt idx="428">
                  <c:v>0.99868677299999997</c:v>
                </c:pt>
                <c:pt idx="429">
                  <c:v>2.036332566</c:v>
                </c:pt>
                <c:pt idx="430">
                  <c:v>1.9646082709999999</c:v>
                </c:pt>
                <c:pt idx="431">
                  <c:v>2.414413089</c:v>
                </c:pt>
                <c:pt idx="432">
                  <c:v>2.1747517429999998</c:v>
                </c:pt>
                <c:pt idx="433">
                  <c:v>2.4573205690000002</c:v>
                </c:pt>
                <c:pt idx="434">
                  <c:v>1.8434314789999999</c:v>
                </c:pt>
                <c:pt idx="435">
                  <c:v>2.471121583</c:v>
                </c:pt>
                <c:pt idx="436">
                  <c:v>2.093073274</c:v>
                </c:pt>
                <c:pt idx="437">
                  <c:v>2.0902890119999999</c:v>
                </c:pt>
                <c:pt idx="438">
                  <c:v>1.062906862</c:v>
                </c:pt>
                <c:pt idx="439">
                  <c:v>1.4053253960000001</c:v>
                </c:pt>
                <c:pt idx="440">
                  <c:v>2.5491872849999999</c:v>
                </c:pt>
                <c:pt idx="441">
                  <c:v>2.4121866070000002</c:v>
                </c:pt>
                <c:pt idx="442">
                  <c:v>2.2077217240000002</c:v>
                </c:pt>
                <c:pt idx="443">
                  <c:v>2.130099054</c:v>
                </c:pt>
                <c:pt idx="444">
                  <c:v>2.0614271300000002</c:v>
                </c:pt>
                <c:pt idx="445">
                  <c:v>2.4094610360000002</c:v>
                </c:pt>
                <c:pt idx="446">
                  <c:v>0.92827241599999999</c:v>
                </c:pt>
                <c:pt idx="447">
                  <c:v>2.0492524689999998</c:v>
                </c:pt>
                <c:pt idx="448">
                  <c:v>2.1339332190000002</c:v>
                </c:pt>
                <c:pt idx="449">
                  <c:v>1.8591268940000001</c:v>
                </c:pt>
                <c:pt idx="450">
                  <c:v>2.1661271910000002</c:v>
                </c:pt>
                <c:pt idx="451">
                  <c:v>2.3864665880000002</c:v>
                </c:pt>
                <c:pt idx="452">
                  <c:v>2.2155596449999999</c:v>
                </c:pt>
                <c:pt idx="453">
                  <c:v>2.2184908999999999</c:v>
                </c:pt>
                <c:pt idx="454">
                  <c:v>2.0575880500000001</c:v>
                </c:pt>
                <c:pt idx="455">
                  <c:v>1.79789362</c:v>
                </c:pt>
                <c:pt idx="456">
                  <c:v>2.0937798399999998</c:v>
                </c:pt>
                <c:pt idx="457">
                  <c:v>1.6276084669999999</c:v>
                </c:pt>
                <c:pt idx="458">
                  <c:v>2.21545462</c:v>
                </c:pt>
                <c:pt idx="459">
                  <c:v>1.7539053060000001</c:v>
                </c:pt>
                <c:pt idx="460">
                  <c:v>2.1404604350000001</c:v>
                </c:pt>
                <c:pt idx="461">
                  <c:v>1.7713638869999999</c:v>
                </c:pt>
                <c:pt idx="462">
                  <c:v>2.2141878899999998</c:v>
                </c:pt>
                <c:pt idx="463">
                  <c:v>1.7211367399999999</c:v>
                </c:pt>
                <c:pt idx="464">
                  <c:v>2.0427252149999999</c:v>
                </c:pt>
                <c:pt idx="465">
                  <c:v>2.0451612109999999</c:v>
                </c:pt>
                <c:pt idx="466">
                  <c:v>1.451119305</c:v>
                </c:pt>
                <c:pt idx="467">
                  <c:v>2.141856743</c:v>
                </c:pt>
                <c:pt idx="468">
                  <c:v>2.2631087550000002</c:v>
                </c:pt>
                <c:pt idx="469">
                  <c:v>1.36575008</c:v>
                </c:pt>
                <c:pt idx="470">
                  <c:v>2.3291960220000001</c:v>
                </c:pt>
                <c:pt idx="471">
                  <c:v>2.3748691420000001</c:v>
                </c:pt>
                <c:pt idx="472">
                  <c:v>1.71041449</c:v>
                </c:pt>
                <c:pt idx="473">
                  <c:v>2.462413578</c:v>
                </c:pt>
                <c:pt idx="474">
                  <c:v>2.53866967</c:v>
                </c:pt>
                <c:pt idx="475">
                  <c:v>2.2407570570000002</c:v>
                </c:pt>
                <c:pt idx="476">
                  <c:v>2.1336459579999998</c:v>
                </c:pt>
                <c:pt idx="477">
                  <c:v>2.484893161</c:v>
                </c:pt>
                <c:pt idx="478">
                  <c:v>1.1736119300000001</c:v>
                </c:pt>
                <c:pt idx="479">
                  <c:v>2.0487334339999999</c:v>
                </c:pt>
                <c:pt idx="480">
                  <c:v>2.2226971799999999</c:v>
                </c:pt>
                <c:pt idx="481">
                  <c:v>2.2874179950000002</c:v>
                </c:pt>
                <c:pt idx="482">
                  <c:v>1.820330604</c:v>
                </c:pt>
                <c:pt idx="483">
                  <c:v>2.387097437</c:v>
                </c:pt>
                <c:pt idx="484">
                  <c:v>1.8562279100000001</c:v>
                </c:pt>
                <c:pt idx="485">
                  <c:v>2.0967438039999999</c:v>
                </c:pt>
                <c:pt idx="486">
                  <c:v>2.0735418249999999</c:v>
                </c:pt>
                <c:pt idx="487">
                  <c:v>2.105851199</c:v>
                </c:pt>
                <c:pt idx="488">
                  <c:v>1.634096389</c:v>
                </c:pt>
                <c:pt idx="489">
                  <c:v>2.3547474529999999</c:v>
                </c:pt>
                <c:pt idx="490">
                  <c:v>2.1027482439999998</c:v>
                </c:pt>
                <c:pt idx="491">
                  <c:v>2.397895273</c:v>
                </c:pt>
                <c:pt idx="492">
                  <c:v>2.2134653200000001</c:v>
                </c:pt>
                <c:pt idx="493">
                  <c:v>1.998988459</c:v>
                </c:pt>
                <c:pt idx="494">
                  <c:v>2.3920933679999998</c:v>
                </c:pt>
                <c:pt idx="495">
                  <c:v>2.2937965889999998</c:v>
                </c:pt>
                <c:pt idx="496">
                  <c:v>2.1381193710000002</c:v>
                </c:pt>
                <c:pt idx="497">
                  <c:v>0.86116580700000001</c:v>
                </c:pt>
                <c:pt idx="498">
                  <c:v>2.1131847540000002</c:v>
                </c:pt>
                <c:pt idx="499">
                  <c:v>1.3472736279999999</c:v>
                </c:pt>
                <c:pt idx="500">
                  <c:v>2.0902872280000002</c:v>
                </c:pt>
                <c:pt idx="501">
                  <c:v>2.3450057969999998</c:v>
                </c:pt>
                <c:pt idx="502">
                  <c:v>2.1747517429999998</c:v>
                </c:pt>
                <c:pt idx="503">
                  <c:v>2.1609043859999999</c:v>
                </c:pt>
                <c:pt idx="504">
                  <c:v>1.8698098780000001</c:v>
                </c:pt>
                <c:pt idx="505">
                  <c:v>2.279393904</c:v>
                </c:pt>
                <c:pt idx="506">
                  <c:v>2.0182369979999999</c:v>
                </c:pt>
                <c:pt idx="507">
                  <c:v>2.2310450949999998</c:v>
                </c:pt>
                <c:pt idx="508">
                  <c:v>2.074234508</c:v>
                </c:pt>
                <c:pt idx="509">
                  <c:v>1.616684314</c:v>
                </c:pt>
                <c:pt idx="510">
                  <c:v>2.4438039329999999</c:v>
                </c:pt>
                <c:pt idx="511">
                  <c:v>2.1754970469999999</c:v>
                </c:pt>
                <c:pt idx="512">
                  <c:v>2.2105010649999999</c:v>
                </c:pt>
                <c:pt idx="513">
                  <c:v>2.2116641979999998</c:v>
                </c:pt>
                <c:pt idx="514">
                  <c:v>1.4147690930000001</c:v>
                </c:pt>
                <c:pt idx="515">
                  <c:v>1.916344662</c:v>
                </c:pt>
                <c:pt idx="516">
                  <c:v>1.6768672170000001</c:v>
                </c:pt>
                <c:pt idx="517">
                  <c:v>2.0667661289999999</c:v>
                </c:pt>
                <c:pt idx="518">
                  <c:v>2.2156532360000001</c:v>
                </c:pt>
                <c:pt idx="519">
                  <c:v>2.388762754</c:v>
                </c:pt>
                <c:pt idx="520">
                  <c:v>2.112755076</c:v>
                </c:pt>
                <c:pt idx="521">
                  <c:v>1.928725536</c:v>
                </c:pt>
                <c:pt idx="522">
                  <c:v>1.80962494</c:v>
                </c:pt>
                <c:pt idx="523">
                  <c:v>2.140313774</c:v>
                </c:pt>
                <c:pt idx="524">
                  <c:v>2.2854120550000001</c:v>
                </c:pt>
                <c:pt idx="525">
                  <c:v>2.3549155669999999</c:v>
                </c:pt>
                <c:pt idx="526">
                  <c:v>1.8225587889999999</c:v>
                </c:pt>
                <c:pt idx="527">
                  <c:v>1.8025491810000001</c:v>
                </c:pt>
                <c:pt idx="528">
                  <c:v>2.3609199759999999</c:v>
                </c:pt>
                <c:pt idx="529">
                  <c:v>1.994925536</c:v>
                </c:pt>
                <c:pt idx="530">
                  <c:v>2.1161490700000001</c:v>
                </c:pt>
                <c:pt idx="531">
                  <c:v>2.3216545690000001</c:v>
                </c:pt>
                <c:pt idx="532">
                  <c:v>2.1146326430000002</c:v>
                </c:pt>
                <c:pt idx="533">
                  <c:v>2.0508229679999999</c:v>
                </c:pt>
                <c:pt idx="534">
                  <c:v>0.86703537100000005</c:v>
                </c:pt>
                <c:pt idx="535">
                  <c:v>2.6074279269999998</c:v>
                </c:pt>
                <c:pt idx="536">
                  <c:v>2.1491896420000001</c:v>
                </c:pt>
                <c:pt idx="537">
                  <c:v>2.4076911490000001</c:v>
                </c:pt>
                <c:pt idx="538">
                  <c:v>1.5343958740000001</c:v>
                </c:pt>
                <c:pt idx="539">
                  <c:v>2.419778918</c:v>
                </c:pt>
                <c:pt idx="540">
                  <c:v>2.178446712</c:v>
                </c:pt>
                <c:pt idx="541">
                  <c:v>1.5946416750000001</c:v>
                </c:pt>
                <c:pt idx="542">
                  <c:v>2.2585025700000001</c:v>
                </c:pt>
                <c:pt idx="543">
                  <c:v>2.1116419529999999</c:v>
                </c:pt>
                <c:pt idx="544">
                  <c:v>2.0746488369999998</c:v>
                </c:pt>
                <c:pt idx="545">
                  <c:v>2.258250629</c:v>
                </c:pt>
                <c:pt idx="546">
                  <c:v>2.3917823399999998</c:v>
                </c:pt>
                <c:pt idx="547">
                  <c:v>2.0259161109999999</c:v>
                </c:pt>
                <c:pt idx="548">
                  <c:v>1.841877048</c:v>
                </c:pt>
                <c:pt idx="549">
                  <c:v>1.793318051</c:v>
                </c:pt>
                <c:pt idx="550">
                  <c:v>1.4668015329999999</c:v>
                </c:pt>
                <c:pt idx="551">
                  <c:v>2.0349756819999998</c:v>
                </c:pt>
                <c:pt idx="552">
                  <c:v>1.9708549719999999</c:v>
                </c:pt>
                <c:pt idx="553">
                  <c:v>2.4248027429999999</c:v>
                </c:pt>
                <c:pt idx="554">
                  <c:v>2.2581380919999998</c:v>
                </c:pt>
                <c:pt idx="555">
                  <c:v>2.1382068240000001</c:v>
                </c:pt>
                <c:pt idx="556">
                  <c:v>2.3084905490000001</c:v>
                </c:pt>
                <c:pt idx="557">
                  <c:v>2.2201270700000002</c:v>
                </c:pt>
                <c:pt idx="558">
                  <c:v>2.3513752569999999</c:v>
                </c:pt>
                <c:pt idx="559">
                  <c:v>2.0195905860000001</c:v>
                </c:pt>
                <c:pt idx="560">
                  <c:v>2.3418057700000001</c:v>
                </c:pt>
                <c:pt idx="561">
                  <c:v>2.3980798430000001</c:v>
                </c:pt>
                <c:pt idx="562">
                  <c:v>2.0293376869999999</c:v>
                </c:pt>
                <c:pt idx="563">
                  <c:v>2.3949150509999999</c:v>
                </c:pt>
                <c:pt idx="564">
                  <c:v>2.1801451369999998</c:v>
                </c:pt>
                <c:pt idx="565">
                  <c:v>2.3510256969999999</c:v>
                </c:pt>
                <c:pt idx="566">
                  <c:v>1.8079608330000001</c:v>
                </c:pt>
                <c:pt idx="567">
                  <c:v>2.362767238</c:v>
                </c:pt>
                <c:pt idx="568">
                  <c:v>2.0978254559999998</c:v>
                </c:pt>
                <c:pt idx="569">
                  <c:v>2.1122102460000001</c:v>
                </c:pt>
                <c:pt idx="570">
                  <c:v>2.2255051379999999</c:v>
                </c:pt>
                <c:pt idx="571">
                  <c:v>1.5327755830000001</c:v>
                </c:pt>
                <c:pt idx="572">
                  <c:v>1.3849288930000001</c:v>
                </c:pt>
                <c:pt idx="573">
                  <c:v>1.7748508430000001</c:v>
                </c:pt>
                <c:pt idx="574">
                  <c:v>1.613800471</c:v>
                </c:pt>
                <c:pt idx="575">
                  <c:v>1.8219824339999999</c:v>
                </c:pt>
                <c:pt idx="576">
                  <c:v>2.3134795100000001</c:v>
                </c:pt>
                <c:pt idx="577">
                  <c:v>1.0516877630000001</c:v>
                </c:pt>
                <c:pt idx="578">
                  <c:v>1.7470951299999999</c:v>
                </c:pt>
                <c:pt idx="579">
                  <c:v>2.0941208869999999</c:v>
                </c:pt>
                <c:pt idx="580">
                  <c:v>1.9155745909999999</c:v>
                </c:pt>
                <c:pt idx="581">
                  <c:v>2.5387714319999999</c:v>
                </c:pt>
                <c:pt idx="582">
                  <c:v>2.0674775589999999</c:v>
                </c:pt>
                <c:pt idx="583">
                  <c:v>2.4134757709999999</c:v>
                </c:pt>
                <c:pt idx="584">
                  <c:v>2.4813028560000001</c:v>
                </c:pt>
                <c:pt idx="585">
                  <c:v>1.645438733</c:v>
                </c:pt>
                <c:pt idx="586">
                  <c:v>1.4378820880000001</c:v>
                </c:pt>
                <c:pt idx="587">
                  <c:v>2.0444763250000002</c:v>
                </c:pt>
                <c:pt idx="588">
                  <c:v>2.022678671</c:v>
                </c:pt>
                <c:pt idx="589">
                  <c:v>2.045539979</c:v>
                </c:pt>
                <c:pt idx="590">
                  <c:v>2.0927482940000002</c:v>
                </c:pt>
                <c:pt idx="591">
                  <c:v>2.3838105330000001</c:v>
                </c:pt>
                <c:pt idx="592">
                  <c:v>2.1637859599999998</c:v>
                </c:pt>
                <c:pt idx="593">
                  <c:v>2.0890784889999998</c:v>
                </c:pt>
                <c:pt idx="594">
                  <c:v>2.1677792239999998</c:v>
                </c:pt>
                <c:pt idx="595">
                  <c:v>2.0941290910000001</c:v>
                </c:pt>
                <c:pt idx="596">
                  <c:v>2.4084454800000001</c:v>
                </c:pt>
                <c:pt idx="597">
                  <c:v>2.0541797260000001</c:v>
                </c:pt>
                <c:pt idx="598">
                  <c:v>2.461845861</c:v>
                </c:pt>
                <c:pt idx="599">
                  <c:v>2.2860342490000001</c:v>
                </c:pt>
                <c:pt idx="600">
                  <c:v>2.1052455839999999</c:v>
                </c:pt>
                <c:pt idx="601">
                  <c:v>2.5045595999999999</c:v>
                </c:pt>
                <c:pt idx="602">
                  <c:v>2.4970627360000002</c:v>
                </c:pt>
                <c:pt idx="603">
                  <c:v>2.0332736800000002</c:v>
                </c:pt>
                <c:pt idx="604">
                  <c:v>2.5032815980000001</c:v>
                </c:pt>
                <c:pt idx="605">
                  <c:v>2.1557783490000002</c:v>
                </c:pt>
                <c:pt idx="606">
                  <c:v>1.2186189430000001</c:v>
                </c:pt>
                <c:pt idx="607">
                  <c:v>2.4090353530000002</c:v>
                </c:pt>
                <c:pt idx="608">
                  <c:v>2.2171933780000002</c:v>
                </c:pt>
                <c:pt idx="609">
                  <c:v>1.858767147</c:v>
                </c:pt>
                <c:pt idx="610">
                  <c:v>2.400297074</c:v>
                </c:pt>
                <c:pt idx="611">
                  <c:v>2.482072847</c:v>
                </c:pt>
                <c:pt idx="612">
                  <c:v>1.9731507859999999</c:v>
                </c:pt>
                <c:pt idx="613">
                  <c:v>2.1081507880000001</c:v>
                </c:pt>
                <c:pt idx="614">
                  <c:v>2.0137060029999998</c:v>
                </c:pt>
                <c:pt idx="615">
                  <c:v>1.8447871849999999</c:v>
                </c:pt>
                <c:pt idx="616">
                  <c:v>1.4624697739999999</c:v>
                </c:pt>
                <c:pt idx="617">
                  <c:v>2.010164923</c:v>
                </c:pt>
                <c:pt idx="618">
                  <c:v>2.1111049450000001</c:v>
                </c:pt>
                <c:pt idx="619">
                  <c:v>2.1889651269999999</c:v>
                </c:pt>
                <c:pt idx="620">
                  <c:v>2.1154788959999999</c:v>
                </c:pt>
                <c:pt idx="621">
                  <c:v>2.2498160660000002</c:v>
                </c:pt>
                <c:pt idx="622">
                  <c:v>2.0409071120000002</c:v>
                </c:pt>
                <c:pt idx="623">
                  <c:v>2.1397371440000001</c:v>
                </c:pt>
                <c:pt idx="624">
                  <c:v>2.1697631180000001</c:v>
                </c:pt>
                <c:pt idx="625">
                  <c:v>2.257816128</c:v>
                </c:pt>
                <c:pt idx="626">
                  <c:v>2.4139888209999998</c:v>
                </c:pt>
                <c:pt idx="627">
                  <c:v>1.582048168</c:v>
                </c:pt>
                <c:pt idx="628">
                  <c:v>2.2955549579999999</c:v>
                </c:pt>
                <c:pt idx="629">
                  <c:v>2.2206115149999999</c:v>
                </c:pt>
                <c:pt idx="630">
                  <c:v>2.1951202670000001</c:v>
                </c:pt>
                <c:pt idx="631">
                  <c:v>2.277169405</c:v>
                </c:pt>
                <c:pt idx="632">
                  <c:v>1.3911826780000001</c:v>
                </c:pt>
                <c:pt idx="633">
                  <c:v>2.3088916570000002</c:v>
                </c:pt>
                <c:pt idx="634">
                  <c:v>1.5023996610000001</c:v>
                </c:pt>
                <c:pt idx="635">
                  <c:v>2.255894981</c:v>
                </c:pt>
                <c:pt idx="636">
                  <c:v>2.1096878979999998</c:v>
                </c:pt>
                <c:pt idx="637">
                  <c:v>2.4176978899999999</c:v>
                </c:pt>
                <c:pt idx="638">
                  <c:v>1.102326455</c:v>
                </c:pt>
                <c:pt idx="639">
                  <c:v>1.5200892699999999</c:v>
                </c:pt>
                <c:pt idx="640">
                  <c:v>2.0767118739999999</c:v>
                </c:pt>
                <c:pt idx="641">
                  <c:v>2.1773013360000002</c:v>
                </c:pt>
                <c:pt idx="642">
                  <c:v>1.391427105</c:v>
                </c:pt>
                <c:pt idx="643">
                  <c:v>2.0743490179999999</c:v>
                </c:pt>
                <c:pt idx="644">
                  <c:v>1.1235381849999999</c:v>
                </c:pt>
                <c:pt idx="645">
                  <c:v>1.8326661040000001</c:v>
                </c:pt>
                <c:pt idx="646">
                  <c:v>2.3297677989999999</c:v>
                </c:pt>
                <c:pt idx="647">
                  <c:v>2.0321003690000001</c:v>
                </c:pt>
                <c:pt idx="648">
                  <c:v>2.0587285249999998</c:v>
                </c:pt>
                <c:pt idx="649">
                  <c:v>2.1927063680000001</c:v>
                </c:pt>
                <c:pt idx="650">
                  <c:v>2.0750412210000002</c:v>
                </c:pt>
                <c:pt idx="651">
                  <c:v>1.4791567320000001</c:v>
                </c:pt>
                <c:pt idx="652">
                  <c:v>2.0524257989999999</c:v>
                </c:pt>
                <c:pt idx="653">
                  <c:v>1.9455939870000001</c:v>
                </c:pt>
                <c:pt idx="654">
                  <c:v>2.193195089</c:v>
                </c:pt>
                <c:pt idx="655">
                  <c:v>1.645681299</c:v>
                </c:pt>
                <c:pt idx="656">
                  <c:v>2.2255073589999999</c:v>
                </c:pt>
                <c:pt idx="657">
                  <c:v>2.2429642200000002</c:v>
                </c:pt>
                <c:pt idx="658">
                  <c:v>2.3690748620000002</c:v>
                </c:pt>
                <c:pt idx="659">
                  <c:v>1.7612339809999999</c:v>
                </c:pt>
                <c:pt idx="660">
                  <c:v>0.80775058200000005</c:v>
                </c:pt>
                <c:pt idx="661">
                  <c:v>1.873698479</c:v>
                </c:pt>
                <c:pt idx="662">
                  <c:v>1.081775607</c:v>
                </c:pt>
                <c:pt idx="663">
                  <c:v>2.1480314090000001</c:v>
                </c:pt>
                <c:pt idx="664">
                  <c:v>1.632512902</c:v>
                </c:pt>
                <c:pt idx="665">
                  <c:v>2.3238150489999998</c:v>
                </c:pt>
                <c:pt idx="666">
                  <c:v>2.2235966970000001</c:v>
                </c:pt>
                <c:pt idx="667">
                  <c:v>1.8144046599999999</c:v>
                </c:pt>
                <c:pt idx="668">
                  <c:v>2.1058511499999999</c:v>
                </c:pt>
                <c:pt idx="669">
                  <c:v>2.2421421590000001</c:v>
                </c:pt>
                <c:pt idx="670">
                  <c:v>2.414390021</c:v>
                </c:pt>
                <c:pt idx="671">
                  <c:v>1.9866215920000001</c:v>
                </c:pt>
                <c:pt idx="672">
                  <c:v>2.2598119369999998</c:v>
                </c:pt>
                <c:pt idx="673">
                  <c:v>2.0214854450000002</c:v>
                </c:pt>
                <c:pt idx="674">
                  <c:v>1.756885443</c:v>
                </c:pt>
                <c:pt idx="675">
                  <c:v>2.051419326</c:v>
                </c:pt>
                <c:pt idx="676">
                  <c:v>2.1699221290000001</c:v>
                </c:pt>
                <c:pt idx="677">
                  <c:v>1.9774865399999999</c:v>
                </c:pt>
                <c:pt idx="678">
                  <c:v>2.4190338260000002</c:v>
                </c:pt>
                <c:pt idx="679">
                  <c:v>1.867837019</c:v>
                </c:pt>
                <c:pt idx="680">
                  <c:v>2.0975516719999998</c:v>
                </c:pt>
                <c:pt idx="681">
                  <c:v>2.4795645140000002</c:v>
                </c:pt>
                <c:pt idx="682">
                  <c:v>2.05765821</c:v>
                </c:pt>
                <c:pt idx="683">
                  <c:v>2.5491962880000001</c:v>
                </c:pt>
                <c:pt idx="684">
                  <c:v>2.2328307879999998</c:v>
                </c:pt>
                <c:pt idx="685">
                  <c:v>2.1239511960000002</c:v>
                </c:pt>
                <c:pt idx="686">
                  <c:v>1.9649467009999999</c:v>
                </c:pt>
                <c:pt idx="687">
                  <c:v>1.9779535690000001</c:v>
                </c:pt>
                <c:pt idx="688">
                  <c:v>2.1703831889999998</c:v>
                </c:pt>
                <c:pt idx="689">
                  <c:v>2.1028215299999999</c:v>
                </c:pt>
                <c:pt idx="690">
                  <c:v>2.3667821870000001</c:v>
                </c:pt>
                <c:pt idx="691">
                  <c:v>2.1702707590000001</c:v>
                </c:pt>
                <c:pt idx="692">
                  <c:v>1.794655697</c:v>
                </c:pt>
                <c:pt idx="693">
                  <c:v>1.871459467</c:v>
                </c:pt>
                <c:pt idx="694">
                  <c:v>2.2186675849999999</c:v>
                </c:pt>
                <c:pt idx="695">
                  <c:v>2.2007943879999998</c:v>
                </c:pt>
                <c:pt idx="696">
                  <c:v>2.1735112889999999</c:v>
                </c:pt>
                <c:pt idx="697">
                  <c:v>2.0343966409999998</c:v>
                </c:pt>
                <c:pt idx="698">
                  <c:v>2.3416277120000002</c:v>
                </c:pt>
                <c:pt idx="699">
                  <c:v>2.3418057700000001</c:v>
                </c:pt>
                <c:pt idx="700">
                  <c:v>2.0341501329999998</c:v>
                </c:pt>
                <c:pt idx="701">
                  <c:v>1.9265262009999999</c:v>
                </c:pt>
                <c:pt idx="702">
                  <c:v>1.834297259</c:v>
                </c:pt>
                <c:pt idx="703">
                  <c:v>1.515582658</c:v>
                </c:pt>
                <c:pt idx="704">
                  <c:v>1.7688302199999999</c:v>
                </c:pt>
                <c:pt idx="705">
                  <c:v>2.0917012700000002</c:v>
                </c:pt>
                <c:pt idx="706">
                  <c:v>2.5176964420000001</c:v>
                </c:pt>
                <c:pt idx="707">
                  <c:v>2.4176978899999999</c:v>
                </c:pt>
                <c:pt idx="708">
                  <c:v>2.5856760009999999</c:v>
                </c:pt>
                <c:pt idx="709">
                  <c:v>2.0522344870000002</c:v>
                </c:pt>
                <c:pt idx="710">
                  <c:v>2.3581395820000002</c:v>
                </c:pt>
                <c:pt idx="711">
                  <c:v>2.278292424</c:v>
                </c:pt>
                <c:pt idx="712">
                  <c:v>2.4576517839999998</c:v>
                </c:pt>
                <c:pt idx="713">
                  <c:v>1.756029378</c:v>
                </c:pt>
                <c:pt idx="714">
                  <c:v>2.062128849</c:v>
                </c:pt>
                <c:pt idx="715">
                  <c:v>2.418885543</c:v>
                </c:pt>
                <c:pt idx="716">
                  <c:v>2.0955405740000002</c:v>
                </c:pt>
                <c:pt idx="717">
                  <c:v>2.1140959289999999</c:v>
                </c:pt>
                <c:pt idx="718">
                  <c:v>1.3931093400000001</c:v>
                </c:pt>
                <c:pt idx="719">
                  <c:v>1.5239558310000001</c:v>
                </c:pt>
                <c:pt idx="720">
                  <c:v>2.374009182</c:v>
                </c:pt>
                <c:pt idx="721">
                  <c:v>1.666227412</c:v>
                </c:pt>
                <c:pt idx="722">
                  <c:v>2.3203466580000001</c:v>
                </c:pt>
                <c:pt idx="723">
                  <c:v>1.8576347689999999</c:v>
                </c:pt>
                <c:pt idx="724">
                  <c:v>2.4034136369999999</c:v>
                </c:pt>
                <c:pt idx="725">
                  <c:v>2.0717253640000002</c:v>
                </c:pt>
                <c:pt idx="726">
                  <c:v>2.3565238989999999</c:v>
                </c:pt>
                <c:pt idx="727">
                  <c:v>2.36621017</c:v>
                </c:pt>
                <c:pt idx="728">
                  <c:v>2.0994926390000002</c:v>
                </c:pt>
                <c:pt idx="729">
                  <c:v>2.2643100060000001</c:v>
                </c:pt>
                <c:pt idx="730">
                  <c:v>0.78845738200000004</c:v>
                </c:pt>
                <c:pt idx="731">
                  <c:v>2.5578291950000001</c:v>
                </c:pt>
                <c:pt idx="732">
                  <c:v>2.1747517429999998</c:v>
                </c:pt>
                <c:pt idx="733">
                  <c:v>2.112443581</c:v>
                </c:pt>
                <c:pt idx="734">
                  <c:v>1.928375081</c:v>
                </c:pt>
                <c:pt idx="735">
                  <c:v>2.1640985819999998</c:v>
                </c:pt>
                <c:pt idx="736">
                  <c:v>0.916290732</c:v>
                </c:pt>
                <c:pt idx="737">
                  <c:v>2.3914574879999999</c:v>
                </c:pt>
                <c:pt idx="738">
                  <c:v>1.497148259</c:v>
                </c:pt>
                <c:pt idx="739">
                  <c:v>1.8195038160000001</c:v>
                </c:pt>
                <c:pt idx="740">
                  <c:v>2.110522456</c:v>
                </c:pt>
                <c:pt idx="741">
                  <c:v>2.460550273</c:v>
                </c:pt>
                <c:pt idx="742">
                  <c:v>2.1480555649999999</c:v>
                </c:pt>
                <c:pt idx="743">
                  <c:v>2.4736003549999999</c:v>
                </c:pt>
                <c:pt idx="744">
                  <c:v>1.501920878</c:v>
                </c:pt>
                <c:pt idx="745">
                  <c:v>2.3795461520000001</c:v>
                </c:pt>
                <c:pt idx="746">
                  <c:v>2.1013783949999998</c:v>
                </c:pt>
                <c:pt idx="747">
                  <c:v>2.1891363990000001</c:v>
                </c:pt>
                <c:pt idx="748">
                  <c:v>1.6486585890000001</c:v>
                </c:pt>
                <c:pt idx="749">
                  <c:v>1.9509971349999999</c:v>
                </c:pt>
                <c:pt idx="750">
                  <c:v>2.5509293820000001</c:v>
                </c:pt>
                <c:pt idx="751">
                  <c:v>2.1656500319999998</c:v>
                </c:pt>
                <c:pt idx="752">
                  <c:v>2.1934732509999999</c:v>
                </c:pt>
                <c:pt idx="753">
                  <c:v>2.1295335030000002</c:v>
                </c:pt>
                <c:pt idx="754">
                  <c:v>2.3795461520000001</c:v>
                </c:pt>
                <c:pt idx="755">
                  <c:v>2.0307433459999999</c:v>
                </c:pt>
                <c:pt idx="756">
                  <c:v>1.5648306649999999</c:v>
                </c:pt>
                <c:pt idx="757">
                  <c:v>2.348256369</c:v>
                </c:pt>
                <c:pt idx="758">
                  <c:v>1.1986660389999999</c:v>
                </c:pt>
                <c:pt idx="759">
                  <c:v>1.8879138959999999</c:v>
                </c:pt>
                <c:pt idx="760">
                  <c:v>2.107961124</c:v>
                </c:pt>
                <c:pt idx="761">
                  <c:v>1.9990212789999999</c:v>
                </c:pt>
                <c:pt idx="762">
                  <c:v>1.746118184</c:v>
                </c:pt>
                <c:pt idx="763">
                  <c:v>1.5423880059999999</c:v>
                </c:pt>
                <c:pt idx="764">
                  <c:v>2.3506238819999998</c:v>
                </c:pt>
                <c:pt idx="765">
                  <c:v>1.8968611319999999</c:v>
                </c:pt>
                <c:pt idx="766">
                  <c:v>1.8604462829999999</c:v>
                </c:pt>
                <c:pt idx="767">
                  <c:v>1.9385405309999999</c:v>
                </c:pt>
                <c:pt idx="768">
                  <c:v>2.0978367649999998</c:v>
                </c:pt>
                <c:pt idx="769">
                  <c:v>2.0423065130000002</c:v>
                </c:pt>
                <c:pt idx="770">
                  <c:v>1.3077810940000001</c:v>
                </c:pt>
                <c:pt idx="771">
                  <c:v>2.1616075129999999</c:v>
                </c:pt>
                <c:pt idx="772">
                  <c:v>1.8760003300000001</c:v>
                </c:pt>
                <c:pt idx="773">
                  <c:v>2.3806851029999998</c:v>
                </c:pt>
                <c:pt idx="774">
                  <c:v>2.3885885820000001</c:v>
                </c:pt>
                <c:pt idx="775">
                  <c:v>2.0706151180000001</c:v>
                </c:pt>
                <c:pt idx="776">
                  <c:v>2.0555864229999998</c:v>
                </c:pt>
                <c:pt idx="777">
                  <c:v>2.261419772</c:v>
                </c:pt>
                <c:pt idx="778">
                  <c:v>2.0776164609999999</c:v>
                </c:pt>
                <c:pt idx="779">
                  <c:v>1.6941231029999999</c:v>
                </c:pt>
                <c:pt idx="780">
                  <c:v>2.1198735110000002</c:v>
                </c:pt>
                <c:pt idx="781">
                  <c:v>2.5336968030000002</c:v>
                </c:pt>
                <c:pt idx="782">
                  <c:v>2.1639217720000001</c:v>
                </c:pt>
                <c:pt idx="783">
                  <c:v>2.251291819</c:v>
                </c:pt>
                <c:pt idx="784">
                  <c:v>1.789890312</c:v>
                </c:pt>
                <c:pt idx="785">
                  <c:v>2.1845904049999998</c:v>
                </c:pt>
                <c:pt idx="786">
                  <c:v>1.8439668389999999</c:v>
                </c:pt>
                <c:pt idx="787">
                  <c:v>2.1292005710000002</c:v>
                </c:pt>
                <c:pt idx="788">
                  <c:v>1.4917129499999999</c:v>
                </c:pt>
                <c:pt idx="789">
                  <c:v>2.0213546550000001</c:v>
                </c:pt>
                <c:pt idx="790">
                  <c:v>2.180667229</c:v>
                </c:pt>
                <c:pt idx="791">
                  <c:v>2.0951918539999999</c:v>
                </c:pt>
                <c:pt idx="792">
                  <c:v>2.0942892309999999</c:v>
                </c:pt>
                <c:pt idx="793">
                  <c:v>2.0484944839999999</c:v>
                </c:pt>
                <c:pt idx="794">
                  <c:v>2.292374417</c:v>
                </c:pt>
                <c:pt idx="795">
                  <c:v>1.582544162</c:v>
                </c:pt>
                <c:pt idx="796">
                  <c:v>2.0465452150000001</c:v>
                </c:pt>
                <c:pt idx="797">
                  <c:v>1.6453862400000001</c:v>
                </c:pt>
                <c:pt idx="798">
                  <c:v>2.0480309349999999</c:v>
                </c:pt>
                <c:pt idx="799">
                  <c:v>2.3921272920000001</c:v>
                </c:pt>
                <c:pt idx="800">
                  <c:v>1.8027989630000001</c:v>
                </c:pt>
                <c:pt idx="801">
                  <c:v>2.0014800130000001</c:v>
                </c:pt>
                <c:pt idx="802">
                  <c:v>1.9050817959999999</c:v>
                </c:pt>
                <c:pt idx="803">
                  <c:v>2.4691515439999998</c:v>
                </c:pt>
                <c:pt idx="804">
                  <c:v>2.0445528839999998</c:v>
                </c:pt>
                <c:pt idx="805">
                  <c:v>2.314584864</c:v>
                </c:pt>
                <c:pt idx="806">
                  <c:v>2.0730726480000001</c:v>
                </c:pt>
                <c:pt idx="807">
                  <c:v>2.396075411</c:v>
                </c:pt>
                <c:pt idx="808">
                  <c:v>1.9845632820000001</c:v>
                </c:pt>
                <c:pt idx="809">
                  <c:v>2.0167658550000001</c:v>
                </c:pt>
                <c:pt idx="810">
                  <c:v>2.338010723</c:v>
                </c:pt>
                <c:pt idx="811">
                  <c:v>2.063902127</c:v>
                </c:pt>
                <c:pt idx="812">
                  <c:v>2.0016450090000002</c:v>
                </c:pt>
                <c:pt idx="813">
                  <c:v>2.5176964420000001</c:v>
                </c:pt>
                <c:pt idx="814">
                  <c:v>2.23196123</c:v>
                </c:pt>
                <c:pt idx="815">
                  <c:v>1.5665858530000001</c:v>
                </c:pt>
                <c:pt idx="816">
                  <c:v>2.5510064269999999</c:v>
                </c:pt>
                <c:pt idx="817">
                  <c:v>2.0569114129999999</c:v>
                </c:pt>
                <c:pt idx="818">
                  <c:v>1.783391213</c:v>
                </c:pt>
                <c:pt idx="819">
                  <c:v>1.71393654</c:v>
                </c:pt>
                <c:pt idx="820">
                  <c:v>2.0806039460000001</c:v>
                </c:pt>
                <c:pt idx="821">
                  <c:v>2.392251667</c:v>
                </c:pt>
                <c:pt idx="822">
                  <c:v>2.1616353230000001</c:v>
                </c:pt>
                <c:pt idx="823">
                  <c:v>1.587068369</c:v>
                </c:pt>
                <c:pt idx="824">
                  <c:v>1.0000756180000001</c:v>
                </c:pt>
                <c:pt idx="825">
                  <c:v>2.0661991230000001</c:v>
                </c:pt>
                <c:pt idx="826">
                  <c:v>2.4827734800000001</c:v>
                </c:pt>
                <c:pt idx="827">
                  <c:v>2.0862306070000001</c:v>
                </c:pt>
                <c:pt idx="828">
                  <c:v>2.014791459</c:v>
                </c:pt>
                <c:pt idx="829">
                  <c:v>1.883843698</c:v>
                </c:pt>
                <c:pt idx="830">
                  <c:v>2.2032397320000001</c:v>
                </c:pt>
                <c:pt idx="831">
                  <c:v>2.192439346</c:v>
                </c:pt>
                <c:pt idx="832">
                  <c:v>1.6757805969999999</c:v>
                </c:pt>
                <c:pt idx="833">
                  <c:v>2.040248858</c:v>
                </c:pt>
                <c:pt idx="834">
                  <c:v>2.3418057700000001</c:v>
                </c:pt>
                <c:pt idx="835">
                  <c:v>2.1049882329999998</c:v>
                </c:pt>
                <c:pt idx="836">
                  <c:v>2.2249594570000002</c:v>
                </c:pt>
                <c:pt idx="837">
                  <c:v>2.2109495959999999</c:v>
                </c:pt>
                <c:pt idx="838">
                  <c:v>2.086667045</c:v>
                </c:pt>
                <c:pt idx="839">
                  <c:v>1.4344324070000001</c:v>
                </c:pt>
                <c:pt idx="840">
                  <c:v>1.7027181709999999</c:v>
                </c:pt>
                <c:pt idx="841">
                  <c:v>1.999309301</c:v>
                </c:pt>
                <c:pt idx="842">
                  <c:v>2.2516276940000002</c:v>
                </c:pt>
                <c:pt idx="843">
                  <c:v>1.9699297360000001</c:v>
                </c:pt>
                <c:pt idx="844">
                  <c:v>1.7357293650000001</c:v>
                </c:pt>
                <c:pt idx="845">
                  <c:v>2.4375518469999999</c:v>
                </c:pt>
                <c:pt idx="846">
                  <c:v>2.4341301780000002</c:v>
                </c:pt>
                <c:pt idx="847">
                  <c:v>2.432458504</c:v>
                </c:pt>
                <c:pt idx="848">
                  <c:v>2.0966119999999999</c:v>
                </c:pt>
                <c:pt idx="849">
                  <c:v>2.0660132529999999</c:v>
                </c:pt>
                <c:pt idx="850">
                  <c:v>2.3657722099999998</c:v>
                </c:pt>
                <c:pt idx="851">
                  <c:v>2.5869232769999999</c:v>
                </c:pt>
                <c:pt idx="852">
                  <c:v>2.2964873190000001</c:v>
                </c:pt>
                <c:pt idx="853">
                  <c:v>2.3340837489999999</c:v>
                </c:pt>
                <c:pt idx="854">
                  <c:v>1.5257815589999999</c:v>
                </c:pt>
                <c:pt idx="855">
                  <c:v>0.92145502599999995</c:v>
                </c:pt>
                <c:pt idx="856">
                  <c:v>2.4294874169999998</c:v>
                </c:pt>
                <c:pt idx="857">
                  <c:v>1.9146496690000001</c:v>
                </c:pt>
                <c:pt idx="858">
                  <c:v>2.2497501729999998</c:v>
                </c:pt>
                <c:pt idx="859">
                  <c:v>2.1537978799999999</c:v>
                </c:pt>
                <c:pt idx="860">
                  <c:v>1.637877338</c:v>
                </c:pt>
                <c:pt idx="861">
                  <c:v>1.9517974330000001</c:v>
                </c:pt>
                <c:pt idx="862">
                  <c:v>2.1946105249999999</c:v>
                </c:pt>
                <c:pt idx="863">
                  <c:v>1.8076682580000001</c:v>
                </c:pt>
                <c:pt idx="864">
                  <c:v>1.9459101489999999</c:v>
                </c:pt>
                <c:pt idx="865">
                  <c:v>2.057027594</c:v>
                </c:pt>
                <c:pt idx="866">
                  <c:v>2.1974247650000001</c:v>
                </c:pt>
                <c:pt idx="867">
                  <c:v>1.6008575119999999</c:v>
                </c:pt>
                <c:pt idx="868">
                  <c:v>2.5698077389999998</c:v>
                </c:pt>
                <c:pt idx="869">
                  <c:v>2.3489914729999999</c:v>
                </c:pt>
                <c:pt idx="870">
                  <c:v>1.356660368</c:v>
                </c:pt>
                <c:pt idx="871">
                  <c:v>1.9118806340000001</c:v>
                </c:pt>
                <c:pt idx="872">
                  <c:v>1.918366298</c:v>
                </c:pt>
                <c:pt idx="873">
                  <c:v>2.009458162</c:v>
                </c:pt>
                <c:pt idx="874">
                  <c:v>2.6152708069999999</c:v>
                </c:pt>
                <c:pt idx="875">
                  <c:v>2.1746045029999999</c:v>
                </c:pt>
                <c:pt idx="876">
                  <c:v>2.3094039039999998</c:v>
                </c:pt>
                <c:pt idx="877">
                  <c:v>1.621024083</c:v>
                </c:pt>
                <c:pt idx="878">
                  <c:v>2.0156605010000002</c:v>
                </c:pt>
                <c:pt idx="879">
                  <c:v>1.9322901219999999</c:v>
                </c:pt>
                <c:pt idx="880">
                  <c:v>1.7537879860000001</c:v>
                </c:pt>
                <c:pt idx="881">
                  <c:v>2.3569067750000001</c:v>
                </c:pt>
                <c:pt idx="882">
                  <c:v>2.172720403</c:v>
                </c:pt>
                <c:pt idx="883">
                  <c:v>2.2032585249999999</c:v>
                </c:pt>
                <c:pt idx="884">
                  <c:v>1.9997643940000001</c:v>
                </c:pt>
                <c:pt idx="885">
                  <c:v>2.1489878010000001</c:v>
                </c:pt>
                <c:pt idx="886">
                  <c:v>2.3528281550000001</c:v>
                </c:pt>
                <c:pt idx="887">
                  <c:v>2.3970639299999998</c:v>
                </c:pt>
                <c:pt idx="888">
                  <c:v>2.3513752569999999</c:v>
                </c:pt>
                <c:pt idx="889">
                  <c:v>2.111555547</c:v>
                </c:pt>
                <c:pt idx="890">
                  <c:v>1.564848504</c:v>
                </c:pt>
                <c:pt idx="891">
                  <c:v>2.0065180909999998</c:v>
                </c:pt>
                <c:pt idx="892">
                  <c:v>1.945615144</c:v>
                </c:pt>
                <c:pt idx="893">
                  <c:v>2.1951346940000001</c:v>
                </c:pt>
                <c:pt idx="894">
                  <c:v>1.8106711980000001</c:v>
                </c:pt>
                <c:pt idx="895">
                  <c:v>2.0871710669999999</c:v>
                </c:pt>
                <c:pt idx="896">
                  <c:v>2.574730443</c:v>
                </c:pt>
                <c:pt idx="897">
                  <c:v>2.404863969</c:v>
                </c:pt>
                <c:pt idx="898">
                  <c:v>1.587521645</c:v>
                </c:pt>
                <c:pt idx="899">
                  <c:v>2.1125199220000002</c:v>
                </c:pt>
                <c:pt idx="900">
                  <c:v>2.1681674430000002</c:v>
                </c:pt>
                <c:pt idx="901">
                  <c:v>2.3580605139999999</c:v>
                </c:pt>
                <c:pt idx="902">
                  <c:v>1.6986690520000001</c:v>
                </c:pt>
                <c:pt idx="903">
                  <c:v>2.0703918539999999</c:v>
                </c:pt>
                <c:pt idx="904">
                  <c:v>1.495272709</c:v>
                </c:pt>
                <c:pt idx="905">
                  <c:v>2.569327141</c:v>
                </c:pt>
                <c:pt idx="906">
                  <c:v>2.199359023</c:v>
                </c:pt>
                <c:pt idx="907">
                  <c:v>2.1552597809999998</c:v>
                </c:pt>
                <c:pt idx="908">
                  <c:v>2.4276399199999998</c:v>
                </c:pt>
                <c:pt idx="909">
                  <c:v>1.5861389589999999</c:v>
                </c:pt>
                <c:pt idx="910">
                  <c:v>0.78845738200000004</c:v>
                </c:pt>
                <c:pt idx="911">
                  <c:v>2.2717603369999999</c:v>
                </c:pt>
                <c:pt idx="912">
                  <c:v>2.228022905</c:v>
                </c:pt>
                <c:pt idx="913">
                  <c:v>1.874068665</c:v>
                </c:pt>
                <c:pt idx="914">
                  <c:v>2.5524069520000001</c:v>
                </c:pt>
                <c:pt idx="915">
                  <c:v>2.1771845409999999</c:v>
                </c:pt>
                <c:pt idx="916">
                  <c:v>1.6563022140000001</c:v>
                </c:pt>
                <c:pt idx="917">
                  <c:v>2.1393785639999998</c:v>
                </c:pt>
                <c:pt idx="918">
                  <c:v>2.1192630449999998</c:v>
                </c:pt>
                <c:pt idx="919">
                  <c:v>1.9408503210000001</c:v>
                </c:pt>
                <c:pt idx="920">
                  <c:v>1.8392766709999999</c:v>
                </c:pt>
                <c:pt idx="921">
                  <c:v>1.990635057</c:v>
                </c:pt>
                <c:pt idx="922">
                  <c:v>2.3628039489999999</c:v>
                </c:pt>
                <c:pt idx="923">
                  <c:v>2.1138328660000001</c:v>
                </c:pt>
                <c:pt idx="924">
                  <c:v>2.2594664409999998</c:v>
                </c:pt>
                <c:pt idx="925">
                  <c:v>2.1878183440000001</c:v>
                </c:pt>
                <c:pt idx="926">
                  <c:v>1.366421084</c:v>
                </c:pt>
                <c:pt idx="927">
                  <c:v>2.0357586940000001</c:v>
                </c:pt>
                <c:pt idx="928">
                  <c:v>1.9264629680000001</c:v>
                </c:pt>
                <c:pt idx="929">
                  <c:v>2.1568133980000002</c:v>
                </c:pt>
                <c:pt idx="930">
                  <c:v>2.1501429609999998</c:v>
                </c:pt>
                <c:pt idx="931">
                  <c:v>2.052979262</c:v>
                </c:pt>
                <c:pt idx="932">
                  <c:v>2.1540018480000001</c:v>
                </c:pt>
                <c:pt idx="933">
                  <c:v>2.2843155039999998</c:v>
                </c:pt>
                <c:pt idx="934">
                  <c:v>1.675657728</c:v>
                </c:pt>
                <c:pt idx="935">
                  <c:v>2.1073408800000002</c:v>
                </c:pt>
                <c:pt idx="936">
                  <c:v>2.3734508189999999</c:v>
                </c:pt>
                <c:pt idx="937">
                  <c:v>2.0770939080000002</c:v>
                </c:pt>
                <c:pt idx="938">
                  <c:v>1.941206368</c:v>
                </c:pt>
                <c:pt idx="939">
                  <c:v>2.314038542</c:v>
                </c:pt>
                <c:pt idx="940">
                  <c:v>2.0624016790000002</c:v>
                </c:pt>
                <c:pt idx="941">
                  <c:v>2.266937113</c:v>
                </c:pt>
                <c:pt idx="942">
                  <c:v>1.953506293</c:v>
                </c:pt>
                <c:pt idx="943">
                  <c:v>2.3560832930000002</c:v>
                </c:pt>
                <c:pt idx="944">
                  <c:v>2.372418261</c:v>
                </c:pt>
                <c:pt idx="945">
                  <c:v>2.079519441</c:v>
                </c:pt>
                <c:pt idx="946">
                  <c:v>2.3893732459999999</c:v>
                </c:pt>
                <c:pt idx="947">
                  <c:v>2.1982578180000001</c:v>
                </c:pt>
                <c:pt idx="948">
                  <c:v>2.0245099440000001</c:v>
                </c:pt>
                <c:pt idx="949">
                  <c:v>1.5951135869999999</c:v>
                </c:pt>
                <c:pt idx="950">
                  <c:v>2.5409154479999998</c:v>
                </c:pt>
                <c:pt idx="951">
                  <c:v>2.337726236</c:v>
                </c:pt>
                <c:pt idx="952">
                  <c:v>2.9075374250000001</c:v>
                </c:pt>
                <c:pt idx="953">
                  <c:v>2.0887728910000001</c:v>
                </c:pt>
                <c:pt idx="954">
                  <c:v>1.9713487119999999</c:v>
                </c:pt>
                <c:pt idx="955">
                  <c:v>2.2999662550000002</c:v>
                </c:pt>
                <c:pt idx="956">
                  <c:v>2.2363273100000001</c:v>
                </c:pt>
                <c:pt idx="957">
                  <c:v>2.0973010470000002</c:v>
                </c:pt>
                <c:pt idx="958">
                  <c:v>2.4835586169999999</c:v>
                </c:pt>
                <c:pt idx="959">
                  <c:v>1.6234351279999999</c:v>
                </c:pt>
                <c:pt idx="960">
                  <c:v>2.1930080709999999</c:v>
                </c:pt>
                <c:pt idx="961">
                  <c:v>1.784687659</c:v>
                </c:pt>
                <c:pt idx="962">
                  <c:v>2.3060458829999999</c:v>
                </c:pt>
                <c:pt idx="963">
                  <c:v>2.322027914</c:v>
                </c:pt>
                <c:pt idx="964">
                  <c:v>2.1696045690000001</c:v>
                </c:pt>
                <c:pt idx="965">
                  <c:v>1.5793976999999999</c:v>
                </c:pt>
                <c:pt idx="966">
                  <c:v>2.2087276990000002</c:v>
                </c:pt>
                <c:pt idx="967">
                  <c:v>2.1655416609999998</c:v>
                </c:pt>
                <c:pt idx="968">
                  <c:v>1.5549880730000001</c:v>
                </c:pt>
                <c:pt idx="969">
                  <c:v>2.1520459760000001</c:v>
                </c:pt>
                <c:pt idx="970">
                  <c:v>2.4006568590000001</c:v>
                </c:pt>
                <c:pt idx="971">
                  <c:v>2.3593393090000001</c:v>
                </c:pt>
                <c:pt idx="972">
                  <c:v>2.3104599929999998</c:v>
                </c:pt>
                <c:pt idx="973">
                  <c:v>2.0966536900000001</c:v>
                </c:pt>
                <c:pt idx="974">
                  <c:v>1.5539948290000001</c:v>
                </c:pt>
                <c:pt idx="975">
                  <c:v>2.1459568469999999</c:v>
                </c:pt>
                <c:pt idx="976">
                  <c:v>2.1387122390000002</c:v>
                </c:pt>
                <c:pt idx="977">
                  <c:v>2.3206716740000002</c:v>
                </c:pt>
                <c:pt idx="978">
                  <c:v>2.011879172</c:v>
                </c:pt>
                <c:pt idx="979">
                  <c:v>2.0173844129999998</c:v>
                </c:pt>
                <c:pt idx="980">
                  <c:v>2.5093369569999999</c:v>
                </c:pt>
                <c:pt idx="981">
                  <c:v>3.0425310109999999</c:v>
                </c:pt>
                <c:pt idx="982">
                  <c:v>2.245503357</c:v>
                </c:pt>
                <c:pt idx="983">
                  <c:v>1.5798495610000001</c:v>
                </c:pt>
                <c:pt idx="984">
                  <c:v>2.1064110079999998</c:v>
                </c:pt>
                <c:pt idx="985">
                  <c:v>2.3918162039999999</c:v>
                </c:pt>
                <c:pt idx="986">
                  <c:v>2.5176964420000001</c:v>
                </c:pt>
                <c:pt idx="987">
                  <c:v>2.295275959</c:v>
                </c:pt>
                <c:pt idx="988">
                  <c:v>2.0473214569999998</c:v>
                </c:pt>
                <c:pt idx="989">
                  <c:v>2.2451789340000001</c:v>
                </c:pt>
                <c:pt idx="990">
                  <c:v>2.093097878</c:v>
                </c:pt>
                <c:pt idx="991">
                  <c:v>2.403786996</c:v>
                </c:pt>
                <c:pt idx="992">
                  <c:v>2.4789764129999998</c:v>
                </c:pt>
                <c:pt idx="993">
                  <c:v>1.881341028</c:v>
                </c:pt>
                <c:pt idx="994">
                  <c:v>1.4463586239999999</c:v>
                </c:pt>
                <c:pt idx="995">
                  <c:v>2.9061834219999998</c:v>
                </c:pt>
                <c:pt idx="996">
                  <c:v>1.670115164</c:v>
                </c:pt>
                <c:pt idx="997">
                  <c:v>1.786755428</c:v>
                </c:pt>
                <c:pt idx="998">
                  <c:v>1.8588116139999999</c:v>
                </c:pt>
                <c:pt idx="999">
                  <c:v>2.0185875969999998</c:v>
                </c:pt>
                <c:pt idx="1000">
                  <c:v>2.0646370969999999</c:v>
                </c:pt>
                <c:pt idx="1001">
                  <c:v>2.1038008800000001</c:v>
                </c:pt>
                <c:pt idx="1002">
                  <c:v>1.778215783</c:v>
                </c:pt>
                <c:pt idx="1003">
                  <c:v>2.1593740019999998</c:v>
                </c:pt>
                <c:pt idx="1004">
                  <c:v>2.0504788430000001</c:v>
                </c:pt>
                <c:pt idx="1005">
                  <c:v>2.0615903609999999</c:v>
                </c:pt>
                <c:pt idx="1006">
                  <c:v>2.1621354749999999</c:v>
                </c:pt>
                <c:pt idx="1007">
                  <c:v>2.5095456889999999</c:v>
                </c:pt>
                <c:pt idx="1008">
                  <c:v>2.0833996460000002</c:v>
                </c:pt>
                <c:pt idx="1009">
                  <c:v>2.0824296840000001</c:v>
                </c:pt>
                <c:pt idx="1010">
                  <c:v>1.7865299969999999</c:v>
                </c:pt>
                <c:pt idx="1011">
                  <c:v>2.2131904599999999</c:v>
                </c:pt>
                <c:pt idx="1012">
                  <c:v>1.6334635550000001</c:v>
                </c:pt>
                <c:pt idx="1013">
                  <c:v>2.0621924090000001</c:v>
                </c:pt>
                <c:pt idx="1014">
                  <c:v>1.917339723</c:v>
                </c:pt>
                <c:pt idx="1015">
                  <c:v>1.46840818</c:v>
                </c:pt>
                <c:pt idx="1016">
                  <c:v>2.5284076870000001</c:v>
                </c:pt>
                <c:pt idx="1017">
                  <c:v>1.5034953040000001</c:v>
                </c:pt>
                <c:pt idx="1018">
                  <c:v>2.186587158</c:v>
                </c:pt>
                <c:pt idx="1019">
                  <c:v>2.1250549329999999</c:v>
                </c:pt>
                <c:pt idx="1020">
                  <c:v>2.1147934199999998</c:v>
                </c:pt>
                <c:pt idx="1021">
                  <c:v>1.986537</c:v>
                </c:pt>
                <c:pt idx="1022">
                  <c:v>2.3678339670000002</c:v>
                </c:pt>
                <c:pt idx="1023">
                  <c:v>1.869366592</c:v>
                </c:pt>
                <c:pt idx="1024">
                  <c:v>2.0268730530000001</c:v>
                </c:pt>
                <c:pt idx="1025">
                  <c:v>2.1934436310000001</c:v>
                </c:pt>
                <c:pt idx="1026">
                  <c:v>2.1401515209999999</c:v>
                </c:pt>
                <c:pt idx="1027">
                  <c:v>1.9934445220000001</c:v>
                </c:pt>
                <c:pt idx="1028">
                  <c:v>2.0911294329999999</c:v>
                </c:pt>
                <c:pt idx="1029">
                  <c:v>2.182810403</c:v>
                </c:pt>
                <c:pt idx="1030">
                  <c:v>1.1884424099999999</c:v>
                </c:pt>
                <c:pt idx="1031">
                  <c:v>2.07600338</c:v>
                </c:pt>
                <c:pt idx="1032">
                  <c:v>2.2390425220000001</c:v>
                </c:pt>
                <c:pt idx="1033">
                  <c:v>1.2118641729999999</c:v>
                </c:pt>
                <c:pt idx="1034">
                  <c:v>1.569190477</c:v>
                </c:pt>
                <c:pt idx="1035">
                  <c:v>1.958666853</c:v>
                </c:pt>
                <c:pt idx="1036">
                  <c:v>2.079744518</c:v>
                </c:pt>
                <c:pt idx="1037">
                  <c:v>2.0968995019999999</c:v>
                </c:pt>
                <c:pt idx="1038">
                  <c:v>1.0589238889999999</c:v>
                </c:pt>
                <c:pt idx="1039">
                  <c:v>2.0425143120000002</c:v>
                </c:pt>
                <c:pt idx="1040">
                  <c:v>1.5303610249999999</c:v>
                </c:pt>
                <c:pt idx="1041">
                  <c:v>1.633922696</c:v>
                </c:pt>
                <c:pt idx="1042">
                  <c:v>2.228434391</c:v>
                </c:pt>
                <c:pt idx="1043">
                  <c:v>2.0583282189999998</c:v>
                </c:pt>
                <c:pt idx="1044">
                  <c:v>2.0213538739999999</c:v>
                </c:pt>
                <c:pt idx="1045">
                  <c:v>1.289874773</c:v>
                </c:pt>
                <c:pt idx="1046">
                  <c:v>2.2237622460000002</c:v>
                </c:pt>
                <c:pt idx="1047">
                  <c:v>1.7043956549999999</c:v>
                </c:pt>
                <c:pt idx="1048">
                  <c:v>2.37043969</c:v>
                </c:pt>
                <c:pt idx="1049">
                  <c:v>1.609437912</c:v>
                </c:pt>
                <c:pt idx="1050">
                  <c:v>2.2363906130000002</c:v>
                </c:pt>
                <c:pt idx="1051">
                  <c:v>1.667706857</c:v>
                </c:pt>
                <c:pt idx="1052">
                  <c:v>2.4051851110000002</c:v>
                </c:pt>
                <c:pt idx="1053">
                  <c:v>1.993616727</c:v>
                </c:pt>
                <c:pt idx="1054">
                  <c:v>2.1003871439999999</c:v>
                </c:pt>
                <c:pt idx="1055">
                  <c:v>2.1540396209999999</c:v>
                </c:pt>
                <c:pt idx="1056">
                  <c:v>2.5044425989999999</c:v>
                </c:pt>
                <c:pt idx="1057">
                  <c:v>1.05941218</c:v>
                </c:pt>
                <c:pt idx="1058">
                  <c:v>2.2067160499999998</c:v>
                </c:pt>
                <c:pt idx="1059">
                  <c:v>1.8294229829999999</c:v>
                </c:pt>
                <c:pt idx="1060">
                  <c:v>2.0216364449999999</c:v>
                </c:pt>
                <c:pt idx="1061">
                  <c:v>2.388762754</c:v>
                </c:pt>
                <c:pt idx="1062">
                  <c:v>2.1316135589999998</c:v>
                </c:pt>
                <c:pt idx="1063">
                  <c:v>2.0140956779999999</c:v>
                </c:pt>
                <c:pt idx="1064">
                  <c:v>2.140412456</c:v>
                </c:pt>
                <c:pt idx="1065">
                  <c:v>1.6320122130000001</c:v>
                </c:pt>
                <c:pt idx="1066">
                  <c:v>2.055835396</c:v>
                </c:pt>
                <c:pt idx="1067">
                  <c:v>1.898928164</c:v>
                </c:pt>
                <c:pt idx="1068">
                  <c:v>2.1274708950000001</c:v>
                </c:pt>
                <c:pt idx="1069">
                  <c:v>2.1581063579999999</c:v>
                </c:pt>
                <c:pt idx="1070">
                  <c:v>2.0114316790000002</c:v>
                </c:pt>
                <c:pt idx="1071">
                  <c:v>2.386091956</c:v>
                </c:pt>
                <c:pt idx="1072">
                  <c:v>2.1012666699999998</c:v>
                </c:pt>
                <c:pt idx="1073">
                  <c:v>2.4776204650000002</c:v>
                </c:pt>
                <c:pt idx="1074">
                  <c:v>2.0046105930000002</c:v>
                </c:pt>
                <c:pt idx="1075">
                  <c:v>2.2357783680000001</c:v>
                </c:pt>
                <c:pt idx="1076">
                  <c:v>2.5473172040000001</c:v>
                </c:pt>
                <c:pt idx="1077">
                  <c:v>2.2498210859999999</c:v>
                </c:pt>
                <c:pt idx="1078">
                  <c:v>2.1746345570000001</c:v>
                </c:pt>
                <c:pt idx="1079">
                  <c:v>2.0693551559999999</c:v>
                </c:pt>
                <c:pt idx="1080">
                  <c:v>2.0894798649999999</c:v>
                </c:pt>
                <c:pt idx="1081">
                  <c:v>1.767608917</c:v>
                </c:pt>
                <c:pt idx="1082">
                  <c:v>1.671721673</c:v>
                </c:pt>
                <c:pt idx="1083">
                  <c:v>2.16508748</c:v>
                </c:pt>
                <c:pt idx="1084">
                  <c:v>2.036843067</c:v>
                </c:pt>
                <c:pt idx="1085">
                  <c:v>2.0825508039999998</c:v>
                </c:pt>
                <c:pt idx="1086">
                  <c:v>2.1302645290000002</c:v>
                </c:pt>
                <c:pt idx="1087">
                  <c:v>2.279108908</c:v>
                </c:pt>
                <c:pt idx="1088">
                  <c:v>2.2041780480000002</c:v>
                </c:pt>
                <c:pt idx="1089">
                  <c:v>2.0369486650000002</c:v>
                </c:pt>
                <c:pt idx="1090">
                  <c:v>2.0905919979999998</c:v>
                </c:pt>
                <c:pt idx="1091">
                  <c:v>2.0479765959999998</c:v>
                </c:pt>
                <c:pt idx="1092">
                  <c:v>1.439945987</c:v>
                </c:pt>
                <c:pt idx="1093">
                  <c:v>2.2325286769999999</c:v>
                </c:pt>
                <c:pt idx="1094">
                  <c:v>1.4074908070000001</c:v>
                </c:pt>
                <c:pt idx="1095">
                  <c:v>2.1296466930000002</c:v>
                </c:pt>
                <c:pt idx="1096">
                  <c:v>1.9722369239999999</c:v>
                </c:pt>
                <c:pt idx="1097">
                  <c:v>2.2934594160000001</c:v>
                </c:pt>
                <c:pt idx="1098">
                  <c:v>2.1875768290000002</c:v>
                </c:pt>
                <c:pt idx="1099">
                  <c:v>1.7924052800000001</c:v>
                </c:pt>
                <c:pt idx="1100">
                  <c:v>0.78845738200000004</c:v>
                </c:pt>
                <c:pt idx="1101">
                  <c:v>2.580216815</c:v>
                </c:pt>
                <c:pt idx="1102">
                  <c:v>1.788569326</c:v>
                </c:pt>
                <c:pt idx="1103">
                  <c:v>0.78845738200000004</c:v>
                </c:pt>
                <c:pt idx="1104">
                  <c:v>2.0194219260000001</c:v>
                </c:pt>
                <c:pt idx="1105">
                  <c:v>1.4272071079999999</c:v>
                </c:pt>
                <c:pt idx="1106">
                  <c:v>2.2119148929999999</c:v>
                </c:pt>
                <c:pt idx="1107">
                  <c:v>2.5415130389999998</c:v>
                </c:pt>
                <c:pt idx="1108">
                  <c:v>2.2083755950000001</c:v>
                </c:pt>
                <c:pt idx="1109">
                  <c:v>2.577528917</c:v>
                </c:pt>
                <c:pt idx="1110">
                  <c:v>2.0604098739999999</c:v>
                </c:pt>
                <c:pt idx="1111">
                  <c:v>2.0914998200000001</c:v>
                </c:pt>
                <c:pt idx="1112">
                  <c:v>2.2353763600000001</c:v>
                </c:pt>
                <c:pt idx="1113">
                  <c:v>2.1142807810000002</c:v>
                </c:pt>
                <c:pt idx="1114">
                  <c:v>2.064425548</c:v>
                </c:pt>
                <c:pt idx="1115">
                  <c:v>1.5892352249999999</c:v>
                </c:pt>
                <c:pt idx="1116">
                  <c:v>2.336598575</c:v>
                </c:pt>
                <c:pt idx="1117">
                  <c:v>2.344334194</c:v>
                </c:pt>
                <c:pt idx="1118">
                  <c:v>2.2444984579999998</c:v>
                </c:pt>
                <c:pt idx="1119">
                  <c:v>2.3636491670000002</c:v>
                </c:pt>
                <c:pt idx="1120">
                  <c:v>2.196841042</c:v>
                </c:pt>
                <c:pt idx="1121">
                  <c:v>1.939219603</c:v>
                </c:pt>
                <c:pt idx="1122">
                  <c:v>1.743927196</c:v>
                </c:pt>
                <c:pt idx="1123">
                  <c:v>2.4574497989999999</c:v>
                </c:pt>
                <c:pt idx="1124">
                  <c:v>2.144626304</c:v>
                </c:pt>
                <c:pt idx="1125">
                  <c:v>1.736104061</c:v>
                </c:pt>
                <c:pt idx="1126">
                  <c:v>2.054368293</c:v>
                </c:pt>
                <c:pt idx="1127">
                  <c:v>2.2020349010000002</c:v>
                </c:pt>
                <c:pt idx="1128">
                  <c:v>2.1411350840000001</c:v>
                </c:pt>
                <c:pt idx="1129">
                  <c:v>2.1307328349999999</c:v>
                </c:pt>
                <c:pt idx="1130">
                  <c:v>2.0703786709999998</c:v>
                </c:pt>
                <c:pt idx="1131">
                  <c:v>2.0316182679999999</c:v>
                </c:pt>
                <c:pt idx="1132">
                  <c:v>2.1682370369999999</c:v>
                </c:pt>
                <c:pt idx="1133">
                  <c:v>1.564829657</c:v>
                </c:pt>
                <c:pt idx="1134">
                  <c:v>2.1420582239999999</c:v>
                </c:pt>
                <c:pt idx="1135">
                  <c:v>2.2085383950000002</c:v>
                </c:pt>
                <c:pt idx="1136">
                  <c:v>2.2715787660000002</c:v>
                </c:pt>
                <c:pt idx="1137">
                  <c:v>2.1650674510000001</c:v>
                </c:pt>
                <c:pt idx="1138">
                  <c:v>2.2420257650000002</c:v>
                </c:pt>
                <c:pt idx="1139">
                  <c:v>2.1395730999999998</c:v>
                </c:pt>
                <c:pt idx="1140">
                  <c:v>2.339613505</c:v>
                </c:pt>
                <c:pt idx="1141">
                  <c:v>2.1222940189999999</c:v>
                </c:pt>
                <c:pt idx="1142">
                  <c:v>2.1386955510000001</c:v>
                </c:pt>
                <c:pt idx="1143">
                  <c:v>1.953860006</c:v>
                </c:pt>
                <c:pt idx="1144">
                  <c:v>2.397895273</c:v>
                </c:pt>
                <c:pt idx="1145">
                  <c:v>2.103851707</c:v>
                </c:pt>
                <c:pt idx="1146">
                  <c:v>2.386926248</c:v>
                </c:pt>
                <c:pt idx="1147">
                  <c:v>2.3813439060000001</c:v>
                </c:pt>
                <c:pt idx="1148">
                  <c:v>1.5511312989999999</c:v>
                </c:pt>
                <c:pt idx="1149">
                  <c:v>1.930550344</c:v>
                </c:pt>
                <c:pt idx="1150">
                  <c:v>2.2422612740000001</c:v>
                </c:pt>
                <c:pt idx="1151">
                  <c:v>1.524095236</c:v>
                </c:pt>
                <c:pt idx="1152">
                  <c:v>2.2236328310000002</c:v>
                </c:pt>
                <c:pt idx="1153">
                  <c:v>2.1458760269999999</c:v>
                </c:pt>
                <c:pt idx="1154">
                  <c:v>2.0166153320000002</c:v>
                </c:pt>
                <c:pt idx="1155">
                  <c:v>1.975918072</c:v>
                </c:pt>
                <c:pt idx="1156">
                  <c:v>1.6543335850000001</c:v>
                </c:pt>
                <c:pt idx="1157">
                  <c:v>2.0096028669999999</c:v>
                </c:pt>
                <c:pt idx="1158">
                  <c:v>1.6673621759999999</c:v>
                </c:pt>
                <c:pt idx="1159">
                  <c:v>2.2669579299999998</c:v>
                </c:pt>
                <c:pt idx="1160">
                  <c:v>1.7363905900000001</c:v>
                </c:pt>
                <c:pt idx="1161">
                  <c:v>1.9513516710000001</c:v>
                </c:pt>
                <c:pt idx="1162">
                  <c:v>2.1119215690000002</c:v>
                </c:pt>
                <c:pt idx="1163">
                  <c:v>2.32575859</c:v>
                </c:pt>
                <c:pt idx="1164">
                  <c:v>1.4922690869999999</c:v>
                </c:pt>
                <c:pt idx="1165">
                  <c:v>2.0830488850000002</c:v>
                </c:pt>
                <c:pt idx="1166">
                  <c:v>1.3801412239999999</c:v>
                </c:pt>
                <c:pt idx="1167">
                  <c:v>1.8557482240000001</c:v>
                </c:pt>
                <c:pt idx="1168">
                  <c:v>2.5625426080000002</c:v>
                </c:pt>
                <c:pt idx="1169">
                  <c:v>1.8814318370000001</c:v>
                </c:pt>
                <c:pt idx="1170">
                  <c:v>2.2651124380000001</c:v>
                </c:pt>
                <c:pt idx="1171">
                  <c:v>1.107033304</c:v>
                </c:pt>
                <c:pt idx="1172">
                  <c:v>2.4921379809999999</c:v>
                </c:pt>
                <c:pt idx="1173">
                  <c:v>1.9394730170000001</c:v>
                </c:pt>
                <c:pt idx="1174">
                  <c:v>1.4816045630000001</c:v>
                </c:pt>
                <c:pt idx="1175">
                  <c:v>2.1992131000000001</c:v>
                </c:pt>
                <c:pt idx="1176">
                  <c:v>2.8188217610000001</c:v>
                </c:pt>
                <c:pt idx="1177">
                  <c:v>2.1470248070000002</c:v>
                </c:pt>
                <c:pt idx="1178">
                  <c:v>0.83005711199999999</c:v>
                </c:pt>
                <c:pt idx="1179">
                  <c:v>1.5109069740000001</c:v>
                </c:pt>
                <c:pt idx="1180">
                  <c:v>1.445513544</c:v>
                </c:pt>
                <c:pt idx="1181">
                  <c:v>1.830007696</c:v>
                </c:pt>
                <c:pt idx="1182">
                  <c:v>1.6254864609999999</c:v>
                </c:pt>
                <c:pt idx="1183">
                  <c:v>2.551740305</c:v>
                </c:pt>
                <c:pt idx="1184">
                  <c:v>2.3272777059999998</c:v>
                </c:pt>
                <c:pt idx="1185">
                  <c:v>2.0988939740000001</c:v>
                </c:pt>
                <c:pt idx="1186">
                  <c:v>2.270284985</c:v>
                </c:pt>
                <c:pt idx="1187">
                  <c:v>2.070514191</c:v>
                </c:pt>
                <c:pt idx="1188">
                  <c:v>2.0375938169999999</c:v>
                </c:pt>
                <c:pt idx="1189">
                  <c:v>2.2143450329999999</c:v>
                </c:pt>
                <c:pt idx="1190">
                  <c:v>1.6452709089999999</c:v>
                </c:pt>
                <c:pt idx="1191">
                  <c:v>2.1262216679999999</c:v>
                </c:pt>
                <c:pt idx="1192">
                  <c:v>2.2306897050000001</c:v>
                </c:pt>
                <c:pt idx="1193">
                  <c:v>1.968841327</c:v>
                </c:pt>
                <c:pt idx="1194">
                  <c:v>2.1607820119999999</c:v>
                </c:pt>
                <c:pt idx="1195">
                  <c:v>2.2015703229999999</c:v>
                </c:pt>
                <c:pt idx="1196">
                  <c:v>2.0215131259999999</c:v>
                </c:pt>
                <c:pt idx="1197">
                  <c:v>1.9696665470000001</c:v>
                </c:pt>
                <c:pt idx="1198">
                  <c:v>2.2601937589999999</c:v>
                </c:pt>
                <c:pt idx="1199">
                  <c:v>2.2075276079999999</c:v>
                </c:pt>
                <c:pt idx="1200">
                  <c:v>2.099723596</c:v>
                </c:pt>
                <c:pt idx="1201">
                  <c:v>1.8128419499999999</c:v>
                </c:pt>
                <c:pt idx="1202">
                  <c:v>2.5457376300000001</c:v>
                </c:pt>
                <c:pt idx="1203">
                  <c:v>2.3486244749999998</c:v>
                </c:pt>
                <c:pt idx="1204">
                  <c:v>1.9806378689999999</c:v>
                </c:pt>
                <c:pt idx="1205">
                  <c:v>2.2155319019999999</c:v>
                </c:pt>
                <c:pt idx="1206">
                  <c:v>1.791701413</c:v>
                </c:pt>
                <c:pt idx="1207">
                  <c:v>1.914618157</c:v>
                </c:pt>
                <c:pt idx="1208">
                  <c:v>2.1014386090000001</c:v>
                </c:pt>
                <c:pt idx="1209">
                  <c:v>2.467888195</c:v>
                </c:pt>
                <c:pt idx="1210">
                  <c:v>2.1750941450000001</c:v>
                </c:pt>
                <c:pt idx="1211">
                  <c:v>2.2262918749999998</c:v>
                </c:pt>
                <c:pt idx="1212">
                  <c:v>2.2444599310000002</c:v>
                </c:pt>
                <c:pt idx="1213">
                  <c:v>2.1382347390000001</c:v>
                </c:pt>
                <c:pt idx="1214">
                  <c:v>2.100258857</c:v>
                </c:pt>
                <c:pt idx="1215">
                  <c:v>1.684797316</c:v>
                </c:pt>
                <c:pt idx="1216">
                  <c:v>2.0927648419999998</c:v>
                </c:pt>
                <c:pt idx="1217">
                  <c:v>2.1665146599999998</c:v>
                </c:pt>
                <c:pt idx="1218">
                  <c:v>2.0741256899999998</c:v>
                </c:pt>
                <c:pt idx="1219">
                  <c:v>2.0736692369999998</c:v>
                </c:pt>
                <c:pt idx="1220">
                  <c:v>2.3217076419999998</c:v>
                </c:pt>
                <c:pt idx="1221">
                  <c:v>2.3643392109999999</c:v>
                </c:pt>
                <c:pt idx="1222">
                  <c:v>2.2539961129999999</c:v>
                </c:pt>
                <c:pt idx="1223">
                  <c:v>2.207718211</c:v>
                </c:pt>
                <c:pt idx="1224">
                  <c:v>1.7141015470000001</c:v>
                </c:pt>
                <c:pt idx="1225">
                  <c:v>1.9930663159999999</c:v>
                </c:pt>
                <c:pt idx="1226">
                  <c:v>2.0135498310000002</c:v>
                </c:pt>
                <c:pt idx="1227">
                  <c:v>2.0440392410000001</c:v>
                </c:pt>
                <c:pt idx="1228">
                  <c:v>2.2048294990000001</c:v>
                </c:pt>
                <c:pt idx="1229">
                  <c:v>2.1925368839999999</c:v>
                </c:pt>
                <c:pt idx="1230">
                  <c:v>2.035168385</c:v>
                </c:pt>
                <c:pt idx="1231">
                  <c:v>2.0426535339999998</c:v>
                </c:pt>
                <c:pt idx="1232">
                  <c:v>2.4677784009999999</c:v>
                </c:pt>
                <c:pt idx="1233">
                  <c:v>1.944472567</c:v>
                </c:pt>
                <c:pt idx="1234">
                  <c:v>1.66218482</c:v>
                </c:pt>
                <c:pt idx="1235">
                  <c:v>2.2875565299999998</c:v>
                </c:pt>
                <c:pt idx="1236">
                  <c:v>1.7101538510000001</c:v>
                </c:pt>
                <c:pt idx="1237">
                  <c:v>2.1460720160000002</c:v>
                </c:pt>
                <c:pt idx="1238">
                  <c:v>2.1859351120000001</c:v>
                </c:pt>
                <c:pt idx="1239">
                  <c:v>2.3026449389999999</c:v>
                </c:pt>
                <c:pt idx="1240">
                  <c:v>1.907263935</c:v>
                </c:pt>
                <c:pt idx="1241">
                  <c:v>2.0437277119999999</c:v>
                </c:pt>
                <c:pt idx="1242">
                  <c:v>2.1379951020000001</c:v>
                </c:pt>
                <c:pt idx="1243">
                  <c:v>2.313985996</c:v>
                </c:pt>
                <c:pt idx="1244">
                  <c:v>2.323763338</c:v>
                </c:pt>
                <c:pt idx="1245">
                  <c:v>2.2536403389999999</c:v>
                </c:pt>
                <c:pt idx="1246">
                  <c:v>2.3694721780000001</c:v>
                </c:pt>
                <c:pt idx="1247">
                  <c:v>2.1587050689999998</c:v>
                </c:pt>
                <c:pt idx="1248">
                  <c:v>2.0548404769999999</c:v>
                </c:pt>
                <c:pt idx="1249">
                  <c:v>1.9346113330000001</c:v>
                </c:pt>
                <c:pt idx="1250">
                  <c:v>1.9877272690000001</c:v>
                </c:pt>
                <c:pt idx="1251">
                  <c:v>1.789313159</c:v>
                </c:pt>
                <c:pt idx="1252">
                  <c:v>2.2633100769999999</c:v>
                </c:pt>
                <c:pt idx="1253">
                  <c:v>2.5601715700000001</c:v>
                </c:pt>
                <c:pt idx="1254">
                  <c:v>1.935943859</c:v>
                </c:pt>
                <c:pt idx="1255">
                  <c:v>2.4597985410000001</c:v>
                </c:pt>
                <c:pt idx="1256">
                  <c:v>2.140632686</c:v>
                </c:pt>
                <c:pt idx="1257">
                  <c:v>2.341874002</c:v>
                </c:pt>
                <c:pt idx="1258">
                  <c:v>2.5050049909999998</c:v>
                </c:pt>
                <c:pt idx="1259">
                  <c:v>2.0281912559999999</c:v>
                </c:pt>
                <c:pt idx="1260">
                  <c:v>2.1862016309999999</c:v>
                </c:pt>
                <c:pt idx="1261">
                  <c:v>2.045359699</c:v>
                </c:pt>
                <c:pt idx="1262">
                  <c:v>2.134305586</c:v>
                </c:pt>
                <c:pt idx="1263">
                  <c:v>2.4606843409999999</c:v>
                </c:pt>
                <c:pt idx="1264">
                  <c:v>2.3315795380000002</c:v>
                </c:pt>
                <c:pt idx="1265">
                  <c:v>2.0887534240000001</c:v>
                </c:pt>
                <c:pt idx="1266">
                  <c:v>1.7770642999999999</c:v>
                </c:pt>
                <c:pt idx="1267">
                  <c:v>2.2799999419999999</c:v>
                </c:pt>
                <c:pt idx="1268">
                  <c:v>2.2154171360000001</c:v>
                </c:pt>
                <c:pt idx="1269">
                  <c:v>1.3600899479999999</c:v>
                </c:pt>
                <c:pt idx="1270">
                  <c:v>1.813002161</c:v>
                </c:pt>
                <c:pt idx="1271">
                  <c:v>2.3745657480000002</c:v>
                </c:pt>
                <c:pt idx="1272">
                  <c:v>1.8314940719999999</c:v>
                </c:pt>
                <c:pt idx="1273">
                  <c:v>1.607976549</c:v>
                </c:pt>
                <c:pt idx="1274">
                  <c:v>2.0817468790000002</c:v>
                </c:pt>
                <c:pt idx="1275">
                  <c:v>2.1377701199999999</c:v>
                </c:pt>
                <c:pt idx="1276">
                  <c:v>2.350644392</c:v>
                </c:pt>
                <c:pt idx="1277">
                  <c:v>2.069203774</c:v>
                </c:pt>
                <c:pt idx="1278">
                  <c:v>2.0757008959999999</c:v>
                </c:pt>
                <c:pt idx="1279">
                  <c:v>2.3085382289999998</c:v>
                </c:pt>
                <c:pt idx="1280">
                  <c:v>2.075059161</c:v>
                </c:pt>
                <c:pt idx="1281">
                  <c:v>2.2691818380000002</c:v>
                </c:pt>
                <c:pt idx="1282">
                  <c:v>2.2295975800000001</c:v>
                </c:pt>
                <c:pt idx="1283">
                  <c:v>2.5082577050000001</c:v>
                </c:pt>
                <c:pt idx="1284">
                  <c:v>2.1270668179999999</c:v>
                </c:pt>
                <c:pt idx="1285">
                  <c:v>1.972195098</c:v>
                </c:pt>
                <c:pt idx="1286">
                  <c:v>2.344007301</c:v>
                </c:pt>
                <c:pt idx="1287">
                  <c:v>2.4640492639999998</c:v>
                </c:pt>
                <c:pt idx="1288">
                  <c:v>2.3244230149999998</c:v>
                </c:pt>
                <c:pt idx="1289">
                  <c:v>1.9956538909999999</c:v>
                </c:pt>
                <c:pt idx="1290">
                  <c:v>2.1548193549999999</c:v>
                </c:pt>
                <c:pt idx="1291">
                  <c:v>2.1843853200000001</c:v>
                </c:pt>
                <c:pt idx="1292">
                  <c:v>1.9898820159999999</c:v>
                </c:pt>
                <c:pt idx="1293">
                  <c:v>2.1512615880000001</c:v>
                </c:pt>
                <c:pt idx="1294">
                  <c:v>2.191873314</c:v>
                </c:pt>
                <c:pt idx="1295">
                  <c:v>2.8948573990000002</c:v>
                </c:pt>
                <c:pt idx="1296">
                  <c:v>2.3469016900000002</c:v>
                </c:pt>
                <c:pt idx="1297">
                  <c:v>1.828511652</c:v>
                </c:pt>
                <c:pt idx="1298">
                  <c:v>2.0908771119999998</c:v>
                </c:pt>
                <c:pt idx="1299">
                  <c:v>2.2743480269999998</c:v>
                </c:pt>
                <c:pt idx="1300">
                  <c:v>1.6928290690000001</c:v>
                </c:pt>
                <c:pt idx="1301">
                  <c:v>2.2620811519999999</c:v>
                </c:pt>
                <c:pt idx="1302">
                  <c:v>2.2056820359999998</c:v>
                </c:pt>
                <c:pt idx="1303">
                  <c:v>2.0603232089999999</c:v>
                </c:pt>
                <c:pt idx="1304">
                  <c:v>1.2366052329999999</c:v>
                </c:pt>
                <c:pt idx="1305">
                  <c:v>2.3279493210000002</c:v>
                </c:pt>
                <c:pt idx="1306">
                  <c:v>2.0864818980000002</c:v>
                </c:pt>
                <c:pt idx="1307">
                  <c:v>2.4277345800000001</c:v>
                </c:pt>
                <c:pt idx="1308">
                  <c:v>1.6219417309999999</c:v>
                </c:pt>
                <c:pt idx="1309">
                  <c:v>2.330729957</c:v>
                </c:pt>
                <c:pt idx="1310">
                  <c:v>2.104904221</c:v>
                </c:pt>
                <c:pt idx="1311">
                  <c:v>2.0566922339999998</c:v>
                </c:pt>
                <c:pt idx="1312">
                  <c:v>2.0903695440000001</c:v>
                </c:pt>
                <c:pt idx="1313">
                  <c:v>1.6901350749999999</c:v>
                </c:pt>
                <c:pt idx="1314">
                  <c:v>1.947786601</c:v>
                </c:pt>
                <c:pt idx="1315">
                  <c:v>2.1407187620000001</c:v>
                </c:pt>
                <c:pt idx="1316">
                  <c:v>2.0838663930000001</c:v>
                </c:pt>
                <c:pt idx="1317">
                  <c:v>2.0536155219999999</c:v>
                </c:pt>
                <c:pt idx="1318">
                  <c:v>2.2557529199999999</c:v>
                </c:pt>
                <c:pt idx="1319">
                  <c:v>1.7683725370000001</c:v>
                </c:pt>
                <c:pt idx="1320">
                  <c:v>2.279497976</c:v>
                </c:pt>
                <c:pt idx="1321">
                  <c:v>1.357234018</c:v>
                </c:pt>
                <c:pt idx="1322">
                  <c:v>2.0605135200000002</c:v>
                </c:pt>
                <c:pt idx="1323">
                  <c:v>1.426419696</c:v>
                </c:pt>
                <c:pt idx="1324">
                  <c:v>2.2191059129999999</c:v>
                </c:pt>
                <c:pt idx="1325">
                  <c:v>2.2803236469999999</c:v>
                </c:pt>
                <c:pt idx="1326">
                  <c:v>2.115280979</c:v>
                </c:pt>
                <c:pt idx="1327">
                  <c:v>2.249000273</c:v>
                </c:pt>
                <c:pt idx="1328">
                  <c:v>1.845454189</c:v>
                </c:pt>
                <c:pt idx="1329">
                  <c:v>2.2277943470000001</c:v>
                </c:pt>
                <c:pt idx="1330">
                  <c:v>2.220455726</c:v>
                </c:pt>
                <c:pt idx="1331">
                  <c:v>2.1035600880000001</c:v>
                </c:pt>
                <c:pt idx="1332">
                  <c:v>2.3936801609999998</c:v>
                </c:pt>
                <c:pt idx="1333">
                  <c:v>1.824549261</c:v>
                </c:pt>
                <c:pt idx="1334">
                  <c:v>2.1166961930000001</c:v>
                </c:pt>
                <c:pt idx="1335">
                  <c:v>1.657110581</c:v>
                </c:pt>
                <c:pt idx="1336">
                  <c:v>2.177695275</c:v>
                </c:pt>
                <c:pt idx="1337">
                  <c:v>1.618943335</c:v>
                </c:pt>
                <c:pt idx="1338">
                  <c:v>2.303336705</c:v>
                </c:pt>
                <c:pt idx="1339">
                  <c:v>2.1781428969999999</c:v>
                </c:pt>
                <c:pt idx="1340">
                  <c:v>2.260477721</c:v>
                </c:pt>
                <c:pt idx="1341">
                  <c:v>2.1972245770000001</c:v>
                </c:pt>
                <c:pt idx="1342">
                  <c:v>2.036713454</c:v>
                </c:pt>
                <c:pt idx="1343">
                  <c:v>1.3440530719999999</c:v>
                </c:pt>
                <c:pt idx="1344">
                  <c:v>2.5444894910000002</c:v>
                </c:pt>
                <c:pt idx="1345">
                  <c:v>2.0488971469999999</c:v>
                </c:pt>
                <c:pt idx="1346">
                  <c:v>1.800451757</c:v>
                </c:pt>
                <c:pt idx="1347">
                  <c:v>0.95885760900000006</c:v>
                </c:pt>
                <c:pt idx="1348">
                  <c:v>2.3381265189999998</c:v>
                </c:pt>
                <c:pt idx="1349">
                  <c:v>2.495945748</c:v>
                </c:pt>
                <c:pt idx="1350">
                  <c:v>2.533853541</c:v>
                </c:pt>
                <c:pt idx="1351">
                  <c:v>2.0655467669999998</c:v>
                </c:pt>
                <c:pt idx="1352">
                  <c:v>2.1389141459999998</c:v>
                </c:pt>
                <c:pt idx="1353">
                  <c:v>2.102398209</c:v>
                </c:pt>
                <c:pt idx="1354">
                  <c:v>2.483787462</c:v>
                </c:pt>
                <c:pt idx="1355">
                  <c:v>2.2515382279999998</c:v>
                </c:pt>
                <c:pt idx="1356">
                  <c:v>2.0767427349999998</c:v>
                </c:pt>
                <c:pt idx="1357">
                  <c:v>2.1513898720000002</c:v>
                </c:pt>
                <c:pt idx="1358">
                  <c:v>2.3595561780000001</c:v>
                </c:pt>
                <c:pt idx="1359">
                  <c:v>2.0730964109999999</c:v>
                </c:pt>
                <c:pt idx="1360">
                  <c:v>2.1747517429999998</c:v>
                </c:pt>
                <c:pt idx="1361">
                  <c:v>1.7271796690000001</c:v>
                </c:pt>
                <c:pt idx="1362">
                  <c:v>1.3865039830000001</c:v>
                </c:pt>
                <c:pt idx="1363">
                  <c:v>2.489383803</c:v>
                </c:pt>
                <c:pt idx="1364">
                  <c:v>2.314184241</c:v>
                </c:pt>
                <c:pt idx="1365">
                  <c:v>2.4898897870000001</c:v>
                </c:pt>
                <c:pt idx="1366">
                  <c:v>2.0195154359999998</c:v>
                </c:pt>
                <c:pt idx="1367">
                  <c:v>2.2284785880000002</c:v>
                </c:pt>
                <c:pt idx="1368">
                  <c:v>2.174355474</c:v>
                </c:pt>
                <c:pt idx="1369">
                  <c:v>2.4292667049999999</c:v>
                </c:pt>
                <c:pt idx="1370">
                  <c:v>1.840638518</c:v>
                </c:pt>
                <c:pt idx="1371">
                  <c:v>2.2510504259999999</c:v>
                </c:pt>
                <c:pt idx="1372">
                  <c:v>2.5183481670000001</c:v>
                </c:pt>
                <c:pt idx="1373">
                  <c:v>2.271679072</c:v>
                </c:pt>
                <c:pt idx="1374">
                  <c:v>2.4805996910000001</c:v>
                </c:pt>
                <c:pt idx="1375">
                  <c:v>1.574556324</c:v>
                </c:pt>
                <c:pt idx="1376">
                  <c:v>2.5757753999999999</c:v>
                </c:pt>
                <c:pt idx="1377">
                  <c:v>1.8515609049999999</c:v>
                </c:pt>
                <c:pt idx="1378">
                  <c:v>2.2793269039999999</c:v>
                </c:pt>
                <c:pt idx="1379">
                  <c:v>2.072056758</c:v>
                </c:pt>
                <c:pt idx="1380">
                  <c:v>2.2514608819999999</c:v>
                </c:pt>
                <c:pt idx="1381">
                  <c:v>2.0974759340000002</c:v>
                </c:pt>
                <c:pt idx="1382">
                  <c:v>2.5052081510000002</c:v>
                </c:pt>
                <c:pt idx="1383">
                  <c:v>2.0919378879999999</c:v>
                </c:pt>
                <c:pt idx="1384">
                  <c:v>2.3364927130000002</c:v>
                </c:pt>
                <c:pt idx="1385">
                  <c:v>2.0538906159999999</c:v>
                </c:pt>
                <c:pt idx="1386">
                  <c:v>2.0315451000000002</c:v>
                </c:pt>
                <c:pt idx="1387">
                  <c:v>2.0414121490000001</c:v>
                </c:pt>
                <c:pt idx="1388">
                  <c:v>2.3943187749999999</c:v>
                </c:pt>
                <c:pt idx="1389">
                  <c:v>2.3282424019999999</c:v>
                </c:pt>
                <c:pt idx="1390">
                  <c:v>1.8288781860000001</c:v>
                </c:pt>
                <c:pt idx="1391">
                  <c:v>2.267875675</c:v>
                </c:pt>
                <c:pt idx="1392">
                  <c:v>1.9792537139999999</c:v>
                </c:pt>
                <c:pt idx="1393">
                  <c:v>2.402053284</c:v>
                </c:pt>
                <c:pt idx="1394">
                  <c:v>2.2169864349999999</c:v>
                </c:pt>
                <c:pt idx="1395">
                  <c:v>2.3170257639999998</c:v>
                </c:pt>
                <c:pt idx="1396">
                  <c:v>2.2964552110000001</c:v>
                </c:pt>
                <c:pt idx="1397">
                  <c:v>2.107265129</c:v>
                </c:pt>
                <c:pt idx="1398">
                  <c:v>2.4509527129999999</c:v>
                </c:pt>
                <c:pt idx="1399">
                  <c:v>2.269316264</c:v>
                </c:pt>
                <c:pt idx="1400">
                  <c:v>1.8840658539999999</c:v>
                </c:pt>
                <c:pt idx="1401">
                  <c:v>2.3122711470000001</c:v>
                </c:pt>
                <c:pt idx="1402">
                  <c:v>2.1557083769999998</c:v>
                </c:pt>
                <c:pt idx="1403">
                  <c:v>2.3687634420000001</c:v>
                </c:pt>
                <c:pt idx="1404">
                  <c:v>2.2758232610000002</c:v>
                </c:pt>
                <c:pt idx="1405">
                  <c:v>2.5157410520000001</c:v>
                </c:pt>
                <c:pt idx="1406">
                  <c:v>2.0014800130000001</c:v>
                </c:pt>
                <c:pt idx="1407">
                  <c:v>1.816452059</c:v>
                </c:pt>
                <c:pt idx="1408">
                  <c:v>2.055658846</c:v>
                </c:pt>
                <c:pt idx="1409">
                  <c:v>2.4270126759999999</c:v>
                </c:pt>
                <c:pt idx="1410">
                  <c:v>2.276649044</c:v>
                </c:pt>
                <c:pt idx="1411">
                  <c:v>2.1369198269999998</c:v>
                </c:pt>
                <c:pt idx="1412">
                  <c:v>1.9404181730000001</c:v>
                </c:pt>
                <c:pt idx="1413">
                  <c:v>2.1393711679999998</c:v>
                </c:pt>
                <c:pt idx="1414">
                  <c:v>1.6632356660000001</c:v>
                </c:pt>
                <c:pt idx="1415">
                  <c:v>1.9461159809999999</c:v>
                </c:pt>
                <c:pt idx="1416">
                  <c:v>2.99189565</c:v>
                </c:pt>
                <c:pt idx="1417">
                  <c:v>2.2162461420000001</c:v>
                </c:pt>
                <c:pt idx="1418">
                  <c:v>1.9653411359999999</c:v>
                </c:pt>
                <c:pt idx="1419">
                  <c:v>2.0220853750000001</c:v>
                </c:pt>
                <c:pt idx="1420">
                  <c:v>2.3756210680000001</c:v>
                </c:pt>
                <c:pt idx="1421">
                  <c:v>2.2994240889999999</c:v>
                </c:pt>
                <c:pt idx="1422">
                  <c:v>2.214859058</c:v>
                </c:pt>
                <c:pt idx="1423">
                  <c:v>1.86579188</c:v>
                </c:pt>
                <c:pt idx="1424">
                  <c:v>1.99813581</c:v>
                </c:pt>
                <c:pt idx="1425">
                  <c:v>2.3116803319999999</c:v>
                </c:pt>
                <c:pt idx="1426">
                  <c:v>2.0598915999999998</c:v>
                </c:pt>
                <c:pt idx="1427">
                  <c:v>1.8433317039999999</c:v>
                </c:pt>
                <c:pt idx="1428">
                  <c:v>2.0069757070000001</c:v>
                </c:pt>
                <c:pt idx="1429">
                  <c:v>2.0621426939999998</c:v>
                </c:pt>
                <c:pt idx="1430">
                  <c:v>2.3307289980000001</c:v>
                </c:pt>
                <c:pt idx="1431">
                  <c:v>2.0554334989999998</c:v>
                </c:pt>
                <c:pt idx="1432">
                  <c:v>0.95464677399999998</c:v>
                </c:pt>
                <c:pt idx="1433">
                  <c:v>1.387761172</c:v>
                </c:pt>
                <c:pt idx="1434">
                  <c:v>0.916290732</c:v>
                </c:pt>
                <c:pt idx="1435">
                  <c:v>2.321922957</c:v>
                </c:pt>
                <c:pt idx="1436">
                  <c:v>2.3333567400000002</c:v>
                </c:pt>
                <c:pt idx="1437">
                  <c:v>2.068886156</c:v>
                </c:pt>
                <c:pt idx="1438">
                  <c:v>1.7890892460000001</c:v>
                </c:pt>
                <c:pt idx="1439">
                  <c:v>2.5989847639999999</c:v>
                </c:pt>
                <c:pt idx="1440">
                  <c:v>1.6292405210000001</c:v>
                </c:pt>
                <c:pt idx="1441">
                  <c:v>2.2918766129999999</c:v>
                </c:pt>
                <c:pt idx="1442">
                  <c:v>2.0444489790000002</c:v>
                </c:pt>
                <c:pt idx="1443">
                  <c:v>2.0880863660000002</c:v>
                </c:pt>
                <c:pt idx="1444">
                  <c:v>2.219643762</c:v>
                </c:pt>
                <c:pt idx="1445">
                  <c:v>2.078517003</c:v>
                </c:pt>
                <c:pt idx="1446">
                  <c:v>2.3894885590000001</c:v>
                </c:pt>
                <c:pt idx="1447">
                  <c:v>1.8172715740000001</c:v>
                </c:pt>
                <c:pt idx="1448">
                  <c:v>2.035105089</c:v>
                </c:pt>
                <c:pt idx="1449">
                  <c:v>2.3859840779999999</c:v>
                </c:pt>
                <c:pt idx="1450">
                  <c:v>2.292683808</c:v>
                </c:pt>
                <c:pt idx="1451">
                  <c:v>2.2501914159999998</c:v>
                </c:pt>
                <c:pt idx="1452">
                  <c:v>2.3987606979999998</c:v>
                </c:pt>
                <c:pt idx="1453">
                  <c:v>1.977179888</c:v>
                </c:pt>
                <c:pt idx="1454">
                  <c:v>2.193931166</c:v>
                </c:pt>
                <c:pt idx="1455">
                  <c:v>2.086559754</c:v>
                </c:pt>
                <c:pt idx="1456">
                  <c:v>2.2818477439999998</c:v>
                </c:pt>
                <c:pt idx="1457">
                  <c:v>1.670991771</c:v>
                </c:pt>
                <c:pt idx="1458">
                  <c:v>2.30466952</c:v>
                </c:pt>
                <c:pt idx="1459">
                  <c:v>2.3904322210000002</c:v>
                </c:pt>
                <c:pt idx="1460">
                  <c:v>2.2693729419999999</c:v>
                </c:pt>
                <c:pt idx="1461">
                  <c:v>1.33602354</c:v>
                </c:pt>
                <c:pt idx="1462">
                  <c:v>2.2956475150000002</c:v>
                </c:pt>
                <c:pt idx="1463">
                  <c:v>1.975543281</c:v>
                </c:pt>
                <c:pt idx="1464">
                  <c:v>2.229196387</c:v>
                </c:pt>
                <c:pt idx="1465">
                  <c:v>1.670042029</c:v>
                </c:pt>
                <c:pt idx="1466">
                  <c:v>1.6197482050000001</c:v>
                </c:pt>
                <c:pt idx="1467">
                  <c:v>2.207010387</c:v>
                </c:pt>
                <c:pt idx="1468">
                  <c:v>2.0782016460000001</c:v>
                </c:pt>
                <c:pt idx="1469">
                  <c:v>2.1841664949999999</c:v>
                </c:pt>
                <c:pt idx="1470">
                  <c:v>2.0954009810000001</c:v>
                </c:pt>
                <c:pt idx="1471">
                  <c:v>1.648658612</c:v>
                </c:pt>
                <c:pt idx="1472">
                  <c:v>2.224765525</c:v>
                </c:pt>
                <c:pt idx="1473">
                  <c:v>2.349919812</c:v>
                </c:pt>
                <c:pt idx="1474">
                  <c:v>1.833985483</c:v>
                </c:pt>
                <c:pt idx="1475">
                  <c:v>2.3453491139999998</c:v>
                </c:pt>
                <c:pt idx="1476">
                  <c:v>2.2584989590000002</c:v>
                </c:pt>
                <c:pt idx="1477">
                  <c:v>1.833139472</c:v>
                </c:pt>
                <c:pt idx="1478">
                  <c:v>2.1191529779999998</c:v>
                </c:pt>
                <c:pt idx="1479">
                  <c:v>1.663229665</c:v>
                </c:pt>
                <c:pt idx="1480">
                  <c:v>2.4940153679999999</c:v>
                </c:pt>
                <c:pt idx="1481">
                  <c:v>2.123048925</c:v>
                </c:pt>
                <c:pt idx="1482">
                  <c:v>2.033565936</c:v>
                </c:pt>
                <c:pt idx="1483">
                  <c:v>2.2662898039999999</c:v>
                </c:pt>
                <c:pt idx="1484">
                  <c:v>2.15881605</c:v>
                </c:pt>
                <c:pt idx="1485">
                  <c:v>2.2000501649999999</c:v>
                </c:pt>
                <c:pt idx="1486">
                  <c:v>2.4808278339999998</c:v>
                </c:pt>
                <c:pt idx="1487">
                  <c:v>1.2399198309999999</c:v>
                </c:pt>
                <c:pt idx="1488">
                  <c:v>2.0001537709999999</c:v>
                </c:pt>
                <c:pt idx="1489">
                  <c:v>1.6436209669999999</c:v>
                </c:pt>
                <c:pt idx="1490">
                  <c:v>2.1755238939999999</c:v>
                </c:pt>
                <c:pt idx="1491">
                  <c:v>1.797666676</c:v>
                </c:pt>
                <c:pt idx="1492">
                  <c:v>2.1191481539999999</c:v>
                </c:pt>
                <c:pt idx="1493">
                  <c:v>2.2064806699999999</c:v>
                </c:pt>
                <c:pt idx="1494">
                  <c:v>2.2289694</c:v>
                </c:pt>
                <c:pt idx="1495">
                  <c:v>2.0990925329999999</c:v>
                </c:pt>
                <c:pt idx="1496">
                  <c:v>2.1709566759999999</c:v>
                </c:pt>
                <c:pt idx="1497">
                  <c:v>2.1162555379999999</c:v>
                </c:pt>
                <c:pt idx="1498">
                  <c:v>2.5130495640000001</c:v>
                </c:pt>
                <c:pt idx="1499">
                  <c:v>1.9969382419999999</c:v>
                </c:pt>
                <c:pt idx="1500">
                  <c:v>2.1378255579999998</c:v>
                </c:pt>
                <c:pt idx="1501">
                  <c:v>2.0507073450000002</c:v>
                </c:pt>
                <c:pt idx="1502">
                  <c:v>2.07443321</c:v>
                </c:pt>
                <c:pt idx="1503">
                  <c:v>2.3830548139999999</c:v>
                </c:pt>
                <c:pt idx="1504">
                  <c:v>2.264370891</c:v>
                </c:pt>
                <c:pt idx="1505">
                  <c:v>2.3129753580000001</c:v>
                </c:pt>
                <c:pt idx="1506">
                  <c:v>1.667706857</c:v>
                </c:pt>
                <c:pt idx="1507">
                  <c:v>1.6993715739999999</c:v>
                </c:pt>
                <c:pt idx="1508">
                  <c:v>1.5948017329999999</c:v>
                </c:pt>
                <c:pt idx="1509">
                  <c:v>2.1834207160000001</c:v>
                </c:pt>
                <c:pt idx="1510">
                  <c:v>2.0869586629999999</c:v>
                </c:pt>
                <c:pt idx="1511">
                  <c:v>2.5676959020000001</c:v>
                </c:pt>
                <c:pt idx="1512">
                  <c:v>2.2191263280000002</c:v>
                </c:pt>
                <c:pt idx="1513">
                  <c:v>2.5694002309999999</c:v>
                </c:pt>
                <c:pt idx="1514">
                  <c:v>2.021999283</c:v>
                </c:pt>
                <c:pt idx="1515">
                  <c:v>2.2195767860000002</c:v>
                </c:pt>
                <c:pt idx="1516">
                  <c:v>2.337220571</c:v>
                </c:pt>
                <c:pt idx="1517">
                  <c:v>2.2394843839999998</c:v>
                </c:pt>
                <c:pt idx="1518">
                  <c:v>2.3418730540000001</c:v>
                </c:pt>
                <c:pt idx="1519">
                  <c:v>2.2265560799999999</c:v>
                </c:pt>
                <c:pt idx="1520">
                  <c:v>1.925346491</c:v>
                </c:pt>
                <c:pt idx="1521">
                  <c:v>1.719680594</c:v>
                </c:pt>
                <c:pt idx="1522">
                  <c:v>1.8705121410000001</c:v>
                </c:pt>
                <c:pt idx="1523">
                  <c:v>1.6816358840000001</c:v>
                </c:pt>
                <c:pt idx="1524">
                  <c:v>2.238122739</c:v>
                </c:pt>
                <c:pt idx="1525">
                  <c:v>2.1784554300000001</c:v>
                </c:pt>
                <c:pt idx="1526">
                  <c:v>2.1556306529999998</c:v>
                </c:pt>
                <c:pt idx="1527">
                  <c:v>2.142532272</c:v>
                </c:pt>
                <c:pt idx="1528">
                  <c:v>1.678667261</c:v>
                </c:pt>
                <c:pt idx="1529">
                  <c:v>2.2007700090000002</c:v>
                </c:pt>
                <c:pt idx="1530">
                  <c:v>2.0032953060000001</c:v>
                </c:pt>
                <c:pt idx="1531">
                  <c:v>2.4139309799999999</c:v>
                </c:pt>
                <c:pt idx="1532">
                  <c:v>2.337362873</c:v>
                </c:pt>
                <c:pt idx="1533">
                  <c:v>2.1382001239999999</c:v>
                </c:pt>
                <c:pt idx="1534">
                  <c:v>2.2160486509999999</c:v>
                </c:pt>
                <c:pt idx="1535">
                  <c:v>2.4717557929999998</c:v>
                </c:pt>
                <c:pt idx="1536">
                  <c:v>1.8504163330000001</c:v>
                </c:pt>
                <c:pt idx="1537">
                  <c:v>1.7020791390000001</c:v>
                </c:pt>
                <c:pt idx="1538">
                  <c:v>2.1018390010000001</c:v>
                </c:pt>
                <c:pt idx="1539">
                  <c:v>2.2295190539999998</c:v>
                </c:pt>
                <c:pt idx="1540">
                  <c:v>2.1032572620000001</c:v>
                </c:pt>
                <c:pt idx="1541">
                  <c:v>2.3783411550000002</c:v>
                </c:pt>
                <c:pt idx="1542">
                  <c:v>2.418809682</c:v>
                </c:pt>
                <c:pt idx="1543">
                  <c:v>2.1757835929999998</c:v>
                </c:pt>
                <c:pt idx="1544">
                  <c:v>2.328176622</c:v>
                </c:pt>
                <c:pt idx="1545">
                  <c:v>2.2763398439999998</c:v>
                </c:pt>
                <c:pt idx="1546">
                  <c:v>2.4423470429999998</c:v>
                </c:pt>
                <c:pt idx="1547">
                  <c:v>1.0467254079999999</c:v>
                </c:pt>
                <c:pt idx="1548">
                  <c:v>2.309454949</c:v>
                </c:pt>
                <c:pt idx="1549">
                  <c:v>1.8086238539999999</c:v>
                </c:pt>
                <c:pt idx="1550">
                  <c:v>2.169177355</c:v>
                </c:pt>
                <c:pt idx="1551">
                  <c:v>2.1459861010000001</c:v>
                </c:pt>
                <c:pt idx="1552">
                  <c:v>1.782935323</c:v>
                </c:pt>
                <c:pt idx="1553">
                  <c:v>1.689056777</c:v>
                </c:pt>
                <c:pt idx="1554">
                  <c:v>2.5566488820000002</c:v>
                </c:pt>
                <c:pt idx="1555">
                  <c:v>2.2634151610000002</c:v>
                </c:pt>
                <c:pt idx="1556">
                  <c:v>2.39743606</c:v>
                </c:pt>
                <c:pt idx="1557">
                  <c:v>2.302320156</c:v>
                </c:pt>
                <c:pt idx="1558">
                  <c:v>1.1963284830000001</c:v>
                </c:pt>
                <c:pt idx="1559">
                  <c:v>2.1120281749999998</c:v>
                </c:pt>
                <c:pt idx="1560">
                  <c:v>1.7462108759999999</c:v>
                </c:pt>
                <c:pt idx="1561">
                  <c:v>1.7009663660000001</c:v>
                </c:pt>
                <c:pt idx="1562">
                  <c:v>1.336399071</c:v>
                </c:pt>
                <c:pt idx="1563">
                  <c:v>2.2192034810000001</c:v>
                </c:pt>
                <c:pt idx="1564">
                  <c:v>1.850904393</c:v>
                </c:pt>
                <c:pt idx="1565">
                  <c:v>1.6060544130000001</c:v>
                </c:pt>
                <c:pt idx="1566">
                  <c:v>2.02231731</c:v>
                </c:pt>
                <c:pt idx="1567">
                  <c:v>1.872692367</c:v>
                </c:pt>
                <c:pt idx="1568">
                  <c:v>1.92128451</c:v>
                </c:pt>
                <c:pt idx="1569">
                  <c:v>2.0985312789999999</c:v>
                </c:pt>
                <c:pt idx="1570">
                  <c:v>2.0664375009999998</c:v>
                </c:pt>
                <c:pt idx="1571">
                  <c:v>2.3657217940000002</c:v>
                </c:pt>
                <c:pt idx="1572">
                  <c:v>2.5649493570000002</c:v>
                </c:pt>
                <c:pt idx="1573">
                  <c:v>2.2452252580000001</c:v>
                </c:pt>
                <c:pt idx="1574">
                  <c:v>2.169876227</c:v>
                </c:pt>
                <c:pt idx="1575">
                  <c:v>2.0841749759999999</c:v>
                </c:pt>
                <c:pt idx="1576">
                  <c:v>1.8897988880000001</c:v>
                </c:pt>
                <c:pt idx="1577">
                  <c:v>1.995050335</c:v>
                </c:pt>
                <c:pt idx="1578">
                  <c:v>2.006360377</c:v>
                </c:pt>
                <c:pt idx="1579">
                  <c:v>2.2397334930000001</c:v>
                </c:pt>
                <c:pt idx="1580">
                  <c:v>2.362377548</c:v>
                </c:pt>
                <c:pt idx="1581">
                  <c:v>1.9550408690000001</c:v>
                </c:pt>
                <c:pt idx="1582">
                  <c:v>2.2462536609999999</c:v>
                </c:pt>
                <c:pt idx="1583">
                  <c:v>2.2753354770000001</c:v>
                </c:pt>
                <c:pt idx="1584">
                  <c:v>2.0334723769999998</c:v>
                </c:pt>
                <c:pt idx="1585">
                  <c:v>2.4687984410000001</c:v>
                </c:pt>
                <c:pt idx="1586">
                  <c:v>2.2615827039999998</c:v>
                </c:pt>
                <c:pt idx="1587">
                  <c:v>2.0292482889999999</c:v>
                </c:pt>
                <c:pt idx="1588">
                  <c:v>2.239421288</c:v>
                </c:pt>
                <c:pt idx="1589">
                  <c:v>2.1909399340000002</c:v>
                </c:pt>
                <c:pt idx="1590">
                  <c:v>2.4342005819999999</c:v>
                </c:pt>
                <c:pt idx="1591">
                  <c:v>2.1219367290000002</c:v>
                </c:pt>
                <c:pt idx="1592">
                  <c:v>1.8435733409999999</c:v>
                </c:pt>
                <c:pt idx="1593">
                  <c:v>2.0788200159999999</c:v>
                </c:pt>
                <c:pt idx="1594">
                  <c:v>1.850310559</c:v>
                </c:pt>
                <c:pt idx="1595">
                  <c:v>2.4723478929999998</c:v>
                </c:pt>
                <c:pt idx="1596">
                  <c:v>2.420812476</c:v>
                </c:pt>
                <c:pt idx="1597">
                  <c:v>1.7778102200000001</c:v>
                </c:pt>
                <c:pt idx="1598">
                  <c:v>2.1721657479999998</c:v>
                </c:pt>
                <c:pt idx="1599">
                  <c:v>2.26563026</c:v>
                </c:pt>
                <c:pt idx="1600">
                  <c:v>2.2238730539999998</c:v>
                </c:pt>
                <c:pt idx="1601">
                  <c:v>2.4018187719999999</c:v>
                </c:pt>
                <c:pt idx="1602">
                  <c:v>2.2159225569999998</c:v>
                </c:pt>
                <c:pt idx="1603">
                  <c:v>1.857168511</c:v>
                </c:pt>
                <c:pt idx="1604">
                  <c:v>1.743468563</c:v>
                </c:pt>
                <c:pt idx="1605">
                  <c:v>2.4359722490000002</c:v>
                </c:pt>
                <c:pt idx="1606">
                  <c:v>2.2466143380000001</c:v>
                </c:pt>
                <c:pt idx="1607">
                  <c:v>2.1943083240000001</c:v>
                </c:pt>
                <c:pt idx="1608">
                  <c:v>2.0732528289999999</c:v>
                </c:pt>
                <c:pt idx="1609">
                  <c:v>2.022339197</c:v>
                </c:pt>
                <c:pt idx="1610">
                  <c:v>1.6487390740000001</c:v>
                </c:pt>
                <c:pt idx="1611">
                  <c:v>2.275268793</c:v>
                </c:pt>
                <c:pt idx="1612">
                  <c:v>2.2127867339999998</c:v>
                </c:pt>
                <c:pt idx="1613">
                  <c:v>1.989054589</c:v>
                </c:pt>
                <c:pt idx="1614">
                  <c:v>1.5607727760000001</c:v>
                </c:pt>
                <c:pt idx="1615">
                  <c:v>1.632154645</c:v>
                </c:pt>
                <c:pt idx="1616">
                  <c:v>2.4370118139999999</c:v>
                </c:pt>
                <c:pt idx="1617">
                  <c:v>1.4319602380000001</c:v>
                </c:pt>
                <c:pt idx="1618">
                  <c:v>1.6121248800000001</c:v>
                </c:pt>
                <c:pt idx="1619">
                  <c:v>2.3624175749999998</c:v>
                </c:pt>
                <c:pt idx="1620">
                  <c:v>2.3691577960000001</c:v>
                </c:pt>
                <c:pt idx="1621">
                  <c:v>2.3288206539999998</c:v>
                </c:pt>
                <c:pt idx="1622">
                  <c:v>2.206872776</c:v>
                </c:pt>
                <c:pt idx="1623">
                  <c:v>1.6090836040000001</c:v>
                </c:pt>
                <c:pt idx="1624">
                  <c:v>1.9173660379999999</c:v>
                </c:pt>
                <c:pt idx="1625">
                  <c:v>2.2602021890000001</c:v>
                </c:pt>
                <c:pt idx="1626">
                  <c:v>1.6435400229999999</c:v>
                </c:pt>
                <c:pt idx="1627">
                  <c:v>2.1610215089999998</c:v>
                </c:pt>
                <c:pt idx="1628">
                  <c:v>2.3930349770000001</c:v>
                </c:pt>
                <c:pt idx="1629">
                  <c:v>2.0812256869999999</c:v>
                </c:pt>
                <c:pt idx="1630">
                  <c:v>2.1041341309999999</c:v>
                </c:pt>
                <c:pt idx="1631">
                  <c:v>1.735584869</c:v>
                </c:pt>
                <c:pt idx="1632">
                  <c:v>2.456836976</c:v>
                </c:pt>
                <c:pt idx="1633">
                  <c:v>2.0968919279999998</c:v>
                </c:pt>
                <c:pt idx="1634">
                  <c:v>0.98487735300000001</c:v>
                </c:pt>
                <c:pt idx="1635">
                  <c:v>2.0098623459999998</c:v>
                </c:pt>
                <c:pt idx="1636">
                  <c:v>2.2585756730000002</c:v>
                </c:pt>
                <c:pt idx="1637">
                  <c:v>2.0966668460000002</c:v>
                </c:pt>
                <c:pt idx="1638">
                  <c:v>2.104555822</c:v>
                </c:pt>
                <c:pt idx="1639">
                  <c:v>2.2848081850000002</c:v>
                </c:pt>
                <c:pt idx="1640">
                  <c:v>1.557856959</c:v>
                </c:pt>
                <c:pt idx="1641">
                  <c:v>2.174210451</c:v>
                </c:pt>
                <c:pt idx="1642">
                  <c:v>2.4913007770000002</c:v>
                </c:pt>
                <c:pt idx="1643">
                  <c:v>2.0853158999999999</c:v>
                </c:pt>
                <c:pt idx="1644">
                  <c:v>1.790293192</c:v>
                </c:pt>
                <c:pt idx="1645">
                  <c:v>2.0733752860000001</c:v>
                </c:pt>
                <c:pt idx="1646">
                  <c:v>2.1181123999999998</c:v>
                </c:pt>
                <c:pt idx="1647">
                  <c:v>2.049224868</c:v>
                </c:pt>
                <c:pt idx="1648">
                  <c:v>2.1668229729999999</c:v>
                </c:pt>
                <c:pt idx="1649">
                  <c:v>2.268800894</c:v>
                </c:pt>
                <c:pt idx="1650">
                  <c:v>1.9250892289999999</c:v>
                </c:pt>
                <c:pt idx="1651">
                  <c:v>2.4555335380000001</c:v>
                </c:pt>
                <c:pt idx="1652">
                  <c:v>2.0726855679999998</c:v>
                </c:pt>
                <c:pt idx="1653">
                  <c:v>2.1650838910000001</c:v>
                </c:pt>
                <c:pt idx="1654">
                  <c:v>2.2196062429999999</c:v>
                </c:pt>
                <c:pt idx="1655">
                  <c:v>1.314459102</c:v>
                </c:pt>
                <c:pt idx="1656">
                  <c:v>1.976705763</c:v>
                </c:pt>
                <c:pt idx="1657">
                  <c:v>1.5779000219999999</c:v>
                </c:pt>
                <c:pt idx="1658">
                  <c:v>2.4448441879999998</c:v>
                </c:pt>
                <c:pt idx="1659">
                  <c:v>2.0030685739999998</c:v>
                </c:pt>
                <c:pt idx="1660">
                  <c:v>2.2913611779999998</c:v>
                </c:pt>
                <c:pt idx="1661">
                  <c:v>2.4207551239999998</c:v>
                </c:pt>
                <c:pt idx="1662">
                  <c:v>2.0794415420000001</c:v>
                </c:pt>
                <c:pt idx="1663">
                  <c:v>2.4510051310000001</c:v>
                </c:pt>
                <c:pt idx="1664">
                  <c:v>2.1417288449999998</c:v>
                </c:pt>
                <c:pt idx="1665">
                  <c:v>1.9315939660000001</c:v>
                </c:pt>
                <c:pt idx="1666">
                  <c:v>2.1466371579999999</c:v>
                </c:pt>
                <c:pt idx="1667">
                  <c:v>1.6984142879999999</c:v>
                </c:pt>
                <c:pt idx="1668">
                  <c:v>2.2046181269999998</c:v>
                </c:pt>
                <c:pt idx="1669">
                  <c:v>2.2145255769999999</c:v>
                </c:pt>
                <c:pt idx="1670">
                  <c:v>1.832923828</c:v>
                </c:pt>
                <c:pt idx="1671">
                  <c:v>2.052606382</c:v>
                </c:pt>
                <c:pt idx="1672">
                  <c:v>2.1230303309999998</c:v>
                </c:pt>
                <c:pt idx="1673">
                  <c:v>2.5106799980000001</c:v>
                </c:pt>
                <c:pt idx="1674">
                  <c:v>2.1503735669999999</c:v>
                </c:pt>
                <c:pt idx="1675">
                  <c:v>2.3530780710000001</c:v>
                </c:pt>
                <c:pt idx="1676">
                  <c:v>2.335124607</c:v>
                </c:pt>
                <c:pt idx="1677">
                  <c:v>2.1069538830000001</c:v>
                </c:pt>
                <c:pt idx="1678">
                  <c:v>1.9857966300000001</c:v>
                </c:pt>
                <c:pt idx="1679">
                  <c:v>1.809069109</c:v>
                </c:pt>
                <c:pt idx="1680">
                  <c:v>2.1888450179999999</c:v>
                </c:pt>
                <c:pt idx="1681">
                  <c:v>2.0794415420000001</c:v>
                </c:pt>
                <c:pt idx="1682">
                  <c:v>2.540434764</c:v>
                </c:pt>
                <c:pt idx="1683">
                  <c:v>2.332688724</c:v>
                </c:pt>
                <c:pt idx="1684">
                  <c:v>2.020555694</c:v>
                </c:pt>
                <c:pt idx="1685">
                  <c:v>2.2578796360000002</c:v>
                </c:pt>
                <c:pt idx="1686">
                  <c:v>2.3901732340000001</c:v>
                </c:pt>
                <c:pt idx="1687">
                  <c:v>1.732803745</c:v>
                </c:pt>
                <c:pt idx="1688">
                  <c:v>2.098626452</c:v>
                </c:pt>
                <c:pt idx="1689">
                  <c:v>1.1883305879999999</c:v>
                </c:pt>
                <c:pt idx="1690">
                  <c:v>2.3637840020000001</c:v>
                </c:pt>
                <c:pt idx="1691">
                  <c:v>1.6300687039999999</c:v>
                </c:pt>
                <c:pt idx="1692">
                  <c:v>2.2165704179999999</c:v>
                </c:pt>
                <c:pt idx="1693">
                  <c:v>2.122697187</c:v>
                </c:pt>
                <c:pt idx="1694">
                  <c:v>2.1713368150000001</c:v>
                </c:pt>
                <c:pt idx="1695">
                  <c:v>2.2973202879999999</c:v>
                </c:pt>
                <c:pt idx="1696">
                  <c:v>1.6687972209999999</c:v>
                </c:pt>
                <c:pt idx="1697">
                  <c:v>2.1519078170000001</c:v>
                </c:pt>
                <c:pt idx="1698">
                  <c:v>2.1802082029999998</c:v>
                </c:pt>
                <c:pt idx="1699">
                  <c:v>2.1555078910000001</c:v>
                </c:pt>
                <c:pt idx="1700">
                  <c:v>2.080268411</c:v>
                </c:pt>
                <c:pt idx="1701">
                  <c:v>1.7902819670000001</c:v>
                </c:pt>
                <c:pt idx="1702">
                  <c:v>2.5483284660000001</c:v>
                </c:pt>
                <c:pt idx="1703">
                  <c:v>1.6977441559999999</c:v>
                </c:pt>
                <c:pt idx="1704">
                  <c:v>2.2989468990000002</c:v>
                </c:pt>
                <c:pt idx="1705">
                  <c:v>2.0818009640000001</c:v>
                </c:pt>
                <c:pt idx="1706">
                  <c:v>2.0865901290000002</c:v>
                </c:pt>
                <c:pt idx="1707">
                  <c:v>2.2695814240000001</c:v>
                </c:pt>
                <c:pt idx="1708">
                  <c:v>2.2008852380000001</c:v>
                </c:pt>
                <c:pt idx="1709">
                  <c:v>2.2404563620000002</c:v>
                </c:pt>
                <c:pt idx="1710">
                  <c:v>1.6611122810000001</c:v>
                </c:pt>
                <c:pt idx="1711">
                  <c:v>1.794134482</c:v>
                </c:pt>
                <c:pt idx="1712">
                  <c:v>2.0788956719999998</c:v>
                </c:pt>
                <c:pt idx="1713">
                  <c:v>1.996965337</c:v>
                </c:pt>
                <c:pt idx="1714">
                  <c:v>2.2204432939999998</c:v>
                </c:pt>
                <c:pt idx="1715">
                  <c:v>2.1820212589999999</c:v>
                </c:pt>
                <c:pt idx="1716">
                  <c:v>2.515237983</c:v>
                </c:pt>
                <c:pt idx="1717">
                  <c:v>1.65832092</c:v>
                </c:pt>
                <c:pt idx="1718">
                  <c:v>2.2696644269999999</c:v>
                </c:pt>
                <c:pt idx="1719">
                  <c:v>2.0500669550000001</c:v>
                </c:pt>
                <c:pt idx="1720">
                  <c:v>2.1627941609999999</c:v>
                </c:pt>
                <c:pt idx="1721">
                  <c:v>2.1639779360000002</c:v>
                </c:pt>
                <c:pt idx="1722">
                  <c:v>1.99201991</c:v>
                </c:pt>
                <c:pt idx="1723">
                  <c:v>1.9161127760000001</c:v>
                </c:pt>
                <c:pt idx="1724">
                  <c:v>1.8408370279999999</c:v>
                </c:pt>
                <c:pt idx="1725">
                  <c:v>2.0273631440000002</c:v>
                </c:pt>
                <c:pt idx="1726">
                  <c:v>2.1170228299999998</c:v>
                </c:pt>
                <c:pt idx="1727">
                  <c:v>2.3949473270000001</c:v>
                </c:pt>
                <c:pt idx="1728">
                  <c:v>2.4512863149999999</c:v>
                </c:pt>
                <c:pt idx="1729">
                  <c:v>2.0598101849999999</c:v>
                </c:pt>
                <c:pt idx="1730">
                  <c:v>2.3807799150000002</c:v>
                </c:pt>
                <c:pt idx="1731">
                  <c:v>1.6633077380000001</c:v>
                </c:pt>
                <c:pt idx="1732">
                  <c:v>2.339837449</c:v>
                </c:pt>
                <c:pt idx="1733">
                  <c:v>1.900350046</c:v>
                </c:pt>
                <c:pt idx="1734">
                  <c:v>2.333039705</c:v>
                </c:pt>
                <c:pt idx="1735">
                  <c:v>2.246153418</c:v>
                </c:pt>
                <c:pt idx="1736">
                  <c:v>2.3305756209999999</c:v>
                </c:pt>
                <c:pt idx="1737">
                  <c:v>1.6385125760000001</c:v>
                </c:pt>
                <c:pt idx="1738">
                  <c:v>2.0609285260000001</c:v>
                </c:pt>
                <c:pt idx="1739">
                  <c:v>2.0603353690000001</c:v>
                </c:pt>
                <c:pt idx="1740">
                  <c:v>1.6326770530000001</c:v>
                </c:pt>
                <c:pt idx="1741">
                  <c:v>2.1855364869999998</c:v>
                </c:pt>
                <c:pt idx="1742">
                  <c:v>2.226246519</c:v>
                </c:pt>
                <c:pt idx="1743">
                  <c:v>2.1060868400000001</c:v>
                </c:pt>
                <c:pt idx="1744">
                  <c:v>2.2722139710000002</c:v>
                </c:pt>
                <c:pt idx="1745">
                  <c:v>1.8345532600000001</c:v>
                </c:pt>
                <c:pt idx="1746">
                  <c:v>1.667706857</c:v>
                </c:pt>
                <c:pt idx="1747">
                  <c:v>2.3853164750000002</c:v>
                </c:pt>
                <c:pt idx="1748">
                  <c:v>2.0464502690000002</c:v>
                </c:pt>
                <c:pt idx="1749">
                  <c:v>2.4187570100000002</c:v>
                </c:pt>
                <c:pt idx="1750">
                  <c:v>2.2286141009999998</c:v>
                </c:pt>
                <c:pt idx="1751">
                  <c:v>2.2819553290000001</c:v>
                </c:pt>
                <c:pt idx="1752">
                  <c:v>2.047789501</c:v>
                </c:pt>
                <c:pt idx="1753">
                  <c:v>2.4951384719999998</c:v>
                </c:pt>
                <c:pt idx="1754">
                  <c:v>2.3413582869999998</c:v>
                </c:pt>
                <c:pt idx="1755">
                  <c:v>2.0685000310000001</c:v>
                </c:pt>
                <c:pt idx="1756">
                  <c:v>2.088873795</c:v>
                </c:pt>
                <c:pt idx="1757">
                  <c:v>1.7345649839999999</c:v>
                </c:pt>
                <c:pt idx="1758">
                  <c:v>2.4093580509999999</c:v>
                </c:pt>
                <c:pt idx="1759">
                  <c:v>2.0349771190000001</c:v>
                </c:pt>
                <c:pt idx="1760">
                  <c:v>2.3796857519999999</c:v>
                </c:pt>
                <c:pt idx="1761">
                  <c:v>1.6348007250000001</c:v>
                </c:pt>
                <c:pt idx="1762">
                  <c:v>1.9878743480000001</c:v>
                </c:pt>
                <c:pt idx="1763">
                  <c:v>2.2201391610000001</c:v>
                </c:pt>
                <c:pt idx="1764">
                  <c:v>2.2218198980000001</c:v>
                </c:pt>
                <c:pt idx="1765">
                  <c:v>1.1917054170000001</c:v>
                </c:pt>
                <c:pt idx="1766">
                  <c:v>2.051621565</c:v>
                </c:pt>
                <c:pt idx="1767">
                  <c:v>2.164711498</c:v>
                </c:pt>
                <c:pt idx="1768">
                  <c:v>2.4818581609999999</c:v>
                </c:pt>
                <c:pt idx="1769">
                  <c:v>2.0286978910000002</c:v>
                </c:pt>
                <c:pt idx="1770">
                  <c:v>1.745232788</c:v>
                </c:pt>
                <c:pt idx="1771">
                  <c:v>2.1744504299999998</c:v>
                </c:pt>
                <c:pt idx="1772">
                  <c:v>2.1354846439999999</c:v>
                </c:pt>
                <c:pt idx="1773">
                  <c:v>2.5422043259999998</c:v>
                </c:pt>
                <c:pt idx="1774">
                  <c:v>2.500039079</c:v>
                </c:pt>
                <c:pt idx="1775">
                  <c:v>2.2503484349999998</c:v>
                </c:pt>
                <c:pt idx="1776">
                  <c:v>2.1005111269999999</c:v>
                </c:pt>
                <c:pt idx="1777">
                  <c:v>2.1270548059999999</c:v>
                </c:pt>
                <c:pt idx="1778">
                  <c:v>2.1176165400000002</c:v>
                </c:pt>
                <c:pt idx="1779">
                  <c:v>1.181631211</c:v>
                </c:pt>
                <c:pt idx="1780">
                  <c:v>2.3071504379999999</c:v>
                </c:pt>
                <c:pt idx="1781">
                  <c:v>1.93069417</c:v>
                </c:pt>
                <c:pt idx="1782">
                  <c:v>2.1655488599999999</c:v>
                </c:pt>
                <c:pt idx="1783">
                  <c:v>2.3837440769999998</c:v>
                </c:pt>
                <c:pt idx="1784">
                  <c:v>2.2653288950000001</c:v>
                </c:pt>
                <c:pt idx="1785">
                  <c:v>1.7795038969999999</c:v>
                </c:pt>
                <c:pt idx="1786">
                  <c:v>1.701607377</c:v>
                </c:pt>
                <c:pt idx="1787">
                  <c:v>1.9157587599999999</c:v>
                </c:pt>
                <c:pt idx="1788">
                  <c:v>2.0967628220000001</c:v>
                </c:pt>
                <c:pt idx="1789">
                  <c:v>1.968295101</c:v>
                </c:pt>
                <c:pt idx="1790">
                  <c:v>2.0329349529999998</c:v>
                </c:pt>
                <c:pt idx="1791">
                  <c:v>1.182187579</c:v>
                </c:pt>
                <c:pt idx="1792">
                  <c:v>2.0214999119999999</c:v>
                </c:pt>
                <c:pt idx="1793">
                  <c:v>2.1718591520000001</c:v>
                </c:pt>
                <c:pt idx="1794">
                  <c:v>2.5835061939999999</c:v>
                </c:pt>
                <c:pt idx="1795">
                  <c:v>2.445458253</c:v>
                </c:pt>
                <c:pt idx="1796">
                  <c:v>2.1632789379999999</c:v>
                </c:pt>
                <c:pt idx="1797">
                  <c:v>2.5634763629999999</c:v>
                </c:pt>
                <c:pt idx="1798">
                  <c:v>1.607778232</c:v>
                </c:pt>
                <c:pt idx="1799">
                  <c:v>2.4712597399999998</c:v>
                </c:pt>
                <c:pt idx="1800">
                  <c:v>2.0027957110000001</c:v>
                </c:pt>
                <c:pt idx="1801">
                  <c:v>2.3364894829999998</c:v>
                </c:pt>
                <c:pt idx="1802">
                  <c:v>2.2300144209999999</c:v>
                </c:pt>
                <c:pt idx="1803">
                  <c:v>2.412477006</c:v>
                </c:pt>
                <c:pt idx="1804">
                  <c:v>2.539349756</c:v>
                </c:pt>
                <c:pt idx="1805">
                  <c:v>1.6198710919999999</c:v>
                </c:pt>
                <c:pt idx="1806">
                  <c:v>2.5963377749999998</c:v>
                </c:pt>
                <c:pt idx="1807">
                  <c:v>2.3774173140000001</c:v>
                </c:pt>
                <c:pt idx="1808">
                  <c:v>2.2582407240000002</c:v>
                </c:pt>
                <c:pt idx="1809">
                  <c:v>2.4443675539999998</c:v>
                </c:pt>
                <c:pt idx="1810">
                  <c:v>2.4426989209999999</c:v>
                </c:pt>
                <c:pt idx="1811">
                  <c:v>1.9878851470000001</c:v>
                </c:pt>
                <c:pt idx="1812">
                  <c:v>2.1448191099999998</c:v>
                </c:pt>
                <c:pt idx="1813">
                  <c:v>2.475459029</c:v>
                </c:pt>
                <c:pt idx="1814">
                  <c:v>1.704557946</c:v>
                </c:pt>
                <c:pt idx="1815">
                  <c:v>2.176577478</c:v>
                </c:pt>
                <c:pt idx="1816">
                  <c:v>2.4069451430000002</c:v>
                </c:pt>
                <c:pt idx="1817">
                  <c:v>2.239235334</c:v>
                </c:pt>
                <c:pt idx="1818">
                  <c:v>2.4991864189999999</c:v>
                </c:pt>
                <c:pt idx="1819">
                  <c:v>2.1629795110000001</c:v>
                </c:pt>
                <c:pt idx="1820">
                  <c:v>1.946073927</c:v>
                </c:pt>
                <c:pt idx="1821">
                  <c:v>2.0932608429999999</c:v>
                </c:pt>
                <c:pt idx="1822">
                  <c:v>2.2698383029999998</c:v>
                </c:pt>
                <c:pt idx="1823">
                  <c:v>2.3280278640000001</c:v>
                </c:pt>
                <c:pt idx="1824">
                  <c:v>2.095606375</c:v>
                </c:pt>
                <c:pt idx="1825">
                  <c:v>1.459102154</c:v>
                </c:pt>
                <c:pt idx="1826">
                  <c:v>2.3000719539999999</c:v>
                </c:pt>
                <c:pt idx="1827">
                  <c:v>2.0704470220000002</c:v>
                </c:pt>
                <c:pt idx="1828">
                  <c:v>2.4262457099999999</c:v>
                </c:pt>
                <c:pt idx="1829">
                  <c:v>2.1099480700000002</c:v>
                </c:pt>
                <c:pt idx="1830">
                  <c:v>2.4780165260000002</c:v>
                </c:pt>
                <c:pt idx="1831">
                  <c:v>1.6656649610000001</c:v>
                </c:pt>
                <c:pt idx="1832">
                  <c:v>2.2214946919999998</c:v>
                </c:pt>
                <c:pt idx="1833">
                  <c:v>2.0149030209999998</c:v>
                </c:pt>
                <c:pt idx="1834">
                  <c:v>2.0647603179999998</c:v>
                </c:pt>
                <c:pt idx="1835">
                  <c:v>1.6161774529999999</c:v>
                </c:pt>
                <c:pt idx="1836">
                  <c:v>2.0428329070000002</c:v>
                </c:pt>
                <c:pt idx="1837">
                  <c:v>2.3335440909999998</c:v>
                </c:pt>
                <c:pt idx="1838">
                  <c:v>2.374649915</c:v>
                </c:pt>
                <c:pt idx="1839">
                  <c:v>2.4296802620000002</c:v>
                </c:pt>
                <c:pt idx="1840">
                  <c:v>1.8921901059999999</c:v>
                </c:pt>
                <c:pt idx="1841">
                  <c:v>2.8286013890000001</c:v>
                </c:pt>
                <c:pt idx="1842">
                  <c:v>2.1735688030000002</c:v>
                </c:pt>
                <c:pt idx="1843">
                  <c:v>2.379546146</c:v>
                </c:pt>
                <c:pt idx="1844">
                  <c:v>2.3153090399999998</c:v>
                </c:pt>
                <c:pt idx="1845">
                  <c:v>2.0826590189999998</c:v>
                </c:pt>
                <c:pt idx="1846">
                  <c:v>1.7153284499999999</c:v>
                </c:pt>
                <c:pt idx="1847">
                  <c:v>1.6957643529999999</c:v>
                </c:pt>
                <c:pt idx="1848">
                  <c:v>2.151466401</c:v>
                </c:pt>
                <c:pt idx="1849">
                  <c:v>2.0877501110000001</c:v>
                </c:pt>
                <c:pt idx="1850">
                  <c:v>1.6703101899999999</c:v>
                </c:pt>
                <c:pt idx="1851">
                  <c:v>2.355544198</c:v>
                </c:pt>
                <c:pt idx="1852">
                  <c:v>2.1151978219999998</c:v>
                </c:pt>
                <c:pt idx="1853">
                  <c:v>2.12823166</c:v>
                </c:pt>
                <c:pt idx="1854">
                  <c:v>2.3057672720000002</c:v>
                </c:pt>
                <c:pt idx="1855">
                  <c:v>2.1422981270000001</c:v>
                </c:pt>
                <c:pt idx="1856">
                  <c:v>2.1614054870000001</c:v>
                </c:pt>
                <c:pt idx="1857">
                  <c:v>2.1944254179999998</c:v>
                </c:pt>
                <c:pt idx="1858">
                  <c:v>2.0291763459999999</c:v>
                </c:pt>
                <c:pt idx="1859">
                  <c:v>2.1140120420000001</c:v>
                </c:pt>
                <c:pt idx="1860">
                  <c:v>2.5185815709999999</c:v>
                </c:pt>
                <c:pt idx="1861">
                  <c:v>2.1412419809999998</c:v>
                </c:pt>
                <c:pt idx="1862">
                  <c:v>2.275548154</c:v>
                </c:pt>
                <c:pt idx="1863">
                  <c:v>2.4205514950000002</c:v>
                </c:pt>
                <c:pt idx="1864">
                  <c:v>2.273536037</c:v>
                </c:pt>
                <c:pt idx="1865">
                  <c:v>2.0959708479999999</c:v>
                </c:pt>
                <c:pt idx="1866">
                  <c:v>2.4148156709999999</c:v>
                </c:pt>
                <c:pt idx="1867">
                  <c:v>2.053089811</c:v>
                </c:pt>
                <c:pt idx="1868">
                  <c:v>1.205105943</c:v>
                </c:pt>
                <c:pt idx="1869">
                  <c:v>2.1284933210000001</c:v>
                </c:pt>
                <c:pt idx="1870">
                  <c:v>1.974567459</c:v>
                </c:pt>
                <c:pt idx="1871">
                  <c:v>2.4555165360000002</c:v>
                </c:pt>
                <c:pt idx="1872">
                  <c:v>1.6685878629999999</c:v>
                </c:pt>
                <c:pt idx="1873">
                  <c:v>2.1522994130000002</c:v>
                </c:pt>
                <c:pt idx="1874">
                  <c:v>2.0426756450000001</c:v>
                </c:pt>
                <c:pt idx="1875">
                  <c:v>2.305831875</c:v>
                </c:pt>
                <c:pt idx="1876">
                  <c:v>2.3373831969999999</c:v>
                </c:pt>
                <c:pt idx="1877">
                  <c:v>2.0328349380000001</c:v>
                </c:pt>
                <c:pt idx="1878">
                  <c:v>2.314784634</c:v>
                </c:pt>
                <c:pt idx="1879">
                  <c:v>2.0611905259999999</c:v>
                </c:pt>
                <c:pt idx="1880">
                  <c:v>2.3561038110000001</c:v>
                </c:pt>
                <c:pt idx="1881">
                  <c:v>2.0061850240000001</c:v>
                </c:pt>
                <c:pt idx="1882">
                  <c:v>2.3602031769999998</c:v>
                </c:pt>
                <c:pt idx="1883">
                  <c:v>1.737871706</c:v>
                </c:pt>
                <c:pt idx="1884">
                  <c:v>1.6799793359999999</c:v>
                </c:pt>
                <c:pt idx="1885">
                  <c:v>1.619383276</c:v>
                </c:pt>
                <c:pt idx="1886">
                  <c:v>2.2584989590000002</c:v>
                </c:pt>
                <c:pt idx="1887">
                  <c:v>1.747476483</c:v>
                </c:pt>
                <c:pt idx="1888">
                  <c:v>2.0337564229999998</c:v>
                </c:pt>
                <c:pt idx="1889">
                  <c:v>0.94918923300000002</c:v>
                </c:pt>
                <c:pt idx="1890">
                  <c:v>2.1132178060000002</c:v>
                </c:pt>
                <c:pt idx="1891">
                  <c:v>1.7990267579999999</c:v>
                </c:pt>
                <c:pt idx="1892">
                  <c:v>2.4076381169999999</c:v>
                </c:pt>
                <c:pt idx="1893">
                  <c:v>1.2210394419999999</c:v>
                </c:pt>
                <c:pt idx="1894">
                  <c:v>2.0807692539999998</c:v>
                </c:pt>
                <c:pt idx="1895">
                  <c:v>1.665275896</c:v>
                </c:pt>
                <c:pt idx="1896">
                  <c:v>2.4248027429999999</c:v>
                </c:pt>
                <c:pt idx="1897">
                  <c:v>2.1151959659999999</c:v>
                </c:pt>
                <c:pt idx="1898">
                  <c:v>2.3795461420000001</c:v>
                </c:pt>
                <c:pt idx="1899">
                  <c:v>2.3548166109999999</c:v>
                </c:pt>
                <c:pt idx="1900">
                  <c:v>1.8347968750000001</c:v>
                </c:pt>
                <c:pt idx="1901">
                  <c:v>2.4155382150000002</c:v>
                </c:pt>
                <c:pt idx="1902">
                  <c:v>2.2810265439999999</c:v>
                </c:pt>
                <c:pt idx="1903">
                  <c:v>2.2946937690000002</c:v>
                </c:pt>
                <c:pt idx="1904">
                  <c:v>2.3133885790000002</c:v>
                </c:pt>
                <c:pt idx="1905">
                  <c:v>2.4668249470000001</c:v>
                </c:pt>
                <c:pt idx="1906">
                  <c:v>2.0430951789999998</c:v>
                </c:pt>
                <c:pt idx="1907">
                  <c:v>2.2442679810000001</c:v>
                </c:pt>
                <c:pt idx="1908">
                  <c:v>1.995683342</c:v>
                </c:pt>
                <c:pt idx="1909">
                  <c:v>2.1632258769999999</c:v>
                </c:pt>
                <c:pt idx="1910">
                  <c:v>2.546508738</c:v>
                </c:pt>
                <c:pt idx="1911">
                  <c:v>1.962969075</c:v>
                </c:pt>
                <c:pt idx="1912">
                  <c:v>2.3881770320000002</c:v>
                </c:pt>
                <c:pt idx="1913">
                  <c:v>2.0676404000000002</c:v>
                </c:pt>
                <c:pt idx="1914">
                  <c:v>2.3285415559999998</c:v>
                </c:pt>
                <c:pt idx="1915">
                  <c:v>2.2377583990000001</c:v>
                </c:pt>
                <c:pt idx="1916">
                  <c:v>2.0396410700000001</c:v>
                </c:pt>
                <c:pt idx="1917">
                  <c:v>2.089008491</c:v>
                </c:pt>
                <c:pt idx="1918">
                  <c:v>1.9311368470000001</c:v>
                </c:pt>
                <c:pt idx="1919">
                  <c:v>2.5109128310000002</c:v>
                </c:pt>
                <c:pt idx="1920">
                  <c:v>2.490153872</c:v>
                </c:pt>
                <c:pt idx="1921">
                  <c:v>1.9143730109999999</c:v>
                </c:pt>
                <c:pt idx="1922">
                  <c:v>2.0578746799999998</c:v>
                </c:pt>
                <c:pt idx="1923">
                  <c:v>2.0313407479999999</c:v>
                </c:pt>
                <c:pt idx="1924">
                  <c:v>2.1525566170000001</c:v>
                </c:pt>
                <c:pt idx="1925">
                  <c:v>2.1486515439999998</c:v>
                </c:pt>
                <c:pt idx="1926">
                  <c:v>2.470514289</c:v>
                </c:pt>
                <c:pt idx="1927">
                  <c:v>2.2279073820000002</c:v>
                </c:pt>
                <c:pt idx="1928">
                  <c:v>2.0081906250000001</c:v>
                </c:pt>
                <c:pt idx="1929">
                  <c:v>2.3116803319999999</c:v>
                </c:pt>
                <c:pt idx="1930">
                  <c:v>1.639485069</c:v>
                </c:pt>
                <c:pt idx="1931">
                  <c:v>2.0914423659999999</c:v>
                </c:pt>
                <c:pt idx="1932">
                  <c:v>2.0739495940000001</c:v>
                </c:pt>
                <c:pt idx="1933">
                  <c:v>2.4130980449999999</c:v>
                </c:pt>
                <c:pt idx="1934">
                  <c:v>2.379248773</c:v>
                </c:pt>
                <c:pt idx="1935">
                  <c:v>1.135002472</c:v>
                </c:pt>
                <c:pt idx="1936">
                  <c:v>1.7718869049999999</c:v>
                </c:pt>
                <c:pt idx="1937">
                  <c:v>2.3952402149999998</c:v>
                </c:pt>
                <c:pt idx="1938">
                  <c:v>2.3047235590000001</c:v>
                </c:pt>
                <c:pt idx="1939">
                  <c:v>2.4159137610000001</c:v>
                </c:pt>
                <c:pt idx="1940">
                  <c:v>2.2388264260000001</c:v>
                </c:pt>
                <c:pt idx="1941">
                  <c:v>1.718805855</c:v>
                </c:pt>
                <c:pt idx="1942">
                  <c:v>2.5070906079999999</c:v>
                </c:pt>
                <c:pt idx="1943">
                  <c:v>2.1157176519999998</c:v>
                </c:pt>
                <c:pt idx="1944">
                  <c:v>2.3608540370000002</c:v>
                </c:pt>
                <c:pt idx="1945">
                  <c:v>2.3483196359999998</c:v>
                </c:pt>
                <c:pt idx="1946">
                  <c:v>2.0560406200000001</c:v>
                </c:pt>
                <c:pt idx="1947">
                  <c:v>2.433911369</c:v>
                </c:pt>
                <c:pt idx="1948">
                  <c:v>2.077388789</c:v>
                </c:pt>
                <c:pt idx="1949">
                  <c:v>2.1346470270000002</c:v>
                </c:pt>
                <c:pt idx="1950">
                  <c:v>2.1220114720000001</c:v>
                </c:pt>
                <c:pt idx="1951">
                  <c:v>2.231526197</c:v>
                </c:pt>
                <c:pt idx="1952">
                  <c:v>2.2062441819999998</c:v>
                </c:pt>
                <c:pt idx="1953">
                  <c:v>1.8456370120000001</c:v>
                </c:pt>
                <c:pt idx="1954">
                  <c:v>1.9375501749999999</c:v>
                </c:pt>
                <c:pt idx="1955">
                  <c:v>2.397895273</c:v>
                </c:pt>
                <c:pt idx="1956">
                  <c:v>1.7644008710000001</c:v>
                </c:pt>
                <c:pt idx="1957">
                  <c:v>2.1047641260000001</c:v>
                </c:pt>
                <c:pt idx="1958">
                  <c:v>2.4657634370000001</c:v>
                </c:pt>
                <c:pt idx="1959">
                  <c:v>2.2972651989999999</c:v>
                </c:pt>
                <c:pt idx="1960">
                  <c:v>2.3217550089999999</c:v>
                </c:pt>
                <c:pt idx="1961">
                  <c:v>2.0559027209999998</c:v>
                </c:pt>
                <c:pt idx="1962">
                  <c:v>2.3299840610000002</c:v>
                </c:pt>
                <c:pt idx="1963">
                  <c:v>2.3898172469999999</c:v>
                </c:pt>
                <c:pt idx="1964">
                  <c:v>2.2238909640000002</c:v>
                </c:pt>
                <c:pt idx="1965">
                  <c:v>2.0384569049999999</c:v>
                </c:pt>
                <c:pt idx="1966">
                  <c:v>2.1194860800000002</c:v>
                </c:pt>
                <c:pt idx="1967">
                  <c:v>2.3671537159999998</c:v>
                </c:pt>
                <c:pt idx="1968">
                  <c:v>2.1969736310000001</c:v>
                </c:pt>
                <c:pt idx="1969">
                  <c:v>2.060849959</c:v>
                </c:pt>
                <c:pt idx="1970">
                  <c:v>1.9603931349999999</c:v>
                </c:pt>
                <c:pt idx="1971">
                  <c:v>2.2071636649999999</c:v>
                </c:pt>
                <c:pt idx="1972">
                  <c:v>1.7223639820000001</c:v>
                </c:pt>
                <c:pt idx="1973">
                  <c:v>2.1239000529999998</c:v>
                </c:pt>
                <c:pt idx="1974">
                  <c:v>2.5485098970000002</c:v>
                </c:pt>
                <c:pt idx="1975">
                  <c:v>2.0552242999999999</c:v>
                </c:pt>
                <c:pt idx="1976">
                  <c:v>1.7572632100000001</c:v>
                </c:pt>
                <c:pt idx="1977">
                  <c:v>2.4069451430000002</c:v>
                </c:pt>
                <c:pt idx="1978">
                  <c:v>2.4595888260000001</c:v>
                </c:pt>
                <c:pt idx="1979">
                  <c:v>2.364022131</c:v>
                </c:pt>
                <c:pt idx="1980">
                  <c:v>2.4637526959999998</c:v>
                </c:pt>
                <c:pt idx="1981">
                  <c:v>1.9705383270000001</c:v>
                </c:pt>
                <c:pt idx="1982">
                  <c:v>2.3294344919999999</c:v>
                </c:pt>
                <c:pt idx="1983">
                  <c:v>2.2049819959999999</c:v>
                </c:pt>
                <c:pt idx="1984">
                  <c:v>1.6386772199999999</c:v>
                </c:pt>
                <c:pt idx="1985">
                  <c:v>2.3927184170000002</c:v>
                </c:pt>
                <c:pt idx="1986">
                  <c:v>2.0771330739999998</c:v>
                </c:pt>
                <c:pt idx="1987">
                  <c:v>2.0767630600000002</c:v>
                </c:pt>
                <c:pt idx="1988">
                  <c:v>1.2636551389999999</c:v>
                </c:pt>
                <c:pt idx="1989">
                  <c:v>2.09639146</c:v>
                </c:pt>
                <c:pt idx="1990">
                  <c:v>2.0773328200000001</c:v>
                </c:pt>
                <c:pt idx="1991">
                  <c:v>2.2101732859999998</c:v>
                </c:pt>
                <c:pt idx="1992">
                  <c:v>2.2926840309999998</c:v>
                </c:pt>
                <c:pt idx="1993">
                  <c:v>2.078848555</c:v>
                </c:pt>
                <c:pt idx="1994">
                  <c:v>2.3701412099999999</c:v>
                </c:pt>
                <c:pt idx="1995">
                  <c:v>2.0794415420000001</c:v>
                </c:pt>
                <c:pt idx="1996">
                  <c:v>1.937941964</c:v>
                </c:pt>
                <c:pt idx="1997">
                  <c:v>2.0471458380000001</c:v>
                </c:pt>
                <c:pt idx="1998">
                  <c:v>2.0892286420000001</c:v>
                </c:pt>
                <c:pt idx="1999">
                  <c:v>2.163323004</c:v>
                </c:pt>
                <c:pt idx="2000">
                  <c:v>2.0875652520000001</c:v>
                </c:pt>
                <c:pt idx="2001">
                  <c:v>2.5105850830000001</c:v>
                </c:pt>
                <c:pt idx="2002">
                  <c:v>2.0599882969999999</c:v>
                </c:pt>
                <c:pt idx="2003">
                  <c:v>2.1907263920000002</c:v>
                </c:pt>
                <c:pt idx="2004">
                  <c:v>2.0473365540000001</c:v>
                </c:pt>
                <c:pt idx="2005">
                  <c:v>2.233016342</c:v>
                </c:pt>
                <c:pt idx="2006">
                  <c:v>2.061653315</c:v>
                </c:pt>
                <c:pt idx="2007">
                  <c:v>2.085681685</c:v>
                </c:pt>
                <c:pt idx="2008">
                  <c:v>2.4364553949999999</c:v>
                </c:pt>
                <c:pt idx="2009">
                  <c:v>2.4336133219999998</c:v>
                </c:pt>
                <c:pt idx="2010">
                  <c:v>2.0149030209999998</c:v>
                </c:pt>
                <c:pt idx="2011">
                  <c:v>2.058557328</c:v>
                </c:pt>
                <c:pt idx="2012">
                  <c:v>2.0274784239999999</c:v>
                </c:pt>
                <c:pt idx="2013">
                  <c:v>2.5557437479999998</c:v>
                </c:pt>
                <c:pt idx="2014">
                  <c:v>1.7523525310000001</c:v>
                </c:pt>
                <c:pt idx="2015">
                  <c:v>2.035497764</c:v>
                </c:pt>
                <c:pt idx="2016">
                  <c:v>0.97114393600000004</c:v>
                </c:pt>
                <c:pt idx="2017">
                  <c:v>2.3200889899999999</c:v>
                </c:pt>
                <c:pt idx="2018">
                  <c:v>2.20968718</c:v>
                </c:pt>
                <c:pt idx="2019">
                  <c:v>1.8347667400000001</c:v>
                </c:pt>
                <c:pt idx="2020">
                  <c:v>2.5751231209999998</c:v>
                </c:pt>
                <c:pt idx="2021">
                  <c:v>2.3268218599999999</c:v>
                </c:pt>
                <c:pt idx="2022">
                  <c:v>2.3225326050000001</c:v>
                </c:pt>
                <c:pt idx="2023">
                  <c:v>2.1747517429999998</c:v>
                </c:pt>
                <c:pt idx="2024">
                  <c:v>2.4587956160000002</c:v>
                </c:pt>
                <c:pt idx="2025">
                  <c:v>1.9127089180000001</c:v>
                </c:pt>
                <c:pt idx="2026">
                  <c:v>1.810491729</c:v>
                </c:pt>
                <c:pt idx="2027">
                  <c:v>2.150044125</c:v>
                </c:pt>
                <c:pt idx="2028">
                  <c:v>2.0794415420000001</c:v>
                </c:pt>
                <c:pt idx="2029">
                  <c:v>2.2829214699999998</c:v>
                </c:pt>
                <c:pt idx="2030">
                  <c:v>2.185426503</c:v>
                </c:pt>
                <c:pt idx="2031">
                  <c:v>2.4533484849999998</c:v>
                </c:pt>
                <c:pt idx="2032">
                  <c:v>1.4909650029999999</c:v>
                </c:pt>
                <c:pt idx="2033">
                  <c:v>2.3024165189999999</c:v>
                </c:pt>
                <c:pt idx="2034">
                  <c:v>2.289477577</c:v>
                </c:pt>
                <c:pt idx="2035">
                  <c:v>2.3677692889999999</c:v>
                </c:pt>
                <c:pt idx="2036">
                  <c:v>2.0264439990000001</c:v>
                </c:pt>
                <c:pt idx="2037">
                  <c:v>2.114668966</c:v>
                </c:pt>
                <c:pt idx="2038">
                  <c:v>2.3512576850000002</c:v>
                </c:pt>
                <c:pt idx="2039">
                  <c:v>2.5403084640000002</c:v>
                </c:pt>
                <c:pt idx="2040">
                  <c:v>2.1041341309999999</c:v>
                </c:pt>
                <c:pt idx="2041">
                  <c:v>2.016497706</c:v>
                </c:pt>
                <c:pt idx="2042">
                  <c:v>2.2040015300000002</c:v>
                </c:pt>
                <c:pt idx="2043">
                  <c:v>2.2067912600000001</c:v>
                </c:pt>
                <c:pt idx="2044">
                  <c:v>2.256568331</c:v>
                </c:pt>
                <c:pt idx="2045">
                  <c:v>2.0281482350000002</c:v>
                </c:pt>
                <c:pt idx="2046">
                  <c:v>1.996140399</c:v>
                </c:pt>
                <c:pt idx="2047">
                  <c:v>1.7027513750000001</c:v>
                </c:pt>
                <c:pt idx="2048">
                  <c:v>2.5011681860000001</c:v>
                </c:pt>
                <c:pt idx="2049">
                  <c:v>2.5764450069999998</c:v>
                </c:pt>
                <c:pt idx="2050">
                  <c:v>2.2617631380000001</c:v>
                </c:pt>
                <c:pt idx="2051">
                  <c:v>2.019027055</c:v>
                </c:pt>
                <c:pt idx="2052">
                  <c:v>2.0801765649999999</c:v>
                </c:pt>
                <c:pt idx="2053">
                  <c:v>2.1120644030000002</c:v>
                </c:pt>
                <c:pt idx="2054">
                  <c:v>2.0829855639999999</c:v>
                </c:pt>
                <c:pt idx="2055">
                  <c:v>2.1378379490000001</c:v>
                </c:pt>
                <c:pt idx="2056">
                  <c:v>2.2202590739999999</c:v>
                </c:pt>
                <c:pt idx="2057">
                  <c:v>2.4128872110000001</c:v>
                </c:pt>
                <c:pt idx="2058">
                  <c:v>2.0506538129999998</c:v>
                </c:pt>
                <c:pt idx="2059">
                  <c:v>2.1279048710000001</c:v>
                </c:pt>
                <c:pt idx="2060">
                  <c:v>2.0773250640000001</c:v>
                </c:pt>
                <c:pt idx="2061">
                  <c:v>2.0544218270000001</c:v>
                </c:pt>
                <c:pt idx="2062">
                  <c:v>2.5214116309999999</c:v>
                </c:pt>
                <c:pt idx="2063">
                  <c:v>2.2994986750000002</c:v>
                </c:pt>
                <c:pt idx="2064">
                  <c:v>2.1908864600000002</c:v>
                </c:pt>
                <c:pt idx="2065">
                  <c:v>2.1074350640000001</c:v>
                </c:pt>
                <c:pt idx="2066">
                  <c:v>2.2101985810000002</c:v>
                </c:pt>
                <c:pt idx="2067">
                  <c:v>2.4948246250000001</c:v>
                </c:pt>
                <c:pt idx="2068">
                  <c:v>2.2041952089999999</c:v>
                </c:pt>
                <c:pt idx="2069">
                  <c:v>2.1226623170000001</c:v>
                </c:pt>
                <c:pt idx="2070">
                  <c:v>2.2510126220000002</c:v>
                </c:pt>
                <c:pt idx="2071">
                  <c:v>2.2495911959999999</c:v>
                </c:pt>
                <c:pt idx="2072">
                  <c:v>1.7145106080000001</c:v>
                </c:pt>
                <c:pt idx="2073">
                  <c:v>2.074966163</c:v>
                </c:pt>
                <c:pt idx="2074">
                  <c:v>1.919947903</c:v>
                </c:pt>
                <c:pt idx="2075">
                  <c:v>2.0272898590000001</c:v>
                </c:pt>
                <c:pt idx="2076">
                  <c:v>1.643196576</c:v>
                </c:pt>
                <c:pt idx="2077">
                  <c:v>2.068929593</c:v>
                </c:pt>
                <c:pt idx="2078">
                  <c:v>2.2284678950000001</c:v>
                </c:pt>
                <c:pt idx="2079">
                  <c:v>2.285814513</c:v>
                </c:pt>
                <c:pt idx="2080">
                  <c:v>2.452058471</c:v>
                </c:pt>
                <c:pt idx="2081">
                  <c:v>2.0565362829999998</c:v>
                </c:pt>
                <c:pt idx="2082">
                  <c:v>1.948659342</c:v>
                </c:pt>
                <c:pt idx="2083">
                  <c:v>2.2551553979999999</c:v>
                </c:pt>
                <c:pt idx="2084">
                  <c:v>1.6560322970000001</c:v>
                </c:pt>
                <c:pt idx="2085">
                  <c:v>2.1098054249999998</c:v>
                </c:pt>
                <c:pt idx="2086">
                  <c:v>1.7317555099999999</c:v>
                </c:pt>
                <c:pt idx="2087">
                  <c:v>2.9983219390000002</c:v>
                </c:pt>
                <c:pt idx="2088">
                  <c:v>1.791759474</c:v>
                </c:pt>
                <c:pt idx="2089">
                  <c:v>2.3350983950000002</c:v>
                </c:pt>
                <c:pt idx="2090">
                  <c:v>2.0420915389999998</c:v>
                </c:pt>
                <c:pt idx="2091">
                  <c:v>2.204174101</c:v>
                </c:pt>
                <c:pt idx="2092">
                  <c:v>2.3114588829999998</c:v>
                </c:pt>
                <c:pt idx="2093">
                  <c:v>2.160381697</c:v>
                </c:pt>
                <c:pt idx="2094">
                  <c:v>2.293982438</c:v>
                </c:pt>
                <c:pt idx="2095">
                  <c:v>2.266372971</c:v>
                </c:pt>
                <c:pt idx="2096">
                  <c:v>1.954513757</c:v>
                </c:pt>
                <c:pt idx="2097">
                  <c:v>2.5466286949999999</c:v>
                </c:pt>
                <c:pt idx="2098">
                  <c:v>2.0720735220000002</c:v>
                </c:pt>
                <c:pt idx="2099">
                  <c:v>2.068588294</c:v>
                </c:pt>
                <c:pt idx="2100">
                  <c:v>1.8728037230000001</c:v>
                </c:pt>
                <c:pt idx="2101">
                  <c:v>1.6459456189999999</c:v>
                </c:pt>
                <c:pt idx="2102">
                  <c:v>2.4641257090000002</c:v>
                </c:pt>
                <c:pt idx="2103">
                  <c:v>2.283587942</c:v>
                </c:pt>
                <c:pt idx="2104">
                  <c:v>1.5300704389999999</c:v>
                </c:pt>
                <c:pt idx="2105">
                  <c:v>2.209447419</c:v>
                </c:pt>
                <c:pt idx="2106">
                  <c:v>2.1071287569999999</c:v>
                </c:pt>
                <c:pt idx="2107">
                  <c:v>2.4671020430000001</c:v>
                </c:pt>
                <c:pt idx="2108">
                  <c:v>2.0842289140000001</c:v>
                </c:pt>
                <c:pt idx="2109">
                  <c:v>1.9866602929999999</c:v>
                </c:pt>
                <c:pt idx="2110">
                  <c:v>2.3089010079999999</c:v>
                </c:pt>
                <c:pt idx="2111">
                  <c:v>2.3163962809999998</c:v>
                </c:pt>
                <c:pt idx="2112">
                  <c:v>2.1649637230000001</c:v>
                </c:pt>
                <c:pt idx="2113">
                  <c:v>1.68552846</c:v>
                </c:pt>
                <c:pt idx="2114">
                  <c:v>1.773775764</c:v>
                </c:pt>
                <c:pt idx="2115">
                  <c:v>2.4491876420000001</c:v>
                </c:pt>
                <c:pt idx="2116">
                  <c:v>2.2550515670000002</c:v>
                </c:pt>
                <c:pt idx="2117">
                  <c:v>2.0203557750000001</c:v>
                </c:pt>
                <c:pt idx="2118">
                  <c:v>2.2327124559999998</c:v>
                </c:pt>
                <c:pt idx="2119">
                  <c:v>2.1707580069999999</c:v>
                </c:pt>
                <c:pt idx="2120">
                  <c:v>2.270396549</c:v>
                </c:pt>
                <c:pt idx="2121">
                  <c:v>2.3682662689999998</c:v>
                </c:pt>
                <c:pt idx="2122">
                  <c:v>2.4293379160000002</c:v>
                </c:pt>
                <c:pt idx="2123">
                  <c:v>1.973666549</c:v>
                </c:pt>
                <c:pt idx="2124">
                  <c:v>2.4083239060000001</c:v>
                </c:pt>
                <c:pt idx="2125">
                  <c:v>2.5030739280000001</c:v>
                </c:pt>
                <c:pt idx="2126">
                  <c:v>2.5228933179999999</c:v>
                </c:pt>
                <c:pt idx="2127">
                  <c:v>2.3022558210000001</c:v>
                </c:pt>
                <c:pt idx="2128">
                  <c:v>2.2829591429999998</c:v>
                </c:pt>
                <c:pt idx="2129">
                  <c:v>2.0059098149999999</c:v>
                </c:pt>
                <c:pt idx="2130">
                  <c:v>2.228913103</c:v>
                </c:pt>
                <c:pt idx="2131">
                  <c:v>2.4739684629999998</c:v>
                </c:pt>
                <c:pt idx="2132">
                  <c:v>2.382188159</c:v>
                </c:pt>
                <c:pt idx="2133">
                  <c:v>2.0672808499999999</c:v>
                </c:pt>
                <c:pt idx="2134">
                  <c:v>2.0171738659999998</c:v>
                </c:pt>
                <c:pt idx="2135">
                  <c:v>1.6854671130000001</c:v>
                </c:pt>
                <c:pt idx="2136">
                  <c:v>2.3235634780000001</c:v>
                </c:pt>
                <c:pt idx="2137">
                  <c:v>2.0080338160000002</c:v>
                </c:pt>
                <c:pt idx="2138">
                  <c:v>2.1029512640000001</c:v>
                </c:pt>
                <c:pt idx="2139">
                  <c:v>1.728004946</c:v>
                </c:pt>
                <c:pt idx="2140">
                  <c:v>2.3670571009999999</c:v>
                </c:pt>
                <c:pt idx="2141">
                  <c:v>2.2209149510000001</c:v>
                </c:pt>
                <c:pt idx="2142">
                  <c:v>1.7226737050000001</c:v>
                </c:pt>
                <c:pt idx="2143">
                  <c:v>2.2096470799999999</c:v>
                </c:pt>
                <c:pt idx="2144">
                  <c:v>2.4978829829999998</c:v>
                </c:pt>
                <c:pt idx="2145">
                  <c:v>2.2519972269999999</c:v>
                </c:pt>
                <c:pt idx="2146">
                  <c:v>2.2359191790000001</c:v>
                </c:pt>
                <c:pt idx="2147">
                  <c:v>2.1468215509999999</c:v>
                </c:pt>
                <c:pt idx="2148">
                  <c:v>2.3191409969999999</c:v>
                </c:pt>
                <c:pt idx="2149">
                  <c:v>2.4695803039999999</c:v>
                </c:pt>
                <c:pt idx="2150">
                  <c:v>2.063187229</c:v>
                </c:pt>
                <c:pt idx="2151">
                  <c:v>2.33176944</c:v>
                </c:pt>
                <c:pt idx="2152">
                  <c:v>2.375875862</c:v>
                </c:pt>
                <c:pt idx="2153">
                  <c:v>2.3084919639999999</c:v>
                </c:pt>
                <c:pt idx="2154">
                  <c:v>2.2790421630000002</c:v>
                </c:pt>
                <c:pt idx="2155">
                  <c:v>2.296902336</c:v>
                </c:pt>
                <c:pt idx="2156">
                  <c:v>2.2294727779999999</c:v>
                </c:pt>
                <c:pt idx="2157">
                  <c:v>2.5123218110000001</c:v>
                </c:pt>
                <c:pt idx="2158">
                  <c:v>1.321267789</c:v>
                </c:pt>
                <c:pt idx="2159">
                  <c:v>2.4414899160000001</c:v>
                </c:pt>
                <c:pt idx="2160">
                  <c:v>2.427128824</c:v>
                </c:pt>
                <c:pt idx="2161">
                  <c:v>1.78524547</c:v>
                </c:pt>
                <c:pt idx="2162">
                  <c:v>2.1807729810000001</c:v>
                </c:pt>
                <c:pt idx="2163">
                  <c:v>2.2532418029999999</c:v>
                </c:pt>
                <c:pt idx="2164">
                  <c:v>1.9640321789999999</c:v>
                </c:pt>
                <c:pt idx="2165">
                  <c:v>2.432069823</c:v>
                </c:pt>
                <c:pt idx="2166">
                  <c:v>2.3526868849999998</c:v>
                </c:pt>
                <c:pt idx="2167">
                  <c:v>2.3711035300000001</c:v>
                </c:pt>
                <c:pt idx="2168">
                  <c:v>2.0332531559999998</c:v>
                </c:pt>
                <c:pt idx="2169">
                  <c:v>2.3147476400000002</c:v>
                </c:pt>
                <c:pt idx="2170">
                  <c:v>2.4006782150000001</c:v>
                </c:pt>
                <c:pt idx="2171">
                  <c:v>2.2455527690000001</c:v>
                </c:pt>
                <c:pt idx="2172">
                  <c:v>2.0626977769999999</c:v>
                </c:pt>
                <c:pt idx="2173">
                  <c:v>1.716796419</c:v>
                </c:pt>
                <c:pt idx="2174">
                  <c:v>2.3024886850000001</c:v>
                </c:pt>
                <c:pt idx="2175">
                  <c:v>1.798041671</c:v>
                </c:pt>
                <c:pt idx="2176">
                  <c:v>2.1218068240000001</c:v>
                </c:pt>
                <c:pt idx="2177">
                  <c:v>2.1084635500000002</c:v>
                </c:pt>
                <c:pt idx="2178">
                  <c:v>2.3357416450000001</c:v>
                </c:pt>
                <c:pt idx="2179">
                  <c:v>2.0886806080000002</c:v>
                </c:pt>
                <c:pt idx="2180">
                  <c:v>1.704748092</c:v>
                </c:pt>
                <c:pt idx="2181">
                  <c:v>2.0729482899999998</c:v>
                </c:pt>
                <c:pt idx="2182">
                  <c:v>2.2603732390000002</c:v>
                </c:pt>
                <c:pt idx="2183">
                  <c:v>2.2096950710000001</c:v>
                </c:pt>
                <c:pt idx="2184">
                  <c:v>2.4769692569999999</c:v>
                </c:pt>
                <c:pt idx="2185">
                  <c:v>1.4239215730000001</c:v>
                </c:pt>
                <c:pt idx="2186">
                  <c:v>2.1961388340000001</c:v>
                </c:pt>
                <c:pt idx="2187">
                  <c:v>1.905985743</c:v>
                </c:pt>
                <c:pt idx="2188">
                  <c:v>2.5202258240000002</c:v>
                </c:pt>
                <c:pt idx="2189">
                  <c:v>2.306916073</c:v>
                </c:pt>
                <c:pt idx="2190">
                  <c:v>2.5533092759999998</c:v>
                </c:pt>
                <c:pt idx="2191">
                  <c:v>2.2451423579999998</c:v>
                </c:pt>
                <c:pt idx="2192">
                  <c:v>2.15720862</c:v>
                </c:pt>
                <c:pt idx="2193">
                  <c:v>2.0390339229999999</c:v>
                </c:pt>
                <c:pt idx="2194">
                  <c:v>2.0564317239999998</c:v>
                </c:pt>
                <c:pt idx="2195">
                  <c:v>2.0655614419999999</c:v>
                </c:pt>
                <c:pt idx="2196">
                  <c:v>2.3426879770000002</c:v>
                </c:pt>
                <c:pt idx="2197">
                  <c:v>2.4023526909999999</c:v>
                </c:pt>
                <c:pt idx="2198">
                  <c:v>2.0101916809999998</c:v>
                </c:pt>
                <c:pt idx="2199">
                  <c:v>2.277747068</c:v>
                </c:pt>
                <c:pt idx="2200">
                  <c:v>1.2997914370000001</c:v>
                </c:pt>
                <c:pt idx="2201">
                  <c:v>2.3966230030000002</c:v>
                </c:pt>
                <c:pt idx="2202">
                  <c:v>2.3234470260000002</c:v>
                </c:pt>
                <c:pt idx="2203">
                  <c:v>2.176616493</c:v>
                </c:pt>
                <c:pt idx="2204">
                  <c:v>1.6839843400000001</c:v>
                </c:pt>
                <c:pt idx="2205">
                  <c:v>2.1847647829999999</c:v>
                </c:pt>
                <c:pt idx="2206">
                  <c:v>2.307706638</c:v>
                </c:pt>
                <c:pt idx="2207">
                  <c:v>1.607428729</c:v>
                </c:pt>
                <c:pt idx="2208">
                  <c:v>1.9400197939999999</c:v>
                </c:pt>
                <c:pt idx="2209">
                  <c:v>2.296697897</c:v>
                </c:pt>
                <c:pt idx="2210">
                  <c:v>2.209285511</c:v>
                </c:pt>
                <c:pt idx="2211">
                  <c:v>2.2627302980000001</c:v>
                </c:pt>
                <c:pt idx="2212">
                  <c:v>2.3222286539999999</c:v>
                </c:pt>
                <c:pt idx="2213">
                  <c:v>2.5854987669999998</c:v>
                </c:pt>
                <c:pt idx="2214">
                  <c:v>1.767604207</c:v>
                </c:pt>
                <c:pt idx="2215">
                  <c:v>2.186478411</c:v>
                </c:pt>
                <c:pt idx="2216">
                  <c:v>1.8868400489999999</c:v>
                </c:pt>
                <c:pt idx="2217">
                  <c:v>1.936818844</c:v>
                </c:pt>
                <c:pt idx="2218">
                  <c:v>2.0454256530000001</c:v>
                </c:pt>
                <c:pt idx="2219">
                  <c:v>2.3227982549999999</c:v>
                </c:pt>
                <c:pt idx="2220">
                  <c:v>2.0950072679999998</c:v>
                </c:pt>
                <c:pt idx="2221">
                  <c:v>2.3511502969999998</c:v>
                </c:pt>
                <c:pt idx="2222">
                  <c:v>2.2734481550000001</c:v>
                </c:pt>
                <c:pt idx="2223">
                  <c:v>2.149470591</c:v>
                </c:pt>
                <c:pt idx="2224">
                  <c:v>2.15858624</c:v>
                </c:pt>
                <c:pt idx="2225">
                  <c:v>2.2380325719999998</c:v>
                </c:pt>
                <c:pt idx="2226">
                  <c:v>2.3524061820000002</c:v>
                </c:pt>
                <c:pt idx="2227">
                  <c:v>2.0645139910000001</c:v>
                </c:pt>
                <c:pt idx="2228">
                  <c:v>1.8718363769999999</c:v>
                </c:pt>
                <c:pt idx="2229">
                  <c:v>2.4027676339999999</c:v>
                </c:pt>
                <c:pt idx="2230">
                  <c:v>1.4816045630000001</c:v>
                </c:pt>
                <c:pt idx="2231">
                  <c:v>2.0380687150000001</c:v>
                </c:pt>
                <c:pt idx="2232">
                  <c:v>1.942042761</c:v>
                </c:pt>
                <c:pt idx="2233">
                  <c:v>2.1608644259999998</c:v>
                </c:pt>
                <c:pt idx="2234">
                  <c:v>2.225617717</c:v>
                </c:pt>
                <c:pt idx="2235">
                  <c:v>2.5324927920000002</c:v>
                </c:pt>
                <c:pt idx="2236">
                  <c:v>2.391694293</c:v>
                </c:pt>
                <c:pt idx="2237">
                  <c:v>2.1045242979999998</c:v>
                </c:pt>
                <c:pt idx="2238">
                  <c:v>2.3296308479999999</c:v>
                </c:pt>
                <c:pt idx="2239">
                  <c:v>2.2623606180000002</c:v>
                </c:pt>
                <c:pt idx="2240">
                  <c:v>2.067186253</c:v>
                </c:pt>
                <c:pt idx="2241">
                  <c:v>2.1240756250000001</c:v>
                </c:pt>
                <c:pt idx="2242">
                  <c:v>1.7876521839999999</c:v>
                </c:pt>
                <c:pt idx="2243">
                  <c:v>1.682412961</c:v>
                </c:pt>
                <c:pt idx="2244">
                  <c:v>2.0262992419999999</c:v>
                </c:pt>
              </c:numCache>
            </c:numRef>
          </c:yVal>
          <c:smooth val="0"/>
          <c:extLst>
            <c:ext xmlns:c16="http://schemas.microsoft.com/office/drawing/2014/chart" uri="{C3380CC4-5D6E-409C-BE32-E72D297353CC}">
              <c16:uniqueId val="{00000000-2738-4B4E-A920-DC437FF927E1}"/>
            </c:ext>
          </c:extLst>
        </c:ser>
        <c:ser>
          <c:idx val="1"/>
          <c:order val="1"/>
          <c:tx>
            <c:v>China</c:v>
          </c:tx>
          <c:spPr>
            <a:ln w="25400" cap="rnd">
              <a:noFill/>
              <a:round/>
            </a:ln>
            <a:effectLst>
              <a:glow rad="63500">
                <a:srgbClr val="FF0000">
                  <a:alpha val="40000"/>
                </a:srgbClr>
              </a:glow>
            </a:effectLst>
          </c:spPr>
          <c:marker>
            <c:symbol val="circle"/>
            <c:size val="4"/>
            <c:spPr>
              <a:noFill/>
              <a:ln w="9525">
                <a:solidFill>
                  <a:srgbClr val="FF0000"/>
                </a:solidFill>
              </a:ln>
              <a:effectLst>
                <a:glow rad="63500">
                  <a:srgbClr val="FF0000">
                    <a:alpha val="40000"/>
                  </a:srgbClr>
                </a:glow>
              </a:effectLst>
            </c:spPr>
          </c:marker>
          <c:xVal>
            <c:numRef>
              <c:f>[2]Sheet1!$G$2:$G$144</c:f>
              <c:numCache>
                <c:formatCode>General</c:formatCode>
                <c:ptCount val="143"/>
                <c:pt idx="0">
                  <c:v>11.119764350000001</c:v>
                </c:pt>
                <c:pt idx="1">
                  <c:v>11.10103979</c:v>
                </c:pt>
                <c:pt idx="2">
                  <c:v>11.0471688</c:v>
                </c:pt>
                <c:pt idx="3">
                  <c:v>11.040117909999999</c:v>
                </c:pt>
                <c:pt idx="4">
                  <c:v>11.03107595</c:v>
                </c:pt>
                <c:pt idx="5">
                  <c:v>11.02971501</c:v>
                </c:pt>
                <c:pt idx="6">
                  <c:v>11.025409379999999</c:v>
                </c:pt>
                <c:pt idx="7">
                  <c:v>11.01285843</c:v>
                </c:pt>
                <c:pt idx="8">
                  <c:v>10.997455739999999</c:v>
                </c:pt>
                <c:pt idx="9">
                  <c:v>10.977328890000001</c:v>
                </c:pt>
                <c:pt idx="10">
                  <c:v>10.9675084</c:v>
                </c:pt>
                <c:pt idx="11">
                  <c:v>10.951946250000001</c:v>
                </c:pt>
                <c:pt idx="12">
                  <c:v>10.938520860000001</c:v>
                </c:pt>
                <c:pt idx="13">
                  <c:v>10.9252188</c:v>
                </c:pt>
                <c:pt idx="14">
                  <c:v>10.92377787</c:v>
                </c:pt>
                <c:pt idx="15">
                  <c:v>10.923236989999999</c:v>
                </c:pt>
                <c:pt idx="16">
                  <c:v>10.914360930000001</c:v>
                </c:pt>
                <c:pt idx="17">
                  <c:v>10.909984550000001</c:v>
                </c:pt>
                <c:pt idx="18">
                  <c:v>10.909984550000001</c:v>
                </c:pt>
                <c:pt idx="19">
                  <c:v>10.88209559</c:v>
                </c:pt>
                <c:pt idx="20">
                  <c:v>10.881512880000001</c:v>
                </c:pt>
                <c:pt idx="21">
                  <c:v>10.87757538</c:v>
                </c:pt>
                <c:pt idx="22">
                  <c:v>10.876593310000001</c:v>
                </c:pt>
                <c:pt idx="23">
                  <c:v>10.873887610000001</c:v>
                </c:pt>
                <c:pt idx="24">
                  <c:v>10.862837770000001</c:v>
                </c:pt>
                <c:pt idx="25">
                  <c:v>10.82982762</c:v>
                </c:pt>
                <c:pt idx="26">
                  <c:v>10.82402924</c:v>
                </c:pt>
                <c:pt idx="27">
                  <c:v>10.818177</c:v>
                </c:pt>
                <c:pt idx="28">
                  <c:v>10.817415499999999</c:v>
                </c:pt>
                <c:pt idx="29">
                  <c:v>10.81504711</c:v>
                </c:pt>
                <c:pt idx="30">
                  <c:v>10.803567599999999</c:v>
                </c:pt>
                <c:pt idx="31">
                  <c:v>10.80269316</c:v>
                </c:pt>
                <c:pt idx="32">
                  <c:v>10.798758919999999</c:v>
                </c:pt>
                <c:pt idx="33">
                  <c:v>10.788947869999999</c:v>
                </c:pt>
                <c:pt idx="34">
                  <c:v>10.78367431</c:v>
                </c:pt>
                <c:pt idx="35">
                  <c:v>10.782242549999999</c:v>
                </c:pt>
                <c:pt idx="36">
                  <c:v>10.78220102</c:v>
                </c:pt>
                <c:pt idx="37">
                  <c:v>10.760601360000001</c:v>
                </c:pt>
                <c:pt idx="38">
                  <c:v>10.741751880000001</c:v>
                </c:pt>
                <c:pt idx="39">
                  <c:v>10.72970039</c:v>
                </c:pt>
                <c:pt idx="40">
                  <c:v>10.71776771</c:v>
                </c:pt>
                <c:pt idx="41">
                  <c:v>10.71708089</c:v>
                </c:pt>
                <c:pt idx="42">
                  <c:v>10.703648879999999</c:v>
                </c:pt>
                <c:pt idx="43">
                  <c:v>10.692285760000001</c:v>
                </c:pt>
                <c:pt idx="44">
                  <c:v>10.690716889999999</c:v>
                </c:pt>
                <c:pt idx="45">
                  <c:v>10.67364207</c:v>
                </c:pt>
                <c:pt idx="46">
                  <c:v>10.64585338</c:v>
                </c:pt>
                <c:pt idx="47">
                  <c:v>10.6454249</c:v>
                </c:pt>
                <c:pt idx="48">
                  <c:v>10.63272555</c:v>
                </c:pt>
                <c:pt idx="49">
                  <c:v>10.627406390000001</c:v>
                </c:pt>
                <c:pt idx="50">
                  <c:v>10.62694568</c:v>
                </c:pt>
                <c:pt idx="51">
                  <c:v>10.62132735</c:v>
                </c:pt>
                <c:pt idx="52">
                  <c:v>10.62005825</c:v>
                </c:pt>
                <c:pt idx="53">
                  <c:v>10.60027809</c:v>
                </c:pt>
                <c:pt idx="54">
                  <c:v>10.59933109</c:v>
                </c:pt>
                <c:pt idx="55">
                  <c:v>10.587190270000001</c:v>
                </c:pt>
                <c:pt idx="56">
                  <c:v>10.57226519</c:v>
                </c:pt>
                <c:pt idx="57">
                  <c:v>10.52339177</c:v>
                </c:pt>
                <c:pt idx="58">
                  <c:v>10.51815955</c:v>
                </c:pt>
                <c:pt idx="59">
                  <c:v>10.490384929999999</c:v>
                </c:pt>
                <c:pt idx="60">
                  <c:v>10.48804679</c:v>
                </c:pt>
                <c:pt idx="61">
                  <c:v>10.485703170000001</c:v>
                </c:pt>
                <c:pt idx="62">
                  <c:v>10.48046602</c:v>
                </c:pt>
                <c:pt idx="63">
                  <c:v>10.475906739999999</c:v>
                </c:pt>
                <c:pt idx="64">
                  <c:v>10.4718082</c:v>
                </c:pt>
                <c:pt idx="65">
                  <c:v>10.46158791</c:v>
                </c:pt>
                <c:pt idx="66">
                  <c:v>10.46138758</c:v>
                </c:pt>
                <c:pt idx="67">
                  <c:v>10.46087228</c:v>
                </c:pt>
                <c:pt idx="68">
                  <c:v>10.45507117</c:v>
                </c:pt>
                <c:pt idx="69">
                  <c:v>10.451348810000001</c:v>
                </c:pt>
                <c:pt idx="70">
                  <c:v>10.44290063</c:v>
                </c:pt>
                <c:pt idx="71">
                  <c:v>10.44246322</c:v>
                </c:pt>
                <c:pt idx="72">
                  <c:v>10.43567341</c:v>
                </c:pt>
                <c:pt idx="73">
                  <c:v>10.42966474</c:v>
                </c:pt>
                <c:pt idx="74">
                  <c:v>10.404262839999999</c:v>
                </c:pt>
                <c:pt idx="75">
                  <c:v>10.388441370000001</c:v>
                </c:pt>
                <c:pt idx="76">
                  <c:v>10.384523850000001</c:v>
                </c:pt>
                <c:pt idx="77">
                  <c:v>10.376455529999999</c:v>
                </c:pt>
                <c:pt idx="78">
                  <c:v>10.37314737</c:v>
                </c:pt>
                <c:pt idx="79">
                  <c:v>10.37199006</c:v>
                </c:pt>
                <c:pt idx="80">
                  <c:v>10.371332600000001</c:v>
                </c:pt>
                <c:pt idx="81">
                  <c:v>10.36926351</c:v>
                </c:pt>
                <c:pt idx="82">
                  <c:v>10.35446763</c:v>
                </c:pt>
                <c:pt idx="83">
                  <c:v>10.35137338</c:v>
                </c:pt>
                <c:pt idx="84">
                  <c:v>10.341742480000001</c:v>
                </c:pt>
                <c:pt idx="85">
                  <c:v>10.332017929999999</c:v>
                </c:pt>
                <c:pt idx="86">
                  <c:v>10.33058368</c:v>
                </c:pt>
                <c:pt idx="87">
                  <c:v>10.300012819999999</c:v>
                </c:pt>
                <c:pt idx="88">
                  <c:v>10.29552964</c:v>
                </c:pt>
                <c:pt idx="89">
                  <c:v>10.29214554</c:v>
                </c:pt>
                <c:pt idx="90">
                  <c:v>10.288783970000001</c:v>
                </c:pt>
                <c:pt idx="91">
                  <c:v>10.260987160000001</c:v>
                </c:pt>
                <c:pt idx="92">
                  <c:v>10.252981780000001</c:v>
                </c:pt>
                <c:pt idx="93">
                  <c:v>10.249096489999999</c:v>
                </c:pt>
                <c:pt idx="94">
                  <c:v>10.241101990000001</c:v>
                </c:pt>
                <c:pt idx="95">
                  <c:v>10.23995979</c:v>
                </c:pt>
                <c:pt idx="96">
                  <c:v>10.23620274</c:v>
                </c:pt>
                <c:pt idx="97">
                  <c:v>10.225027430000001</c:v>
                </c:pt>
                <c:pt idx="98">
                  <c:v>10.21313902</c:v>
                </c:pt>
                <c:pt idx="99">
                  <c:v>10.2073628</c:v>
                </c:pt>
                <c:pt idx="100">
                  <c:v>10.202665789999999</c:v>
                </c:pt>
                <c:pt idx="101">
                  <c:v>10.192980479999999</c:v>
                </c:pt>
                <c:pt idx="102">
                  <c:v>10.18456033</c:v>
                </c:pt>
                <c:pt idx="103">
                  <c:v>10.182595470000001</c:v>
                </c:pt>
                <c:pt idx="104">
                  <c:v>10.18134654</c:v>
                </c:pt>
                <c:pt idx="105">
                  <c:v>10.1774763</c:v>
                </c:pt>
                <c:pt idx="106">
                  <c:v>10.16585182</c:v>
                </c:pt>
                <c:pt idx="107">
                  <c:v>10.158943389999999</c:v>
                </c:pt>
                <c:pt idx="108">
                  <c:v>10.15576263</c:v>
                </c:pt>
                <c:pt idx="109">
                  <c:v>10.128988319999999</c:v>
                </c:pt>
                <c:pt idx="110">
                  <c:v>10.127270899999999</c:v>
                </c:pt>
                <c:pt idx="111">
                  <c:v>10.126631100000001</c:v>
                </c:pt>
                <c:pt idx="112">
                  <c:v>10.126631100000001</c:v>
                </c:pt>
                <c:pt idx="113">
                  <c:v>10.114558519999999</c:v>
                </c:pt>
                <c:pt idx="114">
                  <c:v>10.105979319999999</c:v>
                </c:pt>
                <c:pt idx="115">
                  <c:v>10.104099160000001</c:v>
                </c:pt>
                <c:pt idx="116">
                  <c:v>10.102707199999999</c:v>
                </c:pt>
                <c:pt idx="117">
                  <c:v>10.100081769999999</c:v>
                </c:pt>
                <c:pt idx="118">
                  <c:v>10.092453649999999</c:v>
                </c:pt>
                <c:pt idx="119">
                  <c:v>10.08580911</c:v>
                </c:pt>
                <c:pt idx="120">
                  <c:v>10.0752957</c:v>
                </c:pt>
                <c:pt idx="121">
                  <c:v>10.0616018</c:v>
                </c:pt>
                <c:pt idx="122">
                  <c:v>10.0475879</c:v>
                </c:pt>
                <c:pt idx="123">
                  <c:v>10.02428825</c:v>
                </c:pt>
                <c:pt idx="124">
                  <c:v>10.023091150000001</c:v>
                </c:pt>
                <c:pt idx="125">
                  <c:v>9.9987977319999999</c:v>
                </c:pt>
                <c:pt idx="126">
                  <c:v>9.9849292809999994</c:v>
                </c:pt>
                <c:pt idx="127">
                  <c:v>9.9812815799999992</c:v>
                </c:pt>
                <c:pt idx="128">
                  <c:v>9.9709125289999996</c:v>
                </c:pt>
                <c:pt idx="129">
                  <c:v>9.9580230850000007</c:v>
                </c:pt>
                <c:pt idx="130">
                  <c:v>9.9173411470000001</c:v>
                </c:pt>
                <c:pt idx="131">
                  <c:v>9.8946486040000003</c:v>
                </c:pt>
                <c:pt idx="132">
                  <c:v>9.8818552519999994</c:v>
                </c:pt>
                <c:pt idx="133">
                  <c:v>9.8653182860000008</c:v>
                </c:pt>
                <c:pt idx="134">
                  <c:v>9.8619361249999997</c:v>
                </c:pt>
                <c:pt idx="135">
                  <c:v>9.7884694410000002</c:v>
                </c:pt>
                <c:pt idx="136">
                  <c:v>9.7409686230000005</c:v>
                </c:pt>
                <c:pt idx="137">
                  <c:v>9.7142018019999998</c:v>
                </c:pt>
                <c:pt idx="138">
                  <c:v>9.7057071209999997</c:v>
                </c:pt>
                <c:pt idx="139">
                  <c:v>9.6673854000000006</c:v>
                </c:pt>
                <c:pt idx="140">
                  <c:v>9.5534334990000005</c:v>
                </c:pt>
                <c:pt idx="141">
                  <c:v>9.5405070559999992</c:v>
                </c:pt>
                <c:pt idx="142">
                  <c:v>9.5085171820000003</c:v>
                </c:pt>
              </c:numCache>
            </c:numRef>
          </c:xVal>
          <c:yVal>
            <c:numRef>
              <c:f>[2]Sheet1!$H$2:$H$206</c:f>
              <c:numCache>
                <c:formatCode>General</c:formatCode>
                <c:ptCount val="205"/>
                <c:pt idx="0">
                  <c:v>4.3629268799999998</c:v>
                </c:pt>
                <c:pt idx="1">
                  <c:v>3.942216605</c:v>
                </c:pt>
                <c:pt idx="2">
                  <c:v>3.5321048949999998</c:v>
                </c:pt>
                <c:pt idx="3">
                  <c:v>4.1115620799999997</c:v>
                </c:pt>
                <c:pt idx="4">
                  <c:v>4.3743151239999998</c:v>
                </c:pt>
                <c:pt idx="5">
                  <c:v>3.980123855</c:v>
                </c:pt>
                <c:pt idx="6">
                  <c:v>3.5736298450000001</c:v>
                </c:pt>
                <c:pt idx="7">
                  <c:v>4.0818713410000003</c:v>
                </c:pt>
                <c:pt idx="8">
                  <c:v>4.1060809669999996</c:v>
                </c:pt>
                <c:pt idx="9">
                  <c:v>3.5988774459999999</c:v>
                </c:pt>
                <c:pt idx="10">
                  <c:v>3.8623950640000002</c:v>
                </c:pt>
                <c:pt idx="11">
                  <c:v>3.5865621019999998</c:v>
                </c:pt>
                <c:pt idx="12">
                  <c:v>4.2270586889999997</c:v>
                </c:pt>
                <c:pt idx="13">
                  <c:v>3.9419913119999999</c:v>
                </c:pt>
                <c:pt idx="14">
                  <c:v>4.1065810530000002</c:v>
                </c:pt>
                <c:pt idx="15">
                  <c:v>4.269893669</c:v>
                </c:pt>
                <c:pt idx="16">
                  <c:v>3.9616199650000001</c:v>
                </c:pt>
                <c:pt idx="17">
                  <c:v>3.8821641009999999</c:v>
                </c:pt>
                <c:pt idx="18">
                  <c:v>3.9310940919999999</c:v>
                </c:pt>
                <c:pt idx="19">
                  <c:v>4.0800101560000002</c:v>
                </c:pt>
                <c:pt idx="20">
                  <c:v>3.4689260989999999</c:v>
                </c:pt>
                <c:pt idx="21">
                  <c:v>4.0629457990000004</c:v>
                </c:pt>
                <c:pt idx="22">
                  <c:v>4.0135498900000002</c:v>
                </c:pt>
                <c:pt idx="23">
                  <c:v>4.0395173949999998</c:v>
                </c:pt>
                <c:pt idx="24">
                  <c:v>3.920277961</c:v>
                </c:pt>
                <c:pt idx="25">
                  <c:v>4.0364339960000004</c:v>
                </c:pt>
                <c:pt idx="26">
                  <c:v>3.5534589670000001</c:v>
                </c:pt>
                <c:pt idx="27">
                  <c:v>3.932795939</c:v>
                </c:pt>
                <c:pt idx="28">
                  <c:v>3.5063729499999998</c:v>
                </c:pt>
                <c:pt idx="29">
                  <c:v>4.1282285769999998</c:v>
                </c:pt>
                <c:pt idx="30">
                  <c:v>4.0679470230000003</c:v>
                </c:pt>
                <c:pt idx="31">
                  <c:v>3.8686615999999998</c:v>
                </c:pt>
                <c:pt idx="32">
                  <c:v>3.867932261</c:v>
                </c:pt>
                <c:pt idx="33">
                  <c:v>3.9383531490000001</c:v>
                </c:pt>
                <c:pt idx="34">
                  <c:v>3.905244986</c:v>
                </c:pt>
                <c:pt idx="35">
                  <c:v>3.9374376639999999</c:v>
                </c:pt>
                <c:pt idx="36">
                  <c:v>3.9258266540000002</c:v>
                </c:pt>
                <c:pt idx="37">
                  <c:v>4.3289348060000004</c:v>
                </c:pt>
                <c:pt idx="38">
                  <c:v>3.8695400869999999</c:v>
                </c:pt>
                <c:pt idx="39">
                  <c:v>4.1308118670000002</c:v>
                </c:pt>
                <c:pt idx="40">
                  <c:v>4.1006361819999997</c:v>
                </c:pt>
                <c:pt idx="41">
                  <c:v>4.1097321400000002</c:v>
                </c:pt>
                <c:pt idx="42">
                  <c:v>4.0971389519999999</c:v>
                </c:pt>
                <c:pt idx="43">
                  <c:v>4.0200745409999996</c:v>
                </c:pt>
                <c:pt idx="44">
                  <c:v>3.9140393910000002</c:v>
                </c:pt>
                <c:pt idx="45">
                  <c:v>3.908829823</c:v>
                </c:pt>
                <c:pt idx="46">
                  <c:v>3.8168248710000001</c:v>
                </c:pt>
                <c:pt idx="47">
                  <c:v>3.07104826</c:v>
                </c:pt>
                <c:pt idx="48">
                  <c:v>3.80212795</c:v>
                </c:pt>
                <c:pt idx="49">
                  <c:v>3.814342796</c:v>
                </c:pt>
                <c:pt idx="50">
                  <c:v>3.847087481</c:v>
                </c:pt>
                <c:pt idx="51">
                  <c:v>3.0836745360000002</c:v>
                </c:pt>
                <c:pt idx="52">
                  <c:v>3.4752747190000002</c:v>
                </c:pt>
                <c:pt idx="53">
                  <c:v>3.853461936</c:v>
                </c:pt>
                <c:pt idx="54">
                  <c:v>3.9382265429999999</c:v>
                </c:pt>
                <c:pt idx="55">
                  <c:v>3.466700436</c:v>
                </c:pt>
                <c:pt idx="56">
                  <c:v>3.5045677180000001</c:v>
                </c:pt>
                <c:pt idx="57">
                  <c:v>3.7426624830000002</c:v>
                </c:pt>
                <c:pt idx="58">
                  <c:v>3.374412553</c:v>
                </c:pt>
                <c:pt idx="59">
                  <c:v>3.6644169309999999</c:v>
                </c:pt>
                <c:pt idx="60">
                  <c:v>3.3747703580000001</c:v>
                </c:pt>
                <c:pt idx="61">
                  <c:v>3.0432225210000001</c:v>
                </c:pt>
                <c:pt idx="62">
                  <c:v>3.9298434740000001</c:v>
                </c:pt>
                <c:pt idx="63">
                  <c:v>3.6791474279999998</c:v>
                </c:pt>
                <c:pt idx="64">
                  <c:v>3.749206037</c:v>
                </c:pt>
                <c:pt idx="65">
                  <c:v>3.3733875740000001</c:v>
                </c:pt>
                <c:pt idx="66">
                  <c:v>3.387664354</c:v>
                </c:pt>
                <c:pt idx="67">
                  <c:v>3.712875634</c:v>
                </c:pt>
                <c:pt idx="68">
                  <c:v>3.34949633</c:v>
                </c:pt>
                <c:pt idx="69">
                  <c:v>3.4257477870000002</c:v>
                </c:pt>
                <c:pt idx="70">
                  <c:v>3.0676373560000001</c:v>
                </c:pt>
                <c:pt idx="71">
                  <c:v>3.6676185440000002</c:v>
                </c:pt>
                <c:pt idx="72">
                  <c:v>3.750847464</c:v>
                </c:pt>
                <c:pt idx="73">
                  <c:v>4.3087260140000003</c:v>
                </c:pt>
                <c:pt idx="74">
                  <c:v>3.0587906130000002</c:v>
                </c:pt>
                <c:pt idx="75">
                  <c:v>3.2642547479999999</c:v>
                </c:pt>
                <c:pt idx="76">
                  <c:v>3.9297313429999998</c:v>
                </c:pt>
                <c:pt idx="77">
                  <c:v>3.2511659640000001</c:v>
                </c:pt>
                <c:pt idx="78">
                  <c:v>3.8191951139999998</c:v>
                </c:pt>
                <c:pt idx="79">
                  <c:v>3.8602354320000001</c:v>
                </c:pt>
                <c:pt idx="80">
                  <c:v>3.9111298300000001</c:v>
                </c:pt>
                <c:pt idx="81">
                  <c:v>3.24653014</c:v>
                </c:pt>
                <c:pt idx="82">
                  <c:v>4.2403192289999998</c:v>
                </c:pt>
                <c:pt idx="83">
                  <c:v>3.1342684150000002</c:v>
                </c:pt>
                <c:pt idx="84">
                  <c:v>3.106106585</c:v>
                </c:pt>
                <c:pt idx="85">
                  <c:v>3.077458654</c:v>
                </c:pt>
                <c:pt idx="86">
                  <c:v>3.9191947159999998</c:v>
                </c:pt>
                <c:pt idx="87">
                  <c:v>3.805180596</c:v>
                </c:pt>
                <c:pt idx="88">
                  <c:v>3.0737943140000001</c:v>
                </c:pt>
                <c:pt idx="89">
                  <c:v>3.1589093529999999</c:v>
                </c:pt>
                <c:pt idx="90">
                  <c:v>3.6927799650000002</c:v>
                </c:pt>
                <c:pt idx="91">
                  <c:v>3.4212967920000001</c:v>
                </c:pt>
                <c:pt idx="92">
                  <c:v>3.9057736570000001</c:v>
                </c:pt>
                <c:pt idx="93">
                  <c:v>3.945957248</c:v>
                </c:pt>
                <c:pt idx="94">
                  <c:v>3.2744987499999998</c:v>
                </c:pt>
                <c:pt idx="95">
                  <c:v>3.144428172</c:v>
                </c:pt>
                <c:pt idx="96">
                  <c:v>3.710530758</c:v>
                </c:pt>
                <c:pt idx="97">
                  <c:v>3.2006881869999999</c:v>
                </c:pt>
                <c:pt idx="98">
                  <c:v>3.5731813109999999</c:v>
                </c:pt>
                <c:pt idx="99">
                  <c:v>3.3025423709999999</c:v>
                </c:pt>
                <c:pt idx="100">
                  <c:v>3.3126542269999999</c:v>
                </c:pt>
                <c:pt idx="101">
                  <c:v>3.19889884</c:v>
                </c:pt>
                <c:pt idx="102">
                  <c:v>3.2584190529999999</c:v>
                </c:pt>
                <c:pt idx="103">
                  <c:v>3.3474575870000001</c:v>
                </c:pt>
                <c:pt idx="104">
                  <c:v>3.1743785930000001</c:v>
                </c:pt>
                <c:pt idx="105">
                  <c:v>3.5478182939999998</c:v>
                </c:pt>
                <c:pt idx="106">
                  <c:v>3.1725785530000001</c:v>
                </c:pt>
                <c:pt idx="107">
                  <c:v>3.2999841889999999</c:v>
                </c:pt>
                <c:pt idx="108">
                  <c:v>3.29318906</c:v>
                </c:pt>
                <c:pt idx="109">
                  <c:v>3.5330792070000001</c:v>
                </c:pt>
                <c:pt idx="110">
                  <c:v>3.5710226070000002</c:v>
                </c:pt>
                <c:pt idx="111">
                  <c:v>3.1153595190000001</c:v>
                </c:pt>
                <c:pt idx="112">
                  <c:v>3.163378496</c:v>
                </c:pt>
                <c:pt idx="113">
                  <c:v>3.1293878030000002</c:v>
                </c:pt>
                <c:pt idx="114">
                  <c:v>3.2699541449999998</c:v>
                </c:pt>
                <c:pt idx="115">
                  <c:v>3.3194081230000001</c:v>
                </c:pt>
                <c:pt idx="116">
                  <c:v>3.587584025</c:v>
                </c:pt>
                <c:pt idx="117">
                  <c:v>3.5673598879999999</c:v>
                </c:pt>
                <c:pt idx="118">
                  <c:v>3.5911752809999999</c:v>
                </c:pt>
                <c:pt idx="119">
                  <c:v>3.069661215</c:v>
                </c:pt>
                <c:pt idx="120">
                  <c:v>3.0925980530000001</c:v>
                </c:pt>
                <c:pt idx="121">
                  <c:v>3.5729783820000001</c:v>
                </c:pt>
                <c:pt idx="122">
                  <c:v>3.1308635420000002</c:v>
                </c:pt>
                <c:pt idx="123">
                  <c:v>3.1554669550000001</c:v>
                </c:pt>
                <c:pt idx="124">
                  <c:v>3.2847971999999999</c:v>
                </c:pt>
                <c:pt idx="125">
                  <c:v>3.0847899499999998</c:v>
                </c:pt>
                <c:pt idx="126">
                  <c:v>3.2696260650000002</c:v>
                </c:pt>
                <c:pt idx="127">
                  <c:v>3.5917117649999999</c:v>
                </c:pt>
                <c:pt idx="128">
                  <c:v>3.2698791429999998</c:v>
                </c:pt>
                <c:pt idx="129">
                  <c:v>3.274983094</c:v>
                </c:pt>
                <c:pt idx="130">
                  <c:v>3.0887787439999999</c:v>
                </c:pt>
                <c:pt idx="131">
                  <c:v>3.0934593289999999</c:v>
                </c:pt>
                <c:pt idx="132">
                  <c:v>3.13791712</c:v>
                </c:pt>
                <c:pt idx="133">
                  <c:v>3.0735234149999999</c:v>
                </c:pt>
                <c:pt idx="134">
                  <c:v>3.1601884689999999</c:v>
                </c:pt>
                <c:pt idx="135">
                  <c:v>3.1598025839999999</c:v>
                </c:pt>
                <c:pt idx="136">
                  <c:v>3.0743364739999999</c:v>
                </c:pt>
                <c:pt idx="137">
                  <c:v>3.0009173150000001</c:v>
                </c:pt>
                <c:pt idx="138">
                  <c:v>2.9829186509999999</c:v>
                </c:pt>
                <c:pt idx="139">
                  <c:v>3.1038451500000002</c:v>
                </c:pt>
                <c:pt idx="140">
                  <c:v>2.9464664200000001</c:v>
                </c:pt>
                <c:pt idx="141">
                  <c:v>3.110806889</c:v>
                </c:pt>
                <c:pt idx="142">
                  <c:v>2.9200890180000001</c:v>
                </c:pt>
                <c:pt idx="143">
                  <c:v>3.971680718</c:v>
                </c:pt>
                <c:pt idx="144">
                  <c:v>3.9456858399999999</c:v>
                </c:pt>
                <c:pt idx="145">
                  <c:v>4.3137892799999999</c:v>
                </c:pt>
                <c:pt idx="146">
                  <c:v>3.960141218</c:v>
                </c:pt>
                <c:pt idx="147">
                  <c:v>3.9741600049999999</c:v>
                </c:pt>
                <c:pt idx="148">
                  <c:v>3.95268847</c:v>
                </c:pt>
                <c:pt idx="149">
                  <c:v>3.9474391230000001</c:v>
                </c:pt>
                <c:pt idx="150">
                  <c:v>4.308466782</c:v>
                </c:pt>
                <c:pt idx="151">
                  <c:v>4.3135314420000004</c:v>
                </c:pt>
                <c:pt idx="152">
                  <c:v>3.5746680909999999</c:v>
                </c:pt>
                <c:pt idx="153">
                  <c:v>3.7026446329999998</c:v>
                </c:pt>
                <c:pt idx="154">
                  <c:v>4.3119987780000004</c:v>
                </c:pt>
                <c:pt idx="155">
                  <c:v>4.3150720580000002</c:v>
                </c:pt>
                <c:pt idx="156">
                  <c:v>3.2573614580000001</c:v>
                </c:pt>
                <c:pt idx="157">
                  <c:v>3.9576051140000001</c:v>
                </c:pt>
                <c:pt idx="158">
                  <c:v>3.7852838690000001</c:v>
                </c:pt>
                <c:pt idx="159">
                  <c:v>3.5722423540000001</c:v>
                </c:pt>
                <c:pt idx="160">
                  <c:v>4.0186757210000001</c:v>
                </c:pt>
                <c:pt idx="161">
                  <c:v>3.9393906219999999</c:v>
                </c:pt>
                <c:pt idx="162">
                  <c:v>3.1723123960000001</c:v>
                </c:pt>
                <c:pt idx="163">
                  <c:v>3.9788641849999999</c:v>
                </c:pt>
                <c:pt idx="164">
                  <c:v>3.9981724839999999</c:v>
                </c:pt>
                <c:pt idx="165">
                  <c:v>3.6320648360000001</c:v>
                </c:pt>
                <c:pt idx="166">
                  <c:v>3.985688873</c:v>
                </c:pt>
                <c:pt idx="167">
                  <c:v>3.9208130290000001</c:v>
                </c:pt>
                <c:pt idx="168">
                  <c:v>4.0390428329999999</c:v>
                </c:pt>
                <c:pt idx="169">
                  <c:v>4.0471963009999996</c:v>
                </c:pt>
                <c:pt idx="170">
                  <c:v>4.3284208819999996</c:v>
                </c:pt>
                <c:pt idx="171">
                  <c:v>3.264766979</c:v>
                </c:pt>
                <c:pt idx="172">
                  <c:v>3.1633020959999998</c:v>
                </c:pt>
                <c:pt idx="173">
                  <c:v>3.1108195379999999</c:v>
                </c:pt>
                <c:pt idx="174">
                  <c:v>3.9271076869999999</c:v>
                </c:pt>
                <c:pt idx="175">
                  <c:v>4.3254456619999999</c:v>
                </c:pt>
                <c:pt idx="176">
                  <c:v>3.924637766</c:v>
                </c:pt>
                <c:pt idx="177">
                  <c:v>3.9180059310000002</c:v>
                </c:pt>
                <c:pt idx="178">
                  <c:v>3.8755112</c:v>
                </c:pt>
                <c:pt idx="179">
                  <c:v>3.3208950000000002</c:v>
                </c:pt>
                <c:pt idx="180">
                  <c:v>4.2778310199999998</c:v>
                </c:pt>
                <c:pt idx="181">
                  <c:v>3.0199156550000001</c:v>
                </c:pt>
                <c:pt idx="182">
                  <c:v>3.2331095259999998</c:v>
                </c:pt>
                <c:pt idx="183">
                  <c:v>4.3436893169999999</c:v>
                </c:pt>
                <c:pt idx="184">
                  <c:v>3.2725354379999998</c:v>
                </c:pt>
                <c:pt idx="185">
                  <c:v>4.2776111920000002</c:v>
                </c:pt>
                <c:pt idx="186">
                  <c:v>4.2526030239999999</c:v>
                </c:pt>
                <c:pt idx="187">
                  <c:v>3.4427427869999998</c:v>
                </c:pt>
                <c:pt idx="188">
                  <c:v>4.2969151019999998</c:v>
                </c:pt>
                <c:pt idx="189">
                  <c:v>3.8226477069999998</c:v>
                </c:pt>
                <c:pt idx="190">
                  <c:v>3.6994596199999998</c:v>
                </c:pt>
                <c:pt idx="191">
                  <c:v>4.3375636889999996</c:v>
                </c:pt>
                <c:pt idx="192">
                  <c:v>3.3954051559999998</c:v>
                </c:pt>
                <c:pt idx="193">
                  <c:v>3.3467095979999999</c:v>
                </c:pt>
                <c:pt idx="194">
                  <c:v>3.267315945</c:v>
                </c:pt>
                <c:pt idx="195">
                  <c:v>3.192353293</c:v>
                </c:pt>
                <c:pt idx="196">
                  <c:v>4.0775644629999999</c:v>
                </c:pt>
                <c:pt idx="197">
                  <c:v>3.6032989</c:v>
                </c:pt>
                <c:pt idx="198">
                  <c:v>3.290671117</c:v>
                </c:pt>
                <c:pt idx="199">
                  <c:v>3.7292395900000002</c:v>
                </c:pt>
                <c:pt idx="200">
                  <c:v>3.494724868</c:v>
                </c:pt>
                <c:pt idx="201">
                  <c:v>4.2452084259999996</c:v>
                </c:pt>
                <c:pt idx="202">
                  <c:v>4.3138924530000002</c:v>
                </c:pt>
                <c:pt idx="203">
                  <c:v>3.1995437920000001</c:v>
                </c:pt>
                <c:pt idx="204">
                  <c:v>3.5407087669999999</c:v>
                </c:pt>
              </c:numCache>
            </c:numRef>
          </c:yVal>
          <c:smooth val="0"/>
          <c:extLst>
            <c:ext xmlns:c16="http://schemas.microsoft.com/office/drawing/2014/chart" uri="{C3380CC4-5D6E-409C-BE32-E72D297353CC}">
              <c16:uniqueId val="{00000001-2738-4B4E-A920-DC437FF927E1}"/>
            </c:ext>
          </c:extLst>
        </c:ser>
        <c:dLbls>
          <c:showLegendKey val="0"/>
          <c:showVal val="0"/>
          <c:showCatName val="0"/>
          <c:showSerName val="0"/>
          <c:showPercent val="0"/>
          <c:showBubbleSize val="0"/>
        </c:dLbls>
        <c:axId val="81243503"/>
        <c:axId val="81244335"/>
      </c:scatterChart>
      <c:valAx>
        <c:axId val="81243503"/>
        <c:scaling>
          <c:orientation val="minMax"/>
          <c:max val="12.5"/>
          <c:min val="9.5"/>
        </c:scaling>
        <c:delete val="0"/>
        <c:axPos val="b"/>
        <c:majorGridlines>
          <c:spPr>
            <a:ln w="3175" cap="flat" cmpd="sng" algn="ctr">
              <a:solidFill>
                <a:schemeClr val="bg2">
                  <a:lumMod val="50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800"/>
                  <a:t>Income (log)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81244335"/>
        <c:crosses val="autoZero"/>
        <c:crossBetween val="midCat"/>
      </c:valAx>
      <c:valAx>
        <c:axId val="81244335"/>
        <c:scaling>
          <c:orientation val="minMax"/>
          <c:max val="4.5"/>
          <c:min val="0.5"/>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800"/>
                  <a:t>PM 2.5 (log)</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81243503"/>
        <c:crosses val="autoZero"/>
        <c:crossBetween val="midCat"/>
      </c:valAx>
      <c:spPr>
        <a:solidFill>
          <a:schemeClr val="tx1">
            <a:lumMod val="75000"/>
            <a:lumOff val="2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5917079203378"/>
          <c:y val="2.3067220764071156E-2"/>
          <c:w val="0.83602068867347468"/>
          <c:h val="0.83009259259259272"/>
        </c:manualLayout>
      </c:layout>
      <c:scatterChart>
        <c:scatterStyle val="lineMarker"/>
        <c:varyColors val="0"/>
        <c:ser>
          <c:idx val="0"/>
          <c:order val="0"/>
          <c:tx>
            <c:v>USA</c:v>
          </c:tx>
          <c:spPr>
            <a:ln w="25400" cap="rnd">
              <a:noFill/>
              <a:round/>
            </a:ln>
            <a:effectLst>
              <a:glow rad="63500">
                <a:schemeClr val="accent1">
                  <a:satMod val="175000"/>
                  <a:alpha val="40000"/>
                </a:schemeClr>
              </a:glow>
            </a:effectLst>
          </c:spPr>
          <c:marker>
            <c:symbol val="circle"/>
            <c:size val="4"/>
            <c:spPr>
              <a:noFill/>
              <a:ln w="9525">
                <a:solidFill>
                  <a:srgbClr val="00B0F0"/>
                </a:solidFill>
              </a:ln>
              <a:effectLst>
                <a:glow rad="63500">
                  <a:schemeClr val="accent1">
                    <a:satMod val="175000"/>
                    <a:alpha val="40000"/>
                  </a:schemeClr>
                </a:glow>
              </a:effectLst>
            </c:spPr>
          </c:marker>
          <c:xVal>
            <c:numRef>
              <c:f>[2]Sheet1!$T$2:$T$5240</c:f>
              <c:numCache>
                <c:formatCode>General</c:formatCode>
                <c:ptCount val="5239"/>
                <c:pt idx="0">
                  <c:v>12.413322559999999</c:v>
                </c:pt>
                <c:pt idx="1">
                  <c:v>12.347971429999999</c:v>
                </c:pt>
                <c:pt idx="2">
                  <c:v>12.34056857</c:v>
                </c:pt>
                <c:pt idx="3">
                  <c:v>12.260797549999999</c:v>
                </c:pt>
                <c:pt idx="4">
                  <c:v>12.250888249999999</c:v>
                </c:pt>
                <c:pt idx="5">
                  <c:v>12.24288662</c:v>
                </c:pt>
                <c:pt idx="6">
                  <c:v>12.231740390000001</c:v>
                </c:pt>
                <c:pt idx="7">
                  <c:v>12.230062569999999</c:v>
                </c:pt>
                <c:pt idx="8">
                  <c:v>12.201060099999999</c:v>
                </c:pt>
                <c:pt idx="9">
                  <c:v>12.18586994</c:v>
                </c:pt>
                <c:pt idx="10">
                  <c:v>12.182676069999999</c:v>
                </c:pt>
                <c:pt idx="11">
                  <c:v>12.180754840000001</c:v>
                </c:pt>
                <c:pt idx="12">
                  <c:v>12.175613439999999</c:v>
                </c:pt>
                <c:pt idx="13">
                  <c:v>12.168931369999999</c:v>
                </c:pt>
                <c:pt idx="14">
                  <c:v>12.124352699999999</c:v>
                </c:pt>
                <c:pt idx="15">
                  <c:v>12.11895035</c:v>
                </c:pt>
                <c:pt idx="16">
                  <c:v>12.114867029999999</c:v>
                </c:pt>
                <c:pt idx="17">
                  <c:v>12.11107492</c:v>
                </c:pt>
                <c:pt idx="18">
                  <c:v>12.11042041</c:v>
                </c:pt>
                <c:pt idx="19">
                  <c:v>12.107086219999999</c:v>
                </c:pt>
                <c:pt idx="20">
                  <c:v>12.09878249</c:v>
                </c:pt>
                <c:pt idx="21">
                  <c:v>12.083588580000001</c:v>
                </c:pt>
                <c:pt idx="22">
                  <c:v>12.082021879999999</c:v>
                </c:pt>
                <c:pt idx="23">
                  <c:v>12.078347219999999</c:v>
                </c:pt>
                <c:pt idx="24">
                  <c:v>12.076612949999999</c:v>
                </c:pt>
                <c:pt idx="25">
                  <c:v>12.07223263</c:v>
                </c:pt>
                <c:pt idx="26">
                  <c:v>12.065372760000001</c:v>
                </c:pt>
                <c:pt idx="27">
                  <c:v>12.06363889</c:v>
                </c:pt>
                <c:pt idx="28">
                  <c:v>12.0557322</c:v>
                </c:pt>
                <c:pt idx="29">
                  <c:v>12.049056200000001</c:v>
                </c:pt>
                <c:pt idx="30">
                  <c:v>12.045187670000001</c:v>
                </c:pt>
                <c:pt idx="31">
                  <c:v>12.036173610000001</c:v>
                </c:pt>
                <c:pt idx="32">
                  <c:v>12.032873349999999</c:v>
                </c:pt>
                <c:pt idx="33">
                  <c:v>12.024700640000001</c:v>
                </c:pt>
                <c:pt idx="34">
                  <c:v>12.01125534</c:v>
                </c:pt>
                <c:pt idx="35">
                  <c:v>12.01076919</c:v>
                </c:pt>
                <c:pt idx="36">
                  <c:v>11.999177619999999</c:v>
                </c:pt>
                <c:pt idx="37">
                  <c:v>11.99265044</c:v>
                </c:pt>
                <c:pt idx="38">
                  <c:v>11.99240283</c:v>
                </c:pt>
                <c:pt idx="39">
                  <c:v>11.988985720000001</c:v>
                </c:pt>
                <c:pt idx="40">
                  <c:v>11.987941510000001</c:v>
                </c:pt>
                <c:pt idx="41">
                  <c:v>11.980638969999999</c:v>
                </c:pt>
                <c:pt idx="42">
                  <c:v>11.97901519</c:v>
                </c:pt>
                <c:pt idx="43">
                  <c:v>11.975986300000001</c:v>
                </c:pt>
                <c:pt idx="44">
                  <c:v>11.97303026</c:v>
                </c:pt>
                <c:pt idx="45">
                  <c:v>11.966990239999999</c:v>
                </c:pt>
                <c:pt idx="46">
                  <c:v>11.9665202</c:v>
                </c:pt>
                <c:pt idx="47">
                  <c:v>11.96585923</c:v>
                </c:pt>
                <c:pt idx="48">
                  <c:v>11.964001079999999</c:v>
                </c:pt>
                <c:pt idx="49">
                  <c:v>11.96356787</c:v>
                </c:pt>
                <c:pt idx="50">
                  <c:v>11.96344042</c:v>
                </c:pt>
                <c:pt idx="51">
                  <c:v>11.9626371</c:v>
                </c:pt>
                <c:pt idx="52">
                  <c:v>11.961392590000001</c:v>
                </c:pt>
                <c:pt idx="53">
                  <c:v>11.959596489999999</c:v>
                </c:pt>
                <c:pt idx="54">
                  <c:v>11.958642810000001</c:v>
                </c:pt>
                <c:pt idx="55">
                  <c:v>11.958361010000001</c:v>
                </c:pt>
                <c:pt idx="56">
                  <c:v>11.95692515</c:v>
                </c:pt>
                <c:pt idx="57">
                  <c:v>11.95555147</c:v>
                </c:pt>
                <c:pt idx="58">
                  <c:v>11.952972340000001</c:v>
                </c:pt>
                <c:pt idx="59">
                  <c:v>11.951502919999999</c:v>
                </c:pt>
                <c:pt idx="60">
                  <c:v>11.9511804</c:v>
                </c:pt>
                <c:pt idx="61">
                  <c:v>11.95032842</c:v>
                </c:pt>
                <c:pt idx="62">
                  <c:v>11.948803379999999</c:v>
                </c:pt>
                <c:pt idx="63">
                  <c:v>11.944136289999999</c:v>
                </c:pt>
                <c:pt idx="64">
                  <c:v>11.943083189999999</c:v>
                </c:pt>
                <c:pt idx="65">
                  <c:v>11.93437546</c:v>
                </c:pt>
                <c:pt idx="66">
                  <c:v>11.933555009999999</c:v>
                </c:pt>
                <c:pt idx="67">
                  <c:v>11.93309526</c:v>
                </c:pt>
                <c:pt idx="68">
                  <c:v>11.930516750000001</c:v>
                </c:pt>
                <c:pt idx="69">
                  <c:v>11.92806364</c:v>
                </c:pt>
                <c:pt idx="70">
                  <c:v>11.926689379999999</c:v>
                </c:pt>
                <c:pt idx="71">
                  <c:v>11.924624440000001</c:v>
                </c:pt>
                <c:pt idx="72">
                  <c:v>11.922668079999999</c:v>
                </c:pt>
                <c:pt idx="73">
                  <c:v>11.91573371</c:v>
                </c:pt>
                <c:pt idx="74">
                  <c:v>11.913378030000001</c:v>
                </c:pt>
                <c:pt idx="75">
                  <c:v>11.913116690000001</c:v>
                </c:pt>
                <c:pt idx="76">
                  <c:v>11.91282176</c:v>
                </c:pt>
                <c:pt idx="77">
                  <c:v>11.91152707</c:v>
                </c:pt>
                <c:pt idx="78">
                  <c:v>11.90897303</c:v>
                </c:pt>
                <c:pt idx="79">
                  <c:v>11.908340239999999</c:v>
                </c:pt>
                <c:pt idx="80">
                  <c:v>11.907922640000001</c:v>
                </c:pt>
                <c:pt idx="81">
                  <c:v>11.896948999999999</c:v>
                </c:pt>
                <c:pt idx="82">
                  <c:v>11.89686727</c:v>
                </c:pt>
                <c:pt idx="83">
                  <c:v>11.896485739999999</c:v>
                </c:pt>
                <c:pt idx="84">
                  <c:v>11.895838169999999</c:v>
                </c:pt>
                <c:pt idx="85">
                  <c:v>11.89436424</c:v>
                </c:pt>
                <c:pt idx="86">
                  <c:v>11.8913619</c:v>
                </c:pt>
                <c:pt idx="87">
                  <c:v>11.891128999999999</c:v>
                </c:pt>
                <c:pt idx="88">
                  <c:v>11.88950401</c:v>
                </c:pt>
                <c:pt idx="89">
                  <c:v>11.88729886</c:v>
                </c:pt>
                <c:pt idx="90">
                  <c:v>11.88681046</c:v>
                </c:pt>
                <c:pt idx="91">
                  <c:v>11.88619102</c:v>
                </c:pt>
                <c:pt idx="92">
                  <c:v>11.88362658</c:v>
                </c:pt>
                <c:pt idx="93">
                  <c:v>11.883495419999999</c:v>
                </c:pt>
                <c:pt idx="94">
                  <c:v>11.87341413</c:v>
                </c:pt>
                <c:pt idx="95">
                  <c:v>11.87261187</c:v>
                </c:pt>
                <c:pt idx="96">
                  <c:v>11.86814936</c:v>
                </c:pt>
                <c:pt idx="97">
                  <c:v>11.86527808</c:v>
                </c:pt>
                <c:pt idx="98">
                  <c:v>11.864166669999999</c:v>
                </c:pt>
                <c:pt idx="99">
                  <c:v>11.86285672</c:v>
                </c:pt>
                <c:pt idx="100">
                  <c:v>11.86270167</c:v>
                </c:pt>
                <c:pt idx="101">
                  <c:v>11.86067671</c:v>
                </c:pt>
                <c:pt idx="102">
                  <c:v>11.85828665</c:v>
                </c:pt>
                <c:pt idx="103">
                  <c:v>11.85747924</c:v>
                </c:pt>
                <c:pt idx="104">
                  <c:v>11.855330070000001</c:v>
                </c:pt>
                <c:pt idx="105">
                  <c:v>11.85194446</c:v>
                </c:pt>
                <c:pt idx="106">
                  <c:v>11.85067546</c:v>
                </c:pt>
                <c:pt idx="107">
                  <c:v>11.849397700000001</c:v>
                </c:pt>
                <c:pt idx="108">
                  <c:v>11.84604208</c:v>
                </c:pt>
                <c:pt idx="109">
                  <c:v>11.84268235</c:v>
                </c:pt>
                <c:pt idx="110">
                  <c:v>11.840429029999999</c:v>
                </c:pt>
                <c:pt idx="111">
                  <c:v>11.83704313</c:v>
                </c:pt>
                <c:pt idx="112">
                  <c:v>11.83585643</c:v>
                </c:pt>
                <c:pt idx="113">
                  <c:v>11.834784300000001</c:v>
                </c:pt>
                <c:pt idx="114">
                  <c:v>11.83455959</c:v>
                </c:pt>
                <c:pt idx="115">
                  <c:v>11.831822730000001</c:v>
                </c:pt>
                <c:pt idx="116">
                  <c:v>11.831379200000001</c:v>
                </c:pt>
                <c:pt idx="117">
                  <c:v>11.830345940000001</c:v>
                </c:pt>
                <c:pt idx="118">
                  <c:v>11.82974149</c:v>
                </c:pt>
                <c:pt idx="119">
                  <c:v>11.82926788</c:v>
                </c:pt>
                <c:pt idx="120">
                  <c:v>11.829063789999999</c:v>
                </c:pt>
                <c:pt idx="121">
                  <c:v>11.82511233</c:v>
                </c:pt>
                <c:pt idx="122">
                  <c:v>11.82407989</c:v>
                </c:pt>
                <c:pt idx="123">
                  <c:v>11.821791559999999</c:v>
                </c:pt>
                <c:pt idx="124">
                  <c:v>11.821453740000001</c:v>
                </c:pt>
                <c:pt idx="125">
                  <c:v>11.816291400000001</c:v>
                </c:pt>
                <c:pt idx="126">
                  <c:v>11.814088760000001</c:v>
                </c:pt>
                <c:pt idx="127">
                  <c:v>11.813578059999999</c:v>
                </c:pt>
                <c:pt idx="128">
                  <c:v>11.812644799999999</c:v>
                </c:pt>
                <c:pt idx="129">
                  <c:v>11.81187383</c:v>
                </c:pt>
                <c:pt idx="130">
                  <c:v>11.811488130000001</c:v>
                </c:pt>
                <c:pt idx="131">
                  <c:v>11.808538499999999</c:v>
                </c:pt>
                <c:pt idx="132">
                  <c:v>11.80807707</c:v>
                </c:pt>
                <c:pt idx="133">
                  <c:v>11.804475050000001</c:v>
                </c:pt>
                <c:pt idx="134">
                  <c:v>11.80372766</c:v>
                </c:pt>
                <c:pt idx="135">
                  <c:v>11.80262799</c:v>
                </c:pt>
                <c:pt idx="136">
                  <c:v>11.801587059999999</c:v>
                </c:pt>
                <c:pt idx="137">
                  <c:v>11.80105494</c:v>
                </c:pt>
                <c:pt idx="138">
                  <c:v>11.800432519999999</c:v>
                </c:pt>
                <c:pt idx="139">
                  <c:v>11.799809720000001</c:v>
                </c:pt>
                <c:pt idx="140">
                  <c:v>11.79962205</c:v>
                </c:pt>
                <c:pt idx="141">
                  <c:v>11.797961539999999</c:v>
                </c:pt>
                <c:pt idx="142">
                  <c:v>11.79748015</c:v>
                </c:pt>
                <c:pt idx="143">
                  <c:v>11.796697399999999</c:v>
                </c:pt>
                <c:pt idx="144">
                  <c:v>11.796162669999999</c:v>
                </c:pt>
                <c:pt idx="145">
                  <c:v>11.79519793</c:v>
                </c:pt>
                <c:pt idx="146">
                  <c:v>11.79351494</c:v>
                </c:pt>
                <c:pt idx="147">
                  <c:v>11.7905572</c:v>
                </c:pt>
                <c:pt idx="148">
                  <c:v>11.790132870000001</c:v>
                </c:pt>
                <c:pt idx="149">
                  <c:v>11.78730191</c:v>
                </c:pt>
                <c:pt idx="150">
                  <c:v>11.787096679999999</c:v>
                </c:pt>
                <c:pt idx="151">
                  <c:v>11.78622206</c:v>
                </c:pt>
                <c:pt idx="152">
                  <c:v>11.78549136</c:v>
                </c:pt>
                <c:pt idx="153">
                  <c:v>11.78272357</c:v>
                </c:pt>
                <c:pt idx="154">
                  <c:v>11.782395190000001</c:v>
                </c:pt>
                <c:pt idx="155">
                  <c:v>11.782257700000001</c:v>
                </c:pt>
                <c:pt idx="156">
                  <c:v>11.77941199</c:v>
                </c:pt>
                <c:pt idx="157">
                  <c:v>11.778078150000001</c:v>
                </c:pt>
                <c:pt idx="158">
                  <c:v>11.777280060000001</c:v>
                </c:pt>
                <c:pt idx="159">
                  <c:v>11.775289730000001</c:v>
                </c:pt>
                <c:pt idx="160">
                  <c:v>11.774089010000001</c:v>
                </c:pt>
                <c:pt idx="161">
                  <c:v>11.77368845</c:v>
                </c:pt>
                <c:pt idx="162">
                  <c:v>11.76989056</c:v>
                </c:pt>
                <c:pt idx="163">
                  <c:v>11.769085909999999</c:v>
                </c:pt>
                <c:pt idx="164">
                  <c:v>11.76864462</c:v>
                </c:pt>
                <c:pt idx="165">
                  <c:v>11.766962850000001</c:v>
                </c:pt>
                <c:pt idx="166">
                  <c:v>11.765627820000001</c:v>
                </c:pt>
                <c:pt idx="167">
                  <c:v>11.763411769999999</c:v>
                </c:pt>
                <c:pt idx="168">
                  <c:v>11.762586300000001</c:v>
                </c:pt>
                <c:pt idx="169">
                  <c:v>11.75471804</c:v>
                </c:pt>
                <c:pt idx="170">
                  <c:v>11.75390893</c:v>
                </c:pt>
                <c:pt idx="171">
                  <c:v>11.753067720000001</c:v>
                </c:pt>
                <c:pt idx="172">
                  <c:v>11.7521392</c:v>
                </c:pt>
                <c:pt idx="173">
                  <c:v>11.751335879999999</c:v>
                </c:pt>
                <c:pt idx="174">
                  <c:v>11.750255900000001</c:v>
                </c:pt>
                <c:pt idx="175">
                  <c:v>11.749822010000001</c:v>
                </c:pt>
                <c:pt idx="176">
                  <c:v>11.74892996</c:v>
                </c:pt>
                <c:pt idx="177">
                  <c:v>11.74876409</c:v>
                </c:pt>
                <c:pt idx="178">
                  <c:v>11.74849549</c:v>
                </c:pt>
                <c:pt idx="179">
                  <c:v>11.747997590000001</c:v>
                </c:pt>
                <c:pt idx="180">
                  <c:v>11.746019349999999</c:v>
                </c:pt>
                <c:pt idx="181">
                  <c:v>11.744076870000001</c:v>
                </c:pt>
                <c:pt idx="182">
                  <c:v>11.743314700000001</c:v>
                </c:pt>
                <c:pt idx="183">
                  <c:v>11.74248042</c:v>
                </c:pt>
                <c:pt idx="184">
                  <c:v>11.742448619999999</c:v>
                </c:pt>
                <c:pt idx="185">
                  <c:v>11.742202170000001</c:v>
                </c:pt>
                <c:pt idx="186">
                  <c:v>11.7393277</c:v>
                </c:pt>
                <c:pt idx="187">
                  <c:v>11.73926391</c:v>
                </c:pt>
                <c:pt idx="188">
                  <c:v>11.738067020000001</c:v>
                </c:pt>
                <c:pt idx="189">
                  <c:v>11.73797121</c:v>
                </c:pt>
                <c:pt idx="190">
                  <c:v>11.73793927</c:v>
                </c:pt>
                <c:pt idx="191">
                  <c:v>11.73749999</c:v>
                </c:pt>
                <c:pt idx="192">
                  <c:v>11.737100480000001</c:v>
                </c:pt>
                <c:pt idx="193">
                  <c:v>11.73694064</c:v>
                </c:pt>
                <c:pt idx="194">
                  <c:v>11.73657289</c:v>
                </c:pt>
                <c:pt idx="195">
                  <c:v>11.734820239999999</c:v>
                </c:pt>
                <c:pt idx="196">
                  <c:v>11.733818490000001</c:v>
                </c:pt>
                <c:pt idx="197">
                  <c:v>11.73230996</c:v>
                </c:pt>
                <c:pt idx="198">
                  <c:v>11.732213590000001</c:v>
                </c:pt>
                <c:pt idx="199">
                  <c:v>11.729133020000001</c:v>
                </c:pt>
                <c:pt idx="200">
                  <c:v>11.72517792</c:v>
                </c:pt>
                <c:pt idx="201">
                  <c:v>11.723769689999999</c:v>
                </c:pt>
                <c:pt idx="202">
                  <c:v>11.722643290000001</c:v>
                </c:pt>
                <c:pt idx="203">
                  <c:v>11.72074419</c:v>
                </c:pt>
                <c:pt idx="204">
                  <c:v>11.71926461</c:v>
                </c:pt>
                <c:pt idx="205">
                  <c:v>11.718922859999999</c:v>
                </c:pt>
                <c:pt idx="206">
                  <c:v>11.718922859999999</c:v>
                </c:pt>
                <c:pt idx="207">
                  <c:v>11.71877636</c:v>
                </c:pt>
                <c:pt idx="208">
                  <c:v>11.718540279999999</c:v>
                </c:pt>
                <c:pt idx="209">
                  <c:v>11.71841815</c:v>
                </c:pt>
                <c:pt idx="210">
                  <c:v>11.717742100000001</c:v>
                </c:pt>
                <c:pt idx="211">
                  <c:v>11.71679649</c:v>
                </c:pt>
                <c:pt idx="212">
                  <c:v>11.71382341</c:v>
                </c:pt>
                <c:pt idx="213">
                  <c:v>11.71359434</c:v>
                </c:pt>
                <c:pt idx="214">
                  <c:v>11.71346342</c:v>
                </c:pt>
                <c:pt idx="215">
                  <c:v>11.71275945</c:v>
                </c:pt>
                <c:pt idx="216">
                  <c:v>11.71177632</c:v>
                </c:pt>
                <c:pt idx="217">
                  <c:v>11.709043080000001</c:v>
                </c:pt>
                <c:pt idx="218">
                  <c:v>11.708352440000001</c:v>
                </c:pt>
                <c:pt idx="219">
                  <c:v>11.7076037</c:v>
                </c:pt>
                <c:pt idx="220">
                  <c:v>11.706566049999999</c:v>
                </c:pt>
                <c:pt idx="221">
                  <c:v>11.70646717</c:v>
                </c:pt>
                <c:pt idx="222">
                  <c:v>11.70502407</c:v>
                </c:pt>
                <c:pt idx="223">
                  <c:v>11.70450404</c:v>
                </c:pt>
                <c:pt idx="224">
                  <c:v>11.70216471</c:v>
                </c:pt>
                <c:pt idx="225">
                  <c:v>11.700284310000001</c:v>
                </c:pt>
                <c:pt idx="226">
                  <c:v>11.7001931</c:v>
                </c:pt>
                <c:pt idx="227">
                  <c:v>11.697286610000001</c:v>
                </c:pt>
                <c:pt idx="228">
                  <c:v>11.6968291</c:v>
                </c:pt>
                <c:pt idx="229">
                  <c:v>11.69637971</c:v>
                </c:pt>
                <c:pt idx="230">
                  <c:v>11.69524702</c:v>
                </c:pt>
                <c:pt idx="231">
                  <c:v>11.69298613</c:v>
                </c:pt>
                <c:pt idx="232">
                  <c:v>11.69203353</c:v>
                </c:pt>
                <c:pt idx="233">
                  <c:v>11.691331030000001</c:v>
                </c:pt>
                <c:pt idx="234">
                  <c:v>11.69030985</c:v>
                </c:pt>
                <c:pt idx="235">
                  <c:v>11.68984077</c:v>
                </c:pt>
                <c:pt idx="236">
                  <c:v>11.68957262</c:v>
                </c:pt>
                <c:pt idx="237">
                  <c:v>11.689472049999999</c:v>
                </c:pt>
                <c:pt idx="238">
                  <c:v>11.68828115</c:v>
                </c:pt>
                <c:pt idx="239">
                  <c:v>11.6867359</c:v>
                </c:pt>
                <c:pt idx="240">
                  <c:v>11.682068900000001</c:v>
                </c:pt>
                <c:pt idx="241">
                  <c:v>11.681410059999999</c:v>
                </c:pt>
                <c:pt idx="242">
                  <c:v>11.68021798</c:v>
                </c:pt>
                <c:pt idx="243">
                  <c:v>11.680141839999999</c:v>
                </c:pt>
                <c:pt idx="244">
                  <c:v>11.676853899999999</c:v>
                </c:pt>
                <c:pt idx="245">
                  <c:v>11.67623408</c:v>
                </c:pt>
                <c:pt idx="246">
                  <c:v>11.67562238</c:v>
                </c:pt>
                <c:pt idx="247">
                  <c:v>11.674950770000001</c:v>
                </c:pt>
                <c:pt idx="248">
                  <c:v>11.67419361</c:v>
                </c:pt>
                <c:pt idx="249">
                  <c:v>11.671952810000001</c:v>
                </c:pt>
                <c:pt idx="250">
                  <c:v>11.671261660000001</c:v>
                </c:pt>
                <c:pt idx="251">
                  <c:v>11.67099702</c:v>
                </c:pt>
                <c:pt idx="252">
                  <c:v>11.670706689999999</c:v>
                </c:pt>
                <c:pt idx="253">
                  <c:v>11.66968132</c:v>
                </c:pt>
                <c:pt idx="254">
                  <c:v>11.66864634</c:v>
                </c:pt>
                <c:pt idx="255">
                  <c:v>11.66568947</c:v>
                </c:pt>
                <c:pt idx="256">
                  <c:v>11.66535466</c:v>
                </c:pt>
                <c:pt idx="257">
                  <c:v>11.664323789999999</c:v>
                </c:pt>
                <c:pt idx="258">
                  <c:v>11.66410029</c:v>
                </c:pt>
                <c:pt idx="259">
                  <c:v>11.66349832</c:v>
                </c:pt>
                <c:pt idx="260">
                  <c:v>11.662629129999999</c:v>
                </c:pt>
                <c:pt idx="261">
                  <c:v>11.66184535</c:v>
                </c:pt>
                <c:pt idx="262">
                  <c:v>11.66170747</c:v>
                </c:pt>
                <c:pt idx="263">
                  <c:v>11.66101783</c:v>
                </c:pt>
                <c:pt idx="264">
                  <c:v>11.65978391</c:v>
                </c:pt>
                <c:pt idx="265">
                  <c:v>11.65881641</c:v>
                </c:pt>
                <c:pt idx="266">
                  <c:v>11.65589097</c:v>
                </c:pt>
                <c:pt idx="267">
                  <c:v>11.655613560000001</c:v>
                </c:pt>
                <c:pt idx="268">
                  <c:v>11.655275359999999</c:v>
                </c:pt>
                <c:pt idx="269">
                  <c:v>11.655188620000001</c:v>
                </c:pt>
                <c:pt idx="270">
                  <c:v>11.65346102</c:v>
                </c:pt>
                <c:pt idx="271">
                  <c:v>11.65336544</c:v>
                </c:pt>
                <c:pt idx="272">
                  <c:v>11.652948240000001</c:v>
                </c:pt>
                <c:pt idx="273">
                  <c:v>11.65293086</c:v>
                </c:pt>
                <c:pt idx="274">
                  <c:v>11.651652090000001</c:v>
                </c:pt>
                <c:pt idx="275">
                  <c:v>11.65143445</c:v>
                </c:pt>
                <c:pt idx="276">
                  <c:v>11.651347380000001</c:v>
                </c:pt>
                <c:pt idx="277">
                  <c:v>11.64942121</c:v>
                </c:pt>
                <c:pt idx="278">
                  <c:v>11.64905473</c:v>
                </c:pt>
                <c:pt idx="279">
                  <c:v>11.648635730000001</c:v>
                </c:pt>
                <c:pt idx="280">
                  <c:v>11.647237799999999</c:v>
                </c:pt>
                <c:pt idx="281">
                  <c:v>11.646695579999999</c:v>
                </c:pt>
                <c:pt idx="282">
                  <c:v>11.64645936</c:v>
                </c:pt>
                <c:pt idx="283">
                  <c:v>11.645802890000001</c:v>
                </c:pt>
                <c:pt idx="284">
                  <c:v>11.644558809999999</c:v>
                </c:pt>
                <c:pt idx="285">
                  <c:v>11.64312883</c:v>
                </c:pt>
                <c:pt idx="286">
                  <c:v>11.64297957</c:v>
                </c:pt>
                <c:pt idx="287">
                  <c:v>11.640535610000001</c:v>
                </c:pt>
                <c:pt idx="288">
                  <c:v>11.640500400000001</c:v>
                </c:pt>
                <c:pt idx="289">
                  <c:v>11.64011303</c:v>
                </c:pt>
                <c:pt idx="290">
                  <c:v>11.63992809</c:v>
                </c:pt>
                <c:pt idx="291">
                  <c:v>11.637423679999999</c:v>
                </c:pt>
                <c:pt idx="292">
                  <c:v>11.637353040000001</c:v>
                </c:pt>
                <c:pt idx="293">
                  <c:v>11.637353040000001</c:v>
                </c:pt>
                <c:pt idx="294">
                  <c:v>11.637353040000001</c:v>
                </c:pt>
                <c:pt idx="295">
                  <c:v>11.63604535</c:v>
                </c:pt>
                <c:pt idx="296">
                  <c:v>11.63592156</c:v>
                </c:pt>
                <c:pt idx="297">
                  <c:v>11.63454115</c:v>
                </c:pt>
                <c:pt idx="298">
                  <c:v>11.634514579999999</c:v>
                </c:pt>
                <c:pt idx="299">
                  <c:v>11.63440831</c:v>
                </c:pt>
                <c:pt idx="300">
                  <c:v>11.633983130000001</c:v>
                </c:pt>
                <c:pt idx="301">
                  <c:v>11.63292826</c:v>
                </c:pt>
                <c:pt idx="302">
                  <c:v>11.631810120000001</c:v>
                </c:pt>
                <c:pt idx="303">
                  <c:v>11.631001789999999</c:v>
                </c:pt>
                <c:pt idx="304">
                  <c:v>11.630495140000001</c:v>
                </c:pt>
                <c:pt idx="305">
                  <c:v>11.63011277</c:v>
                </c:pt>
                <c:pt idx="306">
                  <c:v>11.62943658</c:v>
                </c:pt>
                <c:pt idx="307">
                  <c:v>11.627690619999999</c:v>
                </c:pt>
                <c:pt idx="308">
                  <c:v>11.62699495</c:v>
                </c:pt>
                <c:pt idx="309">
                  <c:v>11.626780800000001</c:v>
                </c:pt>
                <c:pt idx="310">
                  <c:v>11.6266023</c:v>
                </c:pt>
                <c:pt idx="311">
                  <c:v>11.626388070000001</c:v>
                </c:pt>
                <c:pt idx="312">
                  <c:v>11.625137459999999</c:v>
                </c:pt>
                <c:pt idx="313">
                  <c:v>11.62353617</c:v>
                </c:pt>
                <c:pt idx="314">
                  <c:v>11.62322277</c:v>
                </c:pt>
                <c:pt idx="315">
                  <c:v>11.623177999999999</c:v>
                </c:pt>
                <c:pt idx="316">
                  <c:v>11.62186955</c:v>
                </c:pt>
                <c:pt idx="317">
                  <c:v>11.621779869999999</c:v>
                </c:pt>
                <c:pt idx="318">
                  <c:v>11.62140312</c:v>
                </c:pt>
                <c:pt idx="319">
                  <c:v>11.621187770000001</c:v>
                </c:pt>
                <c:pt idx="320">
                  <c:v>11.620280989999999</c:v>
                </c:pt>
                <c:pt idx="321">
                  <c:v>11.61971496</c:v>
                </c:pt>
                <c:pt idx="322">
                  <c:v>11.6195352</c:v>
                </c:pt>
                <c:pt idx="323">
                  <c:v>11.618914780000001</c:v>
                </c:pt>
                <c:pt idx="324">
                  <c:v>11.61831198</c:v>
                </c:pt>
                <c:pt idx="325">
                  <c:v>11.61728548</c:v>
                </c:pt>
                <c:pt idx="326">
                  <c:v>11.61577984</c:v>
                </c:pt>
                <c:pt idx="327">
                  <c:v>11.615635470000001</c:v>
                </c:pt>
                <c:pt idx="328">
                  <c:v>11.61556328</c:v>
                </c:pt>
                <c:pt idx="329">
                  <c:v>11.61358495</c:v>
                </c:pt>
                <c:pt idx="330">
                  <c:v>11.612390639999999</c:v>
                </c:pt>
                <c:pt idx="331">
                  <c:v>11.61187447</c:v>
                </c:pt>
                <c:pt idx="332">
                  <c:v>11.61055114</c:v>
                </c:pt>
                <c:pt idx="333">
                  <c:v>11.60983437</c:v>
                </c:pt>
                <c:pt idx="334">
                  <c:v>11.609171570000001</c:v>
                </c:pt>
                <c:pt idx="335">
                  <c:v>11.60906258</c:v>
                </c:pt>
                <c:pt idx="336">
                  <c:v>11.60878095</c:v>
                </c:pt>
                <c:pt idx="337">
                  <c:v>11.60864465</c:v>
                </c:pt>
                <c:pt idx="338">
                  <c:v>11.60760818</c:v>
                </c:pt>
                <c:pt idx="339">
                  <c:v>11.607289740000001</c:v>
                </c:pt>
                <c:pt idx="340">
                  <c:v>11.60667078</c:v>
                </c:pt>
                <c:pt idx="341">
                  <c:v>11.60621542</c:v>
                </c:pt>
                <c:pt idx="342">
                  <c:v>11.60585099</c:v>
                </c:pt>
                <c:pt idx="343">
                  <c:v>11.60570517</c:v>
                </c:pt>
                <c:pt idx="344">
                  <c:v>11.605076110000001</c:v>
                </c:pt>
                <c:pt idx="345">
                  <c:v>11.604674770000001</c:v>
                </c:pt>
                <c:pt idx="346">
                  <c:v>11.602153550000001</c:v>
                </c:pt>
                <c:pt idx="347">
                  <c:v>11.60201634</c:v>
                </c:pt>
                <c:pt idx="348">
                  <c:v>11.601137789999999</c:v>
                </c:pt>
                <c:pt idx="349">
                  <c:v>11.6000385</c:v>
                </c:pt>
                <c:pt idx="350">
                  <c:v>11.59928663</c:v>
                </c:pt>
                <c:pt idx="351">
                  <c:v>11.598818720000001</c:v>
                </c:pt>
                <c:pt idx="352">
                  <c:v>11.59722985</c:v>
                </c:pt>
                <c:pt idx="353">
                  <c:v>11.59680695</c:v>
                </c:pt>
                <c:pt idx="354">
                  <c:v>11.59680695</c:v>
                </c:pt>
                <c:pt idx="355">
                  <c:v>11.59509514</c:v>
                </c:pt>
                <c:pt idx="356">
                  <c:v>11.595058290000001</c:v>
                </c:pt>
                <c:pt idx="357">
                  <c:v>11.59411828</c:v>
                </c:pt>
                <c:pt idx="358">
                  <c:v>11.592882019999999</c:v>
                </c:pt>
                <c:pt idx="359">
                  <c:v>11.592124739999999</c:v>
                </c:pt>
                <c:pt idx="360">
                  <c:v>11.591292920000001</c:v>
                </c:pt>
                <c:pt idx="361">
                  <c:v>11.591043239999999</c:v>
                </c:pt>
                <c:pt idx="362">
                  <c:v>11.590469669999999</c:v>
                </c:pt>
                <c:pt idx="363">
                  <c:v>11.59043265</c:v>
                </c:pt>
                <c:pt idx="364">
                  <c:v>11.589849470000001</c:v>
                </c:pt>
                <c:pt idx="365">
                  <c:v>11.58984021</c:v>
                </c:pt>
                <c:pt idx="366">
                  <c:v>11.58920109</c:v>
                </c:pt>
                <c:pt idx="367">
                  <c:v>11.58872843</c:v>
                </c:pt>
                <c:pt idx="368">
                  <c:v>11.58856155</c:v>
                </c:pt>
                <c:pt idx="369">
                  <c:v>11.588468840000001</c:v>
                </c:pt>
                <c:pt idx="370">
                  <c:v>11.58670553</c:v>
                </c:pt>
                <c:pt idx="371">
                  <c:v>11.58254481</c:v>
                </c:pt>
                <c:pt idx="372">
                  <c:v>11.5825075</c:v>
                </c:pt>
                <c:pt idx="373">
                  <c:v>11.58215298</c:v>
                </c:pt>
                <c:pt idx="374">
                  <c:v>11.581658300000001</c:v>
                </c:pt>
                <c:pt idx="375">
                  <c:v>11.58135951</c:v>
                </c:pt>
                <c:pt idx="376">
                  <c:v>11.580387829999999</c:v>
                </c:pt>
                <c:pt idx="377">
                  <c:v>11.579415210000001</c:v>
                </c:pt>
                <c:pt idx="378">
                  <c:v>11.574998450000001</c:v>
                </c:pt>
                <c:pt idx="379">
                  <c:v>11.574199289999999</c:v>
                </c:pt>
                <c:pt idx="380">
                  <c:v>11.573550089999999</c:v>
                </c:pt>
                <c:pt idx="381">
                  <c:v>11.573550089999999</c:v>
                </c:pt>
                <c:pt idx="382">
                  <c:v>11.57319238</c:v>
                </c:pt>
                <c:pt idx="383">
                  <c:v>11.57252368</c:v>
                </c:pt>
                <c:pt idx="384">
                  <c:v>11.571194370000001</c:v>
                </c:pt>
                <c:pt idx="385">
                  <c:v>11.56849261</c:v>
                </c:pt>
                <c:pt idx="386">
                  <c:v>11.568142549999999</c:v>
                </c:pt>
                <c:pt idx="387">
                  <c:v>11.568104699999999</c:v>
                </c:pt>
                <c:pt idx="388">
                  <c:v>11.567063210000001</c:v>
                </c:pt>
                <c:pt idx="389">
                  <c:v>11.56657049</c:v>
                </c:pt>
                <c:pt idx="390">
                  <c:v>11.56636196</c:v>
                </c:pt>
                <c:pt idx="391">
                  <c:v>11.566267160000001</c:v>
                </c:pt>
                <c:pt idx="392">
                  <c:v>11.56581199</c:v>
                </c:pt>
                <c:pt idx="393">
                  <c:v>11.565166809999999</c:v>
                </c:pt>
                <c:pt idx="394">
                  <c:v>11.56510986</c:v>
                </c:pt>
                <c:pt idx="395">
                  <c:v>11.565014939999999</c:v>
                </c:pt>
                <c:pt idx="396">
                  <c:v>11.5647871</c:v>
                </c:pt>
                <c:pt idx="397">
                  <c:v>11.564692150000001</c:v>
                </c:pt>
                <c:pt idx="398">
                  <c:v>11.563590059999999</c:v>
                </c:pt>
                <c:pt idx="399">
                  <c:v>11.56324779</c:v>
                </c:pt>
                <c:pt idx="400">
                  <c:v>11.56171563</c:v>
                </c:pt>
                <c:pt idx="401">
                  <c:v>11.56171563</c:v>
                </c:pt>
                <c:pt idx="402">
                  <c:v>11.561172620000001</c:v>
                </c:pt>
                <c:pt idx="403">
                  <c:v>11.56108686</c:v>
                </c:pt>
                <c:pt idx="404">
                  <c:v>11.5609725</c:v>
                </c:pt>
                <c:pt idx="405">
                  <c:v>11.560905780000001</c:v>
                </c:pt>
                <c:pt idx="406">
                  <c:v>11.560114349999999</c:v>
                </c:pt>
                <c:pt idx="407">
                  <c:v>11.55973271</c:v>
                </c:pt>
                <c:pt idx="408">
                  <c:v>11.558835289999999</c:v>
                </c:pt>
                <c:pt idx="409">
                  <c:v>11.55820471</c:v>
                </c:pt>
                <c:pt idx="410">
                  <c:v>11.557611980000001</c:v>
                </c:pt>
                <c:pt idx="411">
                  <c:v>11.55617651</c:v>
                </c:pt>
                <c:pt idx="412">
                  <c:v>11.555745460000001</c:v>
                </c:pt>
                <c:pt idx="413">
                  <c:v>11.55501705</c:v>
                </c:pt>
                <c:pt idx="414">
                  <c:v>11.55465265</c:v>
                </c:pt>
                <c:pt idx="415">
                  <c:v>11.55424973</c:v>
                </c:pt>
                <c:pt idx="416">
                  <c:v>11.55411539</c:v>
                </c:pt>
                <c:pt idx="417">
                  <c:v>11.55402902</c:v>
                </c:pt>
                <c:pt idx="418">
                  <c:v>11.55375066</c:v>
                </c:pt>
                <c:pt idx="419">
                  <c:v>11.55331857</c:v>
                </c:pt>
                <c:pt idx="420">
                  <c:v>11.553020800000001</c:v>
                </c:pt>
                <c:pt idx="421">
                  <c:v>11.55275176</c:v>
                </c:pt>
                <c:pt idx="422">
                  <c:v>11.55264605</c:v>
                </c:pt>
                <c:pt idx="423">
                  <c:v>11.552146179999999</c:v>
                </c:pt>
                <c:pt idx="424">
                  <c:v>11.551925000000001</c:v>
                </c:pt>
                <c:pt idx="425">
                  <c:v>11.55134778</c:v>
                </c:pt>
                <c:pt idx="426">
                  <c:v>11.5510783</c:v>
                </c:pt>
                <c:pt idx="427">
                  <c:v>11.55092428</c:v>
                </c:pt>
                <c:pt idx="428">
                  <c:v>11.5508954</c:v>
                </c:pt>
                <c:pt idx="429">
                  <c:v>11.55066431</c:v>
                </c:pt>
                <c:pt idx="430">
                  <c:v>11.54999001</c:v>
                </c:pt>
                <c:pt idx="431">
                  <c:v>11.54973944</c:v>
                </c:pt>
                <c:pt idx="432">
                  <c:v>11.54973944</c:v>
                </c:pt>
                <c:pt idx="433">
                  <c:v>11.54973944</c:v>
                </c:pt>
                <c:pt idx="434">
                  <c:v>11.54973944</c:v>
                </c:pt>
                <c:pt idx="435">
                  <c:v>11.54954665</c:v>
                </c:pt>
                <c:pt idx="436">
                  <c:v>11.54911274</c:v>
                </c:pt>
                <c:pt idx="437">
                  <c:v>11.54833122</c:v>
                </c:pt>
                <c:pt idx="438">
                  <c:v>11.547375199999999</c:v>
                </c:pt>
                <c:pt idx="439">
                  <c:v>11.54715296</c:v>
                </c:pt>
                <c:pt idx="440">
                  <c:v>11.54664067</c:v>
                </c:pt>
                <c:pt idx="441">
                  <c:v>11.546621330000001</c:v>
                </c:pt>
                <c:pt idx="442">
                  <c:v>11.546621330000001</c:v>
                </c:pt>
                <c:pt idx="443">
                  <c:v>11.544676040000001</c:v>
                </c:pt>
                <c:pt idx="444">
                  <c:v>11.54410431</c:v>
                </c:pt>
                <c:pt idx="445">
                  <c:v>11.54391043</c:v>
                </c:pt>
                <c:pt idx="446">
                  <c:v>11.54382318</c:v>
                </c:pt>
                <c:pt idx="447">
                  <c:v>11.54348377</c:v>
                </c:pt>
                <c:pt idx="448">
                  <c:v>11.543115139999999</c:v>
                </c:pt>
                <c:pt idx="449">
                  <c:v>11.54297929</c:v>
                </c:pt>
                <c:pt idx="450">
                  <c:v>11.542833720000001</c:v>
                </c:pt>
                <c:pt idx="451">
                  <c:v>11.542833720000001</c:v>
                </c:pt>
                <c:pt idx="452">
                  <c:v>11.54278519</c:v>
                </c:pt>
                <c:pt idx="453">
                  <c:v>11.54270754</c:v>
                </c:pt>
                <c:pt idx="454">
                  <c:v>11.54142545</c:v>
                </c:pt>
                <c:pt idx="455">
                  <c:v>11.54133798</c:v>
                </c:pt>
                <c:pt idx="456">
                  <c:v>11.54061845</c:v>
                </c:pt>
                <c:pt idx="457">
                  <c:v>11.5405309</c:v>
                </c:pt>
                <c:pt idx="458">
                  <c:v>11.54042389</c:v>
                </c:pt>
                <c:pt idx="459">
                  <c:v>11.54035579</c:v>
                </c:pt>
                <c:pt idx="460">
                  <c:v>11.53824227</c:v>
                </c:pt>
                <c:pt idx="461">
                  <c:v>11.53799849</c:v>
                </c:pt>
                <c:pt idx="462">
                  <c:v>11.537978989999999</c:v>
                </c:pt>
                <c:pt idx="463">
                  <c:v>11.53761808</c:v>
                </c:pt>
                <c:pt idx="464">
                  <c:v>11.53761808</c:v>
                </c:pt>
                <c:pt idx="465">
                  <c:v>11.537247280000001</c:v>
                </c:pt>
                <c:pt idx="466">
                  <c:v>11.53715944</c:v>
                </c:pt>
                <c:pt idx="467">
                  <c:v>11.535840889999999</c:v>
                </c:pt>
                <c:pt idx="468">
                  <c:v>11.5356454</c:v>
                </c:pt>
                <c:pt idx="469">
                  <c:v>11.53468696</c:v>
                </c:pt>
                <c:pt idx="470">
                  <c:v>11.53377656</c:v>
                </c:pt>
                <c:pt idx="471">
                  <c:v>11.533541489999999</c:v>
                </c:pt>
                <c:pt idx="472">
                  <c:v>11.53346312</c:v>
                </c:pt>
                <c:pt idx="473">
                  <c:v>11.532502579999999</c:v>
                </c:pt>
                <c:pt idx="474">
                  <c:v>11.532090630000001</c:v>
                </c:pt>
                <c:pt idx="475">
                  <c:v>11.53139387</c:v>
                </c:pt>
                <c:pt idx="476">
                  <c:v>11.531118960000001</c:v>
                </c:pt>
                <c:pt idx="477">
                  <c:v>11.530824320000001</c:v>
                </c:pt>
                <c:pt idx="478">
                  <c:v>11.530794849999999</c:v>
                </c:pt>
                <c:pt idx="479">
                  <c:v>11.530087350000001</c:v>
                </c:pt>
                <c:pt idx="480">
                  <c:v>11.52830657</c:v>
                </c:pt>
                <c:pt idx="481">
                  <c:v>11.52761701</c:v>
                </c:pt>
                <c:pt idx="482">
                  <c:v>11.526956569999999</c:v>
                </c:pt>
                <c:pt idx="483">
                  <c:v>11.52684809</c:v>
                </c:pt>
                <c:pt idx="484">
                  <c:v>11.52679878</c:v>
                </c:pt>
                <c:pt idx="485">
                  <c:v>11.525347979999999</c:v>
                </c:pt>
                <c:pt idx="486">
                  <c:v>11.525347979999999</c:v>
                </c:pt>
                <c:pt idx="487">
                  <c:v>11.5251208</c:v>
                </c:pt>
                <c:pt idx="488">
                  <c:v>11.52403354</c:v>
                </c:pt>
                <c:pt idx="489">
                  <c:v>11.523697240000001</c:v>
                </c:pt>
                <c:pt idx="490">
                  <c:v>11.523341029999999</c:v>
                </c:pt>
                <c:pt idx="491">
                  <c:v>11.522023949999999</c:v>
                </c:pt>
                <c:pt idx="492">
                  <c:v>11.521409370000001</c:v>
                </c:pt>
                <c:pt idx="493">
                  <c:v>11.520903560000001</c:v>
                </c:pt>
                <c:pt idx="494">
                  <c:v>11.51800255</c:v>
                </c:pt>
                <c:pt idx="495">
                  <c:v>11.517913009999999</c:v>
                </c:pt>
                <c:pt idx="496">
                  <c:v>11.51780355</c:v>
                </c:pt>
                <c:pt idx="497">
                  <c:v>11.517554730000001</c:v>
                </c:pt>
                <c:pt idx="498">
                  <c:v>11.516668449999999</c:v>
                </c:pt>
                <c:pt idx="499">
                  <c:v>11.515522089999999</c:v>
                </c:pt>
                <c:pt idx="500">
                  <c:v>11.51542235</c:v>
                </c:pt>
                <c:pt idx="501">
                  <c:v>11.51532259</c:v>
                </c:pt>
                <c:pt idx="502">
                  <c:v>11.515182920000001</c:v>
                </c:pt>
                <c:pt idx="503">
                  <c:v>11.5150033</c:v>
                </c:pt>
                <c:pt idx="504">
                  <c:v>11.51464399</c:v>
                </c:pt>
                <c:pt idx="505">
                  <c:v>11.514484250000001</c:v>
                </c:pt>
                <c:pt idx="506">
                  <c:v>11.51401487</c:v>
                </c:pt>
                <c:pt idx="507">
                  <c:v>11.513944950000001</c:v>
                </c:pt>
                <c:pt idx="508">
                  <c:v>11.513205429999999</c:v>
                </c:pt>
                <c:pt idx="509">
                  <c:v>11.51292546</c:v>
                </c:pt>
                <c:pt idx="510">
                  <c:v>11.51224523</c:v>
                </c:pt>
                <c:pt idx="511">
                  <c:v>11.510713020000001</c:v>
                </c:pt>
                <c:pt idx="512">
                  <c:v>11.51065288</c:v>
                </c:pt>
                <c:pt idx="513">
                  <c:v>11.510532599999999</c:v>
                </c:pt>
                <c:pt idx="514">
                  <c:v>11.50887728</c:v>
                </c:pt>
                <c:pt idx="515">
                  <c:v>11.50770185</c:v>
                </c:pt>
                <c:pt idx="516">
                  <c:v>11.50616265</c:v>
                </c:pt>
                <c:pt idx="517">
                  <c:v>11.50575985</c:v>
                </c:pt>
                <c:pt idx="518">
                  <c:v>11.50562891</c:v>
                </c:pt>
                <c:pt idx="519">
                  <c:v>11.505397200000001</c:v>
                </c:pt>
                <c:pt idx="520">
                  <c:v>11.50483281</c:v>
                </c:pt>
                <c:pt idx="521">
                  <c:v>11.50408652</c:v>
                </c:pt>
                <c:pt idx="522">
                  <c:v>11.50371316</c:v>
                </c:pt>
                <c:pt idx="523">
                  <c:v>11.50335986</c:v>
                </c:pt>
                <c:pt idx="524">
                  <c:v>11.50139929</c:v>
                </c:pt>
                <c:pt idx="525">
                  <c:v>11.50034668</c:v>
                </c:pt>
                <c:pt idx="526">
                  <c:v>11.50034668</c:v>
                </c:pt>
                <c:pt idx="527">
                  <c:v>11.49899894</c:v>
                </c:pt>
                <c:pt idx="528">
                  <c:v>11.4981265</c:v>
                </c:pt>
                <c:pt idx="529">
                  <c:v>11.497893039999999</c:v>
                </c:pt>
                <c:pt idx="530">
                  <c:v>11.49752752</c:v>
                </c:pt>
                <c:pt idx="531">
                  <c:v>11.497121229999999</c:v>
                </c:pt>
                <c:pt idx="532">
                  <c:v>11.4956674</c:v>
                </c:pt>
                <c:pt idx="533">
                  <c:v>11.495585999999999</c:v>
                </c:pt>
                <c:pt idx="534">
                  <c:v>11.495270530000001</c:v>
                </c:pt>
                <c:pt idx="535">
                  <c:v>11.49519928</c:v>
                </c:pt>
                <c:pt idx="536">
                  <c:v>11.495189099999999</c:v>
                </c:pt>
                <c:pt idx="537">
                  <c:v>11.493620310000001</c:v>
                </c:pt>
                <c:pt idx="538">
                  <c:v>11.493508159999999</c:v>
                </c:pt>
                <c:pt idx="539">
                  <c:v>11.49295742</c:v>
                </c:pt>
                <c:pt idx="540">
                  <c:v>11.492875809999999</c:v>
                </c:pt>
                <c:pt idx="541">
                  <c:v>11.492345139999999</c:v>
                </c:pt>
                <c:pt idx="542">
                  <c:v>11.49135448</c:v>
                </c:pt>
                <c:pt idx="543">
                  <c:v>11.49134426</c:v>
                </c:pt>
                <c:pt idx="544">
                  <c:v>11.48993316</c:v>
                </c:pt>
                <c:pt idx="545">
                  <c:v>11.48962613</c:v>
                </c:pt>
                <c:pt idx="546">
                  <c:v>11.489544240000001</c:v>
                </c:pt>
                <c:pt idx="547">
                  <c:v>11.488673759999999</c:v>
                </c:pt>
                <c:pt idx="548">
                  <c:v>11.48760766</c:v>
                </c:pt>
                <c:pt idx="549">
                  <c:v>11.48651989</c:v>
                </c:pt>
                <c:pt idx="550">
                  <c:v>11.485770069999999</c:v>
                </c:pt>
                <c:pt idx="551">
                  <c:v>11.48565704</c:v>
                </c:pt>
                <c:pt idx="552">
                  <c:v>11.483630529999999</c:v>
                </c:pt>
                <c:pt idx="553">
                  <c:v>11.48307432</c:v>
                </c:pt>
                <c:pt idx="554">
                  <c:v>11.48286824</c:v>
                </c:pt>
                <c:pt idx="555">
                  <c:v>11.482744569999999</c:v>
                </c:pt>
                <c:pt idx="556">
                  <c:v>11.48215693</c:v>
                </c:pt>
                <c:pt idx="557">
                  <c:v>11.48140384</c:v>
                </c:pt>
                <c:pt idx="558">
                  <c:v>11.481176769999999</c:v>
                </c:pt>
                <c:pt idx="559">
                  <c:v>11.48070182</c:v>
                </c:pt>
                <c:pt idx="560">
                  <c:v>11.480639849999999</c:v>
                </c:pt>
                <c:pt idx="561">
                  <c:v>11.480588210000001</c:v>
                </c:pt>
                <c:pt idx="562">
                  <c:v>11.480464250000001</c:v>
                </c:pt>
                <c:pt idx="563">
                  <c:v>11.47902736</c:v>
                </c:pt>
                <c:pt idx="564">
                  <c:v>11.47879975</c:v>
                </c:pt>
                <c:pt idx="565">
                  <c:v>11.478199439999999</c:v>
                </c:pt>
                <c:pt idx="566">
                  <c:v>11.47769199</c:v>
                </c:pt>
                <c:pt idx="567">
                  <c:v>11.477432990000001</c:v>
                </c:pt>
                <c:pt idx="568">
                  <c:v>11.477215380000001</c:v>
                </c:pt>
                <c:pt idx="569">
                  <c:v>11.477215380000001</c:v>
                </c:pt>
                <c:pt idx="570">
                  <c:v>11.477132470000001</c:v>
                </c:pt>
                <c:pt idx="571">
                  <c:v>11.47700809</c:v>
                </c:pt>
                <c:pt idx="572">
                  <c:v>11.475836080000001</c:v>
                </c:pt>
                <c:pt idx="573">
                  <c:v>11.47532743</c:v>
                </c:pt>
                <c:pt idx="574">
                  <c:v>11.475109359999999</c:v>
                </c:pt>
                <c:pt idx="575">
                  <c:v>11.47411187</c:v>
                </c:pt>
                <c:pt idx="576">
                  <c:v>11.473175810000001</c:v>
                </c:pt>
                <c:pt idx="577">
                  <c:v>11.473030120000001</c:v>
                </c:pt>
                <c:pt idx="578">
                  <c:v>11.471342760000001</c:v>
                </c:pt>
                <c:pt idx="579">
                  <c:v>11.471280220000001</c:v>
                </c:pt>
                <c:pt idx="580">
                  <c:v>11.47036237</c:v>
                </c:pt>
                <c:pt idx="581">
                  <c:v>11.468649599999999</c:v>
                </c:pt>
                <c:pt idx="582">
                  <c:v>11.468534610000001</c:v>
                </c:pt>
                <c:pt idx="583">
                  <c:v>11.46818957</c:v>
                </c:pt>
                <c:pt idx="584">
                  <c:v>11.467143269999999</c:v>
                </c:pt>
                <c:pt idx="585">
                  <c:v>11.466996699999999</c:v>
                </c:pt>
                <c:pt idx="586">
                  <c:v>11.46597012</c:v>
                </c:pt>
                <c:pt idx="587">
                  <c:v>11.465739510000001</c:v>
                </c:pt>
                <c:pt idx="588">
                  <c:v>11.46527815</c:v>
                </c:pt>
                <c:pt idx="589">
                  <c:v>11.46505788</c:v>
                </c:pt>
                <c:pt idx="590">
                  <c:v>11.465026399999999</c:v>
                </c:pt>
                <c:pt idx="591">
                  <c:v>11.464785089999999</c:v>
                </c:pt>
                <c:pt idx="592">
                  <c:v>11.46381925</c:v>
                </c:pt>
                <c:pt idx="593">
                  <c:v>11.46281042</c:v>
                </c:pt>
                <c:pt idx="594">
                  <c:v>11.46163217</c:v>
                </c:pt>
                <c:pt idx="595">
                  <c:v>11.46016794</c:v>
                </c:pt>
                <c:pt idx="596">
                  <c:v>11.45974618</c:v>
                </c:pt>
                <c:pt idx="597">
                  <c:v>11.45362122</c:v>
                </c:pt>
                <c:pt idx="598">
                  <c:v>11.453175460000001</c:v>
                </c:pt>
                <c:pt idx="599">
                  <c:v>11.45282508</c:v>
                </c:pt>
                <c:pt idx="600">
                  <c:v>11.45282508</c:v>
                </c:pt>
                <c:pt idx="601">
                  <c:v>11.4524852</c:v>
                </c:pt>
                <c:pt idx="602">
                  <c:v>11.45242146</c:v>
                </c:pt>
                <c:pt idx="603">
                  <c:v>11.45139043</c:v>
                </c:pt>
                <c:pt idx="604">
                  <c:v>11.450964949999999</c:v>
                </c:pt>
                <c:pt idx="605">
                  <c:v>11.45039027</c:v>
                </c:pt>
                <c:pt idx="606">
                  <c:v>11.44886683</c:v>
                </c:pt>
                <c:pt idx="607">
                  <c:v>11.448386940000001</c:v>
                </c:pt>
                <c:pt idx="608">
                  <c:v>11.447244960000001</c:v>
                </c:pt>
                <c:pt idx="609">
                  <c:v>11.447148840000001</c:v>
                </c:pt>
                <c:pt idx="610">
                  <c:v>11.446924539999999</c:v>
                </c:pt>
                <c:pt idx="611">
                  <c:v>11.44462521</c:v>
                </c:pt>
                <c:pt idx="612">
                  <c:v>11.44380044</c:v>
                </c:pt>
                <c:pt idx="613">
                  <c:v>11.44315729</c:v>
                </c:pt>
                <c:pt idx="614">
                  <c:v>11.44303934</c:v>
                </c:pt>
                <c:pt idx="615">
                  <c:v>11.44202005</c:v>
                </c:pt>
                <c:pt idx="616">
                  <c:v>11.44189123</c:v>
                </c:pt>
                <c:pt idx="617">
                  <c:v>11.44118239</c:v>
                </c:pt>
                <c:pt idx="618">
                  <c:v>11.44089226</c:v>
                </c:pt>
                <c:pt idx="619">
                  <c:v>11.44068805</c:v>
                </c:pt>
                <c:pt idx="620">
                  <c:v>11.439300449999999</c:v>
                </c:pt>
                <c:pt idx="621">
                  <c:v>11.43864363</c:v>
                </c:pt>
                <c:pt idx="622">
                  <c:v>11.438342</c:v>
                </c:pt>
                <c:pt idx="623">
                  <c:v>11.437738449999999</c:v>
                </c:pt>
                <c:pt idx="624">
                  <c:v>11.43755516</c:v>
                </c:pt>
                <c:pt idx="625">
                  <c:v>11.43754438</c:v>
                </c:pt>
                <c:pt idx="626">
                  <c:v>11.437328689999999</c:v>
                </c:pt>
                <c:pt idx="627">
                  <c:v>11.43695114</c:v>
                </c:pt>
                <c:pt idx="628">
                  <c:v>11.43669216</c:v>
                </c:pt>
                <c:pt idx="629">
                  <c:v>11.43496392</c:v>
                </c:pt>
                <c:pt idx="630">
                  <c:v>11.43392555</c:v>
                </c:pt>
                <c:pt idx="631">
                  <c:v>11.43361166</c:v>
                </c:pt>
                <c:pt idx="632">
                  <c:v>11.432940260000001</c:v>
                </c:pt>
                <c:pt idx="633">
                  <c:v>11.431639479999999</c:v>
                </c:pt>
                <c:pt idx="634">
                  <c:v>11.43130318</c:v>
                </c:pt>
                <c:pt idx="635">
                  <c:v>11.4305325</c:v>
                </c:pt>
                <c:pt idx="636">
                  <c:v>11.430358740000001</c:v>
                </c:pt>
                <c:pt idx="637">
                  <c:v>11.429543860000001</c:v>
                </c:pt>
                <c:pt idx="638">
                  <c:v>11.42948951</c:v>
                </c:pt>
                <c:pt idx="639">
                  <c:v>11.42905461</c:v>
                </c:pt>
                <c:pt idx="640">
                  <c:v>11.427018929999999</c:v>
                </c:pt>
                <c:pt idx="641">
                  <c:v>11.426332179999999</c:v>
                </c:pt>
                <c:pt idx="642">
                  <c:v>11.426004989999999</c:v>
                </c:pt>
                <c:pt idx="643">
                  <c:v>11.425590400000001</c:v>
                </c:pt>
                <c:pt idx="644">
                  <c:v>11.424782540000001</c:v>
                </c:pt>
                <c:pt idx="645">
                  <c:v>11.423635129999999</c:v>
                </c:pt>
                <c:pt idx="646">
                  <c:v>11.423361740000001</c:v>
                </c:pt>
                <c:pt idx="647">
                  <c:v>11.4230664</c:v>
                </c:pt>
                <c:pt idx="648">
                  <c:v>11.42270531</c:v>
                </c:pt>
                <c:pt idx="649">
                  <c:v>11.42235503</c:v>
                </c:pt>
                <c:pt idx="650">
                  <c:v>11.422322189999999</c:v>
                </c:pt>
                <c:pt idx="651">
                  <c:v>11.421522639999999</c:v>
                </c:pt>
                <c:pt idx="652">
                  <c:v>11.421358270000001</c:v>
                </c:pt>
                <c:pt idx="653">
                  <c:v>11.421358270000001</c:v>
                </c:pt>
                <c:pt idx="654">
                  <c:v>11.41972406</c:v>
                </c:pt>
                <c:pt idx="655">
                  <c:v>11.41848291</c:v>
                </c:pt>
                <c:pt idx="656">
                  <c:v>11.41844994</c:v>
                </c:pt>
                <c:pt idx="657">
                  <c:v>11.41841696</c:v>
                </c:pt>
                <c:pt idx="658">
                  <c:v>11.418131150000001</c:v>
                </c:pt>
                <c:pt idx="659">
                  <c:v>11.41807618</c:v>
                </c:pt>
                <c:pt idx="660">
                  <c:v>11.41713017</c:v>
                </c:pt>
                <c:pt idx="661">
                  <c:v>11.41629341</c:v>
                </c:pt>
                <c:pt idx="662">
                  <c:v>11.41616123</c:v>
                </c:pt>
                <c:pt idx="663">
                  <c:v>11.41546698</c:v>
                </c:pt>
                <c:pt idx="664">
                  <c:v>11.41534571</c:v>
                </c:pt>
                <c:pt idx="665">
                  <c:v>11.41531264</c:v>
                </c:pt>
                <c:pt idx="666">
                  <c:v>11.415059019999999</c:v>
                </c:pt>
                <c:pt idx="667">
                  <c:v>11.41385623</c:v>
                </c:pt>
                <c:pt idx="668">
                  <c:v>11.41310513</c:v>
                </c:pt>
                <c:pt idx="669">
                  <c:v>11.412552489999999</c:v>
                </c:pt>
                <c:pt idx="670">
                  <c:v>11.4118336</c:v>
                </c:pt>
                <c:pt idx="671">
                  <c:v>11.41103669</c:v>
                </c:pt>
                <c:pt idx="672">
                  <c:v>11.410748760000001</c:v>
                </c:pt>
                <c:pt idx="673">
                  <c:v>11.41028347</c:v>
                </c:pt>
                <c:pt idx="674">
                  <c:v>11.40987339</c:v>
                </c:pt>
                <c:pt idx="675">
                  <c:v>11.40980688</c:v>
                </c:pt>
                <c:pt idx="676">
                  <c:v>11.409551860000001</c:v>
                </c:pt>
                <c:pt idx="677">
                  <c:v>11.408231389999999</c:v>
                </c:pt>
                <c:pt idx="678">
                  <c:v>11.407909330000001</c:v>
                </c:pt>
                <c:pt idx="679">
                  <c:v>11.406575569999999</c:v>
                </c:pt>
                <c:pt idx="680">
                  <c:v>11.405395929999999</c:v>
                </c:pt>
                <c:pt idx="681">
                  <c:v>11.40463845</c:v>
                </c:pt>
                <c:pt idx="682">
                  <c:v>11.404281790000001</c:v>
                </c:pt>
                <c:pt idx="683">
                  <c:v>11.403824630000001</c:v>
                </c:pt>
                <c:pt idx="684">
                  <c:v>11.40359039</c:v>
                </c:pt>
                <c:pt idx="685">
                  <c:v>11.40346768</c:v>
                </c:pt>
                <c:pt idx="686">
                  <c:v>11.403132919999999</c:v>
                </c:pt>
                <c:pt idx="687">
                  <c:v>11.402920849999999</c:v>
                </c:pt>
                <c:pt idx="688">
                  <c:v>11.402597070000001</c:v>
                </c:pt>
                <c:pt idx="689">
                  <c:v>11.40059628</c:v>
                </c:pt>
                <c:pt idx="690">
                  <c:v>11.40046201</c:v>
                </c:pt>
                <c:pt idx="691">
                  <c:v>11.39959998</c:v>
                </c:pt>
                <c:pt idx="692">
                  <c:v>11.39959998</c:v>
                </c:pt>
                <c:pt idx="693">
                  <c:v>11.399196699999999</c:v>
                </c:pt>
                <c:pt idx="694">
                  <c:v>11.398625109999999</c:v>
                </c:pt>
                <c:pt idx="695">
                  <c:v>11.398356010000001</c:v>
                </c:pt>
                <c:pt idx="696">
                  <c:v>11.39826629</c:v>
                </c:pt>
                <c:pt idx="697">
                  <c:v>11.39826629</c:v>
                </c:pt>
                <c:pt idx="698">
                  <c:v>11.39699821</c:v>
                </c:pt>
                <c:pt idx="699">
                  <c:v>11.3967399</c:v>
                </c:pt>
                <c:pt idx="700">
                  <c:v>11.39591963</c:v>
                </c:pt>
                <c:pt idx="701">
                  <c:v>11.39575099</c:v>
                </c:pt>
                <c:pt idx="702">
                  <c:v>11.395424889999999</c:v>
                </c:pt>
                <c:pt idx="703">
                  <c:v>11.39357871</c:v>
                </c:pt>
                <c:pt idx="704">
                  <c:v>11.39322935</c:v>
                </c:pt>
                <c:pt idx="705">
                  <c:v>11.39249643</c:v>
                </c:pt>
                <c:pt idx="706">
                  <c:v>11.39201128</c:v>
                </c:pt>
                <c:pt idx="707">
                  <c:v>11.39135652</c:v>
                </c:pt>
                <c:pt idx="708">
                  <c:v>11.39075783</c:v>
                </c:pt>
                <c:pt idx="709">
                  <c:v>11.389208610000001</c:v>
                </c:pt>
                <c:pt idx="710">
                  <c:v>11.38828019</c:v>
                </c:pt>
                <c:pt idx="711">
                  <c:v>11.38603483</c:v>
                </c:pt>
                <c:pt idx="712">
                  <c:v>11.38596671</c:v>
                </c:pt>
                <c:pt idx="713">
                  <c:v>11.38586452</c:v>
                </c:pt>
                <c:pt idx="714">
                  <c:v>11.38525117</c:v>
                </c:pt>
                <c:pt idx="715">
                  <c:v>11.38473976</c:v>
                </c:pt>
                <c:pt idx="716">
                  <c:v>11.38414847</c:v>
                </c:pt>
                <c:pt idx="717">
                  <c:v>11.38414847</c:v>
                </c:pt>
                <c:pt idx="718">
                  <c:v>11.383181179999999</c:v>
                </c:pt>
                <c:pt idx="719">
                  <c:v>11.382964830000001</c:v>
                </c:pt>
                <c:pt idx="720">
                  <c:v>11.382064789999999</c:v>
                </c:pt>
                <c:pt idx="721">
                  <c:v>11.381437699999999</c:v>
                </c:pt>
                <c:pt idx="722">
                  <c:v>11.38138067</c:v>
                </c:pt>
                <c:pt idx="723">
                  <c:v>11.38130082</c:v>
                </c:pt>
                <c:pt idx="724">
                  <c:v>11.38117534</c:v>
                </c:pt>
                <c:pt idx="725">
                  <c:v>11.381072659999999</c:v>
                </c:pt>
                <c:pt idx="726">
                  <c:v>11.38085586</c:v>
                </c:pt>
                <c:pt idx="727">
                  <c:v>11.380410700000001</c:v>
                </c:pt>
                <c:pt idx="728">
                  <c:v>11.37959977</c:v>
                </c:pt>
                <c:pt idx="729">
                  <c:v>11.37850225</c:v>
                </c:pt>
                <c:pt idx="730">
                  <c:v>11.37835353</c:v>
                </c:pt>
                <c:pt idx="731">
                  <c:v>11.37829633</c:v>
                </c:pt>
                <c:pt idx="732">
                  <c:v>11.378170470000001</c:v>
                </c:pt>
                <c:pt idx="733">
                  <c:v>11.377998809999999</c:v>
                </c:pt>
                <c:pt idx="734">
                  <c:v>11.3772661</c:v>
                </c:pt>
                <c:pt idx="735">
                  <c:v>11.37695682</c:v>
                </c:pt>
                <c:pt idx="736">
                  <c:v>11.376888080000001</c:v>
                </c:pt>
                <c:pt idx="737">
                  <c:v>11.376211870000001</c:v>
                </c:pt>
                <c:pt idx="738">
                  <c:v>11.376211870000001</c:v>
                </c:pt>
                <c:pt idx="739">
                  <c:v>11.37548932</c:v>
                </c:pt>
                <c:pt idx="740">
                  <c:v>11.374812159999999</c:v>
                </c:pt>
                <c:pt idx="741">
                  <c:v>11.37351396</c:v>
                </c:pt>
                <c:pt idx="742">
                  <c:v>11.3712006</c:v>
                </c:pt>
                <c:pt idx="743">
                  <c:v>11.37042829</c:v>
                </c:pt>
                <c:pt idx="744">
                  <c:v>11.36915902</c:v>
                </c:pt>
                <c:pt idx="745">
                  <c:v>11.36862775</c:v>
                </c:pt>
                <c:pt idx="746">
                  <c:v>11.367945929999999</c:v>
                </c:pt>
                <c:pt idx="747">
                  <c:v>11.366974409999999</c:v>
                </c:pt>
                <c:pt idx="748">
                  <c:v>11.366742950000001</c:v>
                </c:pt>
                <c:pt idx="749">
                  <c:v>11.36617566</c:v>
                </c:pt>
                <c:pt idx="750">
                  <c:v>11.365747089999999</c:v>
                </c:pt>
                <c:pt idx="751">
                  <c:v>11.365608050000001</c:v>
                </c:pt>
                <c:pt idx="752">
                  <c:v>11.36558488</c:v>
                </c:pt>
                <c:pt idx="753">
                  <c:v>11.36437905</c:v>
                </c:pt>
                <c:pt idx="754">
                  <c:v>11.364332640000001</c:v>
                </c:pt>
                <c:pt idx="755">
                  <c:v>11.36428624</c:v>
                </c:pt>
                <c:pt idx="756">
                  <c:v>11.36413539</c:v>
                </c:pt>
                <c:pt idx="757">
                  <c:v>11.363136920000001</c:v>
                </c:pt>
                <c:pt idx="758">
                  <c:v>11.361299929999999</c:v>
                </c:pt>
                <c:pt idx="759">
                  <c:v>11.360799399999999</c:v>
                </c:pt>
                <c:pt idx="760">
                  <c:v>11.35999571</c:v>
                </c:pt>
                <c:pt idx="761">
                  <c:v>11.35968104</c:v>
                </c:pt>
                <c:pt idx="762">
                  <c:v>11.35929632</c:v>
                </c:pt>
                <c:pt idx="763">
                  <c:v>11.35919137</c:v>
                </c:pt>
                <c:pt idx="764">
                  <c:v>11.35818795</c:v>
                </c:pt>
                <c:pt idx="765">
                  <c:v>11.357382149999999</c:v>
                </c:pt>
                <c:pt idx="766">
                  <c:v>11.357066659999999</c:v>
                </c:pt>
                <c:pt idx="767">
                  <c:v>11.35689135</c:v>
                </c:pt>
                <c:pt idx="768">
                  <c:v>11.35682121</c:v>
                </c:pt>
                <c:pt idx="769">
                  <c:v>11.35637691</c:v>
                </c:pt>
                <c:pt idx="770">
                  <c:v>11.356014310000001</c:v>
                </c:pt>
                <c:pt idx="771">
                  <c:v>11.35593242</c:v>
                </c:pt>
                <c:pt idx="772">
                  <c:v>11.35508967</c:v>
                </c:pt>
                <c:pt idx="773">
                  <c:v>11.354960849999999</c:v>
                </c:pt>
                <c:pt idx="774">
                  <c:v>11.354410270000001</c:v>
                </c:pt>
                <c:pt idx="775">
                  <c:v>11.35376559</c:v>
                </c:pt>
                <c:pt idx="776">
                  <c:v>11.3533434</c:v>
                </c:pt>
                <c:pt idx="777">
                  <c:v>11.352744980000001</c:v>
                </c:pt>
                <c:pt idx="778">
                  <c:v>11.3521462</c:v>
                </c:pt>
                <c:pt idx="779">
                  <c:v>11.351312009999999</c:v>
                </c:pt>
                <c:pt idx="780">
                  <c:v>11.34940604</c:v>
                </c:pt>
                <c:pt idx="781">
                  <c:v>11.348439900000001</c:v>
                </c:pt>
                <c:pt idx="782">
                  <c:v>11.34785033</c:v>
                </c:pt>
                <c:pt idx="783">
                  <c:v>11.34728402</c:v>
                </c:pt>
                <c:pt idx="784">
                  <c:v>11.347201399999999</c:v>
                </c:pt>
                <c:pt idx="785">
                  <c:v>11.347130590000001</c:v>
                </c:pt>
                <c:pt idx="786">
                  <c:v>11.34623313</c:v>
                </c:pt>
                <c:pt idx="787">
                  <c:v>11.34528757</c:v>
                </c:pt>
                <c:pt idx="788">
                  <c:v>11.34514566</c:v>
                </c:pt>
                <c:pt idx="789">
                  <c:v>11.345122010000001</c:v>
                </c:pt>
                <c:pt idx="790">
                  <c:v>11.344909100000001</c:v>
                </c:pt>
                <c:pt idx="791">
                  <c:v>11.34432928</c:v>
                </c:pt>
                <c:pt idx="792">
                  <c:v>11.34408069</c:v>
                </c:pt>
                <c:pt idx="793">
                  <c:v>11.343950449999999</c:v>
                </c:pt>
                <c:pt idx="794">
                  <c:v>11.343843870000001</c:v>
                </c:pt>
                <c:pt idx="795">
                  <c:v>11.3424218</c:v>
                </c:pt>
                <c:pt idx="796">
                  <c:v>11.34129456</c:v>
                </c:pt>
                <c:pt idx="797">
                  <c:v>11.341211449999999</c:v>
                </c:pt>
                <c:pt idx="798">
                  <c:v>11.341080829999999</c:v>
                </c:pt>
                <c:pt idx="799">
                  <c:v>11.340177929999999</c:v>
                </c:pt>
                <c:pt idx="800">
                  <c:v>11.340059070000001</c:v>
                </c:pt>
                <c:pt idx="801">
                  <c:v>11.3393218</c:v>
                </c:pt>
                <c:pt idx="802">
                  <c:v>11.339179039999999</c:v>
                </c:pt>
                <c:pt idx="803">
                  <c:v>11.338762539999999</c:v>
                </c:pt>
                <c:pt idx="804">
                  <c:v>11.338464930000001</c:v>
                </c:pt>
                <c:pt idx="805">
                  <c:v>11.33838158</c:v>
                </c:pt>
                <c:pt idx="806">
                  <c:v>11.338298229999999</c:v>
                </c:pt>
                <c:pt idx="807">
                  <c:v>11.338298229999999</c:v>
                </c:pt>
                <c:pt idx="808">
                  <c:v>11.3380124</c:v>
                </c:pt>
                <c:pt idx="809">
                  <c:v>11.33678477</c:v>
                </c:pt>
                <c:pt idx="810">
                  <c:v>11.336391130000001</c:v>
                </c:pt>
                <c:pt idx="811">
                  <c:v>11.33630761</c:v>
                </c:pt>
                <c:pt idx="812">
                  <c:v>11.33494647</c:v>
                </c:pt>
                <c:pt idx="813">
                  <c:v>11.334659670000001</c:v>
                </c:pt>
                <c:pt idx="814">
                  <c:v>11.334348889999999</c:v>
                </c:pt>
                <c:pt idx="815">
                  <c:v>11.333296280000001</c:v>
                </c:pt>
                <c:pt idx="816">
                  <c:v>11.33287732</c:v>
                </c:pt>
                <c:pt idx="817">
                  <c:v>11.332649809999999</c:v>
                </c:pt>
                <c:pt idx="818">
                  <c:v>11.331655359999999</c:v>
                </c:pt>
                <c:pt idx="819">
                  <c:v>11.33007177</c:v>
                </c:pt>
                <c:pt idx="820">
                  <c:v>11.329831609999999</c:v>
                </c:pt>
                <c:pt idx="821">
                  <c:v>11.329086759999999</c:v>
                </c:pt>
                <c:pt idx="822">
                  <c:v>11.32896657</c:v>
                </c:pt>
                <c:pt idx="823">
                  <c:v>11.327595390000001</c:v>
                </c:pt>
                <c:pt idx="824">
                  <c:v>11.32727036</c:v>
                </c:pt>
                <c:pt idx="825">
                  <c:v>11.326728409999999</c:v>
                </c:pt>
                <c:pt idx="826">
                  <c:v>11.32659589</c:v>
                </c:pt>
                <c:pt idx="827">
                  <c:v>11.326101789999999</c:v>
                </c:pt>
                <c:pt idx="828">
                  <c:v>11.32502839</c:v>
                </c:pt>
                <c:pt idx="829">
                  <c:v>11.3248353</c:v>
                </c:pt>
                <c:pt idx="830">
                  <c:v>11.32417126</c:v>
                </c:pt>
                <c:pt idx="831">
                  <c:v>11.324038399999999</c:v>
                </c:pt>
                <c:pt idx="832">
                  <c:v>11.323953850000001</c:v>
                </c:pt>
                <c:pt idx="833">
                  <c:v>11.323410089999999</c:v>
                </c:pt>
                <c:pt idx="834">
                  <c:v>11.32338592</c:v>
                </c:pt>
                <c:pt idx="835">
                  <c:v>11.32257577</c:v>
                </c:pt>
                <c:pt idx="836">
                  <c:v>11.32125636</c:v>
                </c:pt>
                <c:pt idx="837">
                  <c:v>11.321183680000001</c:v>
                </c:pt>
                <c:pt idx="838">
                  <c:v>11.320202</c:v>
                </c:pt>
                <c:pt idx="839">
                  <c:v>11.31991094</c:v>
                </c:pt>
                <c:pt idx="840">
                  <c:v>11.31852728</c:v>
                </c:pt>
                <c:pt idx="841">
                  <c:v>11.317421400000001</c:v>
                </c:pt>
                <c:pt idx="842">
                  <c:v>11.31740924</c:v>
                </c:pt>
                <c:pt idx="843">
                  <c:v>11.31732412</c:v>
                </c:pt>
                <c:pt idx="844">
                  <c:v>11.316350809999999</c:v>
                </c:pt>
                <c:pt idx="845">
                  <c:v>11.31633864</c:v>
                </c:pt>
                <c:pt idx="846">
                  <c:v>11.315961229999999</c:v>
                </c:pt>
                <c:pt idx="847">
                  <c:v>11.31548621</c:v>
                </c:pt>
                <c:pt idx="848">
                  <c:v>11.315059720000001</c:v>
                </c:pt>
                <c:pt idx="849">
                  <c:v>11.314791550000001</c:v>
                </c:pt>
                <c:pt idx="850">
                  <c:v>11.31474278</c:v>
                </c:pt>
                <c:pt idx="851">
                  <c:v>11.31349844</c:v>
                </c:pt>
                <c:pt idx="852">
                  <c:v>11.312777970000001</c:v>
                </c:pt>
                <c:pt idx="853">
                  <c:v>11.31221588</c:v>
                </c:pt>
                <c:pt idx="854">
                  <c:v>11.31215476</c:v>
                </c:pt>
                <c:pt idx="855">
                  <c:v>11.311922490000001</c:v>
                </c:pt>
                <c:pt idx="856">
                  <c:v>11.31139662</c:v>
                </c:pt>
                <c:pt idx="857">
                  <c:v>11.31116418</c:v>
                </c:pt>
                <c:pt idx="858">
                  <c:v>11.311127470000001</c:v>
                </c:pt>
                <c:pt idx="859">
                  <c:v>11.310601180000001</c:v>
                </c:pt>
                <c:pt idx="860">
                  <c:v>11.310515479999999</c:v>
                </c:pt>
                <c:pt idx="861">
                  <c:v>11.30941296</c:v>
                </c:pt>
                <c:pt idx="862">
                  <c:v>11.30921683</c:v>
                </c:pt>
                <c:pt idx="863">
                  <c:v>11.30913101</c:v>
                </c:pt>
                <c:pt idx="864">
                  <c:v>11.30846872</c:v>
                </c:pt>
                <c:pt idx="865">
                  <c:v>11.3083583</c:v>
                </c:pt>
                <c:pt idx="866">
                  <c:v>11.30765867</c:v>
                </c:pt>
                <c:pt idx="867">
                  <c:v>11.307204260000001</c:v>
                </c:pt>
                <c:pt idx="868">
                  <c:v>11.307191980000001</c:v>
                </c:pt>
                <c:pt idx="869">
                  <c:v>11.3052861</c:v>
                </c:pt>
                <c:pt idx="870">
                  <c:v>11.30308059</c:v>
                </c:pt>
                <c:pt idx="871">
                  <c:v>11.302858540000001</c:v>
                </c:pt>
                <c:pt idx="872">
                  <c:v>11.302451319999999</c:v>
                </c:pt>
                <c:pt idx="873">
                  <c:v>11.30220443</c:v>
                </c:pt>
                <c:pt idx="874">
                  <c:v>11.30178459</c:v>
                </c:pt>
                <c:pt idx="875">
                  <c:v>11.301438709999999</c:v>
                </c:pt>
                <c:pt idx="876">
                  <c:v>11.301216289999999</c:v>
                </c:pt>
                <c:pt idx="877">
                  <c:v>11.30117922</c:v>
                </c:pt>
                <c:pt idx="878">
                  <c:v>11.300140580000001</c:v>
                </c:pt>
                <c:pt idx="879">
                  <c:v>11.3000416</c:v>
                </c:pt>
                <c:pt idx="880">
                  <c:v>11.299806500000001</c:v>
                </c:pt>
                <c:pt idx="881">
                  <c:v>11.29974462</c:v>
                </c:pt>
                <c:pt idx="882">
                  <c:v>11.29836993</c:v>
                </c:pt>
                <c:pt idx="883">
                  <c:v>11.29808485</c:v>
                </c:pt>
                <c:pt idx="884">
                  <c:v>11.29756405</c:v>
                </c:pt>
                <c:pt idx="885">
                  <c:v>11.29735318</c:v>
                </c:pt>
                <c:pt idx="886">
                  <c:v>11.296620969999999</c:v>
                </c:pt>
                <c:pt idx="887">
                  <c:v>11.29659614</c:v>
                </c:pt>
                <c:pt idx="888">
                  <c:v>11.29654648</c:v>
                </c:pt>
                <c:pt idx="889">
                  <c:v>11.29643473</c:v>
                </c:pt>
                <c:pt idx="890">
                  <c:v>11.29628572</c:v>
                </c:pt>
                <c:pt idx="891">
                  <c:v>11.29510522</c:v>
                </c:pt>
                <c:pt idx="892">
                  <c:v>11.295067919999999</c:v>
                </c:pt>
                <c:pt idx="893">
                  <c:v>11.294980880000001</c:v>
                </c:pt>
                <c:pt idx="894">
                  <c:v>11.294769459999999</c:v>
                </c:pt>
                <c:pt idx="895">
                  <c:v>11.294707259999999</c:v>
                </c:pt>
                <c:pt idx="896">
                  <c:v>11.294582869999999</c:v>
                </c:pt>
                <c:pt idx="897">
                  <c:v>11.292540600000001</c:v>
                </c:pt>
                <c:pt idx="898">
                  <c:v>11.2923162</c:v>
                </c:pt>
                <c:pt idx="899">
                  <c:v>11.29168011</c:v>
                </c:pt>
                <c:pt idx="900">
                  <c:v>11.29160525</c:v>
                </c:pt>
                <c:pt idx="901">
                  <c:v>11.291081070000001</c:v>
                </c:pt>
                <c:pt idx="902">
                  <c:v>11.28978191</c:v>
                </c:pt>
                <c:pt idx="903">
                  <c:v>11.289219259999999</c:v>
                </c:pt>
                <c:pt idx="904">
                  <c:v>11.28919424</c:v>
                </c:pt>
                <c:pt idx="905">
                  <c:v>11.288405969999999</c:v>
                </c:pt>
                <c:pt idx="906">
                  <c:v>11.288042900000001</c:v>
                </c:pt>
                <c:pt idx="907">
                  <c:v>11.287692229999999</c:v>
                </c:pt>
                <c:pt idx="908">
                  <c:v>11.287165999999999</c:v>
                </c:pt>
                <c:pt idx="909">
                  <c:v>11.28714093</c:v>
                </c:pt>
                <c:pt idx="910">
                  <c:v>11.28689024</c:v>
                </c:pt>
                <c:pt idx="911">
                  <c:v>11.286614399999999</c:v>
                </c:pt>
                <c:pt idx="912">
                  <c:v>11.286187959999999</c:v>
                </c:pt>
                <c:pt idx="913">
                  <c:v>11.285786440000001</c:v>
                </c:pt>
                <c:pt idx="914">
                  <c:v>11.28547264</c:v>
                </c:pt>
                <c:pt idx="915">
                  <c:v>11.28543498</c:v>
                </c:pt>
                <c:pt idx="916">
                  <c:v>11.28530943</c:v>
                </c:pt>
                <c:pt idx="917">
                  <c:v>11.283197789999999</c:v>
                </c:pt>
                <c:pt idx="918">
                  <c:v>11.28287059</c:v>
                </c:pt>
                <c:pt idx="919">
                  <c:v>11.282807650000001</c:v>
                </c:pt>
                <c:pt idx="920">
                  <c:v>11.28265659</c:v>
                </c:pt>
                <c:pt idx="921">
                  <c:v>11.282505499999999</c:v>
                </c:pt>
                <c:pt idx="922">
                  <c:v>11.281938739999999</c:v>
                </c:pt>
                <c:pt idx="923">
                  <c:v>11.281812739999999</c:v>
                </c:pt>
                <c:pt idx="924">
                  <c:v>11.28089252</c:v>
                </c:pt>
                <c:pt idx="925">
                  <c:v>11.28057718</c:v>
                </c:pt>
                <c:pt idx="926">
                  <c:v>11.279819959999999</c:v>
                </c:pt>
                <c:pt idx="927">
                  <c:v>11.279617930000001</c:v>
                </c:pt>
                <c:pt idx="928">
                  <c:v>11.278784160000001</c:v>
                </c:pt>
                <c:pt idx="929">
                  <c:v>11.27874624</c:v>
                </c:pt>
                <c:pt idx="930">
                  <c:v>11.27874624</c:v>
                </c:pt>
                <c:pt idx="931">
                  <c:v>11.27868305</c:v>
                </c:pt>
                <c:pt idx="932">
                  <c:v>11.27867041</c:v>
                </c:pt>
                <c:pt idx="933">
                  <c:v>11.278657770000001</c:v>
                </c:pt>
                <c:pt idx="934">
                  <c:v>11.278556650000001</c:v>
                </c:pt>
                <c:pt idx="935">
                  <c:v>11.278000280000001</c:v>
                </c:pt>
                <c:pt idx="936">
                  <c:v>11.27773464</c:v>
                </c:pt>
                <c:pt idx="937">
                  <c:v>11.277595460000001</c:v>
                </c:pt>
                <c:pt idx="938">
                  <c:v>11.277506880000001</c:v>
                </c:pt>
                <c:pt idx="939">
                  <c:v>11.277456259999999</c:v>
                </c:pt>
                <c:pt idx="940">
                  <c:v>11.27736767</c:v>
                </c:pt>
                <c:pt idx="941">
                  <c:v>11.2771525</c:v>
                </c:pt>
                <c:pt idx="942">
                  <c:v>11.276937269999999</c:v>
                </c:pt>
                <c:pt idx="943">
                  <c:v>11.276303990000001</c:v>
                </c:pt>
                <c:pt idx="944">
                  <c:v>11.275860460000001</c:v>
                </c:pt>
                <c:pt idx="945">
                  <c:v>11.27575905</c:v>
                </c:pt>
                <c:pt idx="946">
                  <c:v>11.2749728</c:v>
                </c:pt>
                <c:pt idx="947">
                  <c:v>11.274871299999999</c:v>
                </c:pt>
                <c:pt idx="948">
                  <c:v>11.2747571</c:v>
                </c:pt>
                <c:pt idx="949">
                  <c:v>11.27465559</c:v>
                </c:pt>
                <c:pt idx="950">
                  <c:v>11.274033559999999</c:v>
                </c:pt>
                <c:pt idx="951">
                  <c:v>11.274033559999999</c:v>
                </c:pt>
                <c:pt idx="952">
                  <c:v>11.273017169999999</c:v>
                </c:pt>
                <c:pt idx="953">
                  <c:v>11.27268662</c:v>
                </c:pt>
                <c:pt idx="954">
                  <c:v>11.27264847</c:v>
                </c:pt>
                <c:pt idx="955">
                  <c:v>11.272635749999999</c:v>
                </c:pt>
                <c:pt idx="956">
                  <c:v>11.27146518</c:v>
                </c:pt>
                <c:pt idx="957">
                  <c:v>11.271185060000001</c:v>
                </c:pt>
                <c:pt idx="958">
                  <c:v>11.27042069</c:v>
                </c:pt>
                <c:pt idx="959">
                  <c:v>11.26991078</c:v>
                </c:pt>
                <c:pt idx="960">
                  <c:v>11.26973226</c:v>
                </c:pt>
                <c:pt idx="961">
                  <c:v>11.2693751</c:v>
                </c:pt>
                <c:pt idx="962">
                  <c:v>11.269260279999999</c:v>
                </c:pt>
                <c:pt idx="963">
                  <c:v>11.268060200000001</c:v>
                </c:pt>
                <c:pt idx="964">
                  <c:v>11.26797077</c:v>
                </c:pt>
                <c:pt idx="965">
                  <c:v>11.26748518</c:v>
                </c:pt>
                <c:pt idx="966">
                  <c:v>11.26729343</c:v>
                </c:pt>
                <c:pt idx="967">
                  <c:v>11.2671528</c:v>
                </c:pt>
                <c:pt idx="968">
                  <c:v>11.26568131</c:v>
                </c:pt>
                <c:pt idx="969">
                  <c:v>11.265245849999999</c:v>
                </c:pt>
                <c:pt idx="970">
                  <c:v>11.26446411</c:v>
                </c:pt>
                <c:pt idx="971">
                  <c:v>11.264361539999999</c:v>
                </c:pt>
                <c:pt idx="972">
                  <c:v>11.264066590000001</c:v>
                </c:pt>
                <c:pt idx="973">
                  <c:v>11.263540600000001</c:v>
                </c:pt>
                <c:pt idx="974">
                  <c:v>11.261999530000001</c:v>
                </c:pt>
                <c:pt idx="975">
                  <c:v>11.26136958</c:v>
                </c:pt>
                <c:pt idx="976">
                  <c:v>11.260713490000001</c:v>
                </c:pt>
                <c:pt idx="977">
                  <c:v>11.26050757</c:v>
                </c:pt>
                <c:pt idx="978">
                  <c:v>11.260494700000001</c:v>
                </c:pt>
                <c:pt idx="979">
                  <c:v>11.26040459</c:v>
                </c:pt>
                <c:pt idx="980">
                  <c:v>11.25960617</c:v>
                </c:pt>
                <c:pt idx="981">
                  <c:v>11.25896182</c:v>
                </c:pt>
                <c:pt idx="982">
                  <c:v>11.25854921</c:v>
                </c:pt>
                <c:pt idx="983">
                  <c:v>11.25839444</c:v>
                </c:pt>
                <c:pt idx="984">
                  <c:v>11.25803322</c:v>
                </c:pt>
                <c:pt idx="985">
                  <c:v>11.25803322</c:v>
                </c:pt>
                <c:pt idx="986">
                  <c:v>11.25632854</c:v>
                </c:pt>
                <c:pt idx="987">
                  <c:v>11.256069999999999</c:v>
                </c:pt>
                <c:pt idx="988">
                  <c:v>11.25504812</c:v>
                </c:pt>
                <c:pt idx="989">
                  <c:v>11.255022240000001</c:v>
                </c:pt>
                <c:pt idx="990">
                  <c:v>11.25423245</c:v>
                </c:pt>
                <c:pt idx="991">
                  <c:v>11.25350686</c:v>
                </c:pt>
                <c:pt idx="992">
                  <c:v>11.25311793</c:v>
                </c:pt>
                <c:pt idx="993">
                  <c:v>11.25270291</c:v>
                </c:pt>
                <c:pt idx="994">
                  <c:v>11.252638040000001</c:v>
                </c:pt>
                <c:pt idx="995">
                  <c:v>11.252586150000001</c:v>
                </c:pt>
                <c:pt idx="996">
                  <c:v>11.25132691</c:v>
                </c:pt>
                <c:pt idx="997">
                  <c:v>11.251300929999999</c:v>
                </c:pt>
                <c:pt idx="998">
                  <c:v>11.2510151</c:v>
                </c:pt>
                <c:pt idx="999">
                  <c:v>11.250560200000001</c:v>
                </c:pt>
                <c:pt idx="1000">
                  <c:v>11.250534200000001</c:v>
                </c:pt>
                <c:pt idx="1001">
                  <c:v>11.249936010000001</c:v>
                </c:pt>
                <c:pt idx="1002">
                  <c:v>11.249936010000001</c:v>
                </c:pt>
                <c:pt idx="1003">
                  <c:v>11.24957171</c:v>
                </c:pt>
                <c:pt idx="1004">
                  <c:v>11.24919427</c:v>
                </c:pt>
                <c:pt idx="1005">
                  <c:v>11.249077099999999</c:v>
                </c:pt>
                <c:pt idx="1006">
                  <c:v>11.24794378</c:v>
                </c:pt>
                <c:pt idx="1007">
                  <c:v>11.24722665</c:v>
                </c:pt>
                <c:pt idx="1008">
                  <c:v>11.24697879</c:v>
                </c:pt>
                <c:pt idx="1009">
                  <c:v>11.24626097</c:v>
                </c:pt>
                <c:pt idx="1010">
                  <c:v>11.24611734</c:v>
                </c:pt>
                <c:pt idx="1011">
                  <c:v>11.245568759999999</c:v>
                </c:pt>
                <c:pt idx="1012">
                  <c:v>11.2453597</c:v>
                </c:pt>
                <c:pt idx="1013">
                  <c:v>11.245281289999999</c:v>
                </c:pt>
                <c:pt idx="1014">
                  <c:v>11.24397355</c:v>
                </c:pt>
                <c:pt idx="1015">
                  <c:v>11.243515439999999</c:v>
                </c:pt>
                <c:pt idx="1016">
                  <c:v>11.243305940000001</c:v>
                </c:pt>
                <c:pt idx="1017">
                  <c:v>11.24276892</c:v>
                </c:pt>
                <c:pt idx="1018">
                  <c:v>11.242519959999999</c:v>
                </c:pt>
                <c:pt idx="1019">
                  <c:v>11.241772689999999</c:v>
                </c:pt>
                <c:pt idx="1020">
                  <c:v>11.24102487</c:v>
                </c:pt>
                <c:pt idx="1021">
                  <c:v>11.2406048</c:v>
                </c:pt>
                <c:pt idx="1022">
                  <c:v>11.240355299999999</c:v>
                </c:pt>
                <c:pt idx="1023">
                  <c:v>11.2390411</c:v>
                </c:pt>
                <c:pt idx="1024">
                  <c:v>11.23893589</c:v>
                </c:pt>
                <c:pt idx="1025">
                  <c:v>11.23889643</c:v>
                </c:pt>
                <c:pt idx="1026">
                  <c:v>11.23848862</c:v>
                </c:pt>
                <c:pt idx="1027">
                  <c:v>11.23848862</c:v>
                </c:pt>
                <c:pt idx="1028">
                  <c:v>11.23825175</c:v>
                </c:pt>
                <c:pt idx="1029">
                  <c:v>11.238041150000001</c:v>
                </c:pt>
                <c:pt idx="1030">
                  <c:v>11.237975329999999</c:v>
                </c:pt>
                <c:pt idx="1031">
                  <c:v>11.2376725</c:v>
                </c:pt>
                <c:pt idx="1032">
                  <c:v>11.2375408</c:v>
                </c:pt>
                <c:pt idx="1033">
                  <c:v>11.23736957</c:v>
                </c:pt>
                <c:pt idx="1034">
                  <c:v>11.23707973</c:v>
                </c:pt>
                <c:pt idx="1035">
                  <c:v>11.23671072</c:v>
                </c:pt>
                <c:pt idx="1036">
                  <c:v>11.23663163</c:v>
                </c:pt>
                <c:pt idx="1037">
                  <c:v>11.236130579999999</c:v>
                </c:pt>
                <c:pt idx="1038">
                  <c:v>11.23590634</c:v>
                </c:pt>
                <c:pt idx="1039">
                  <c:v>11.23519372</c:v>
                </c:pt>
                <c:pt idx="1040">
                  <c:v>11.23471836</c:v>
                </c:pt>
                <c:pt idx="1041">
                  <c:v>11.234057760000001</c:v>
                </c:pt>
                <c:pt idx="1042">
                  <c:v>11.2340049</c:v>
                </c:pt>
                <c:pt idx="1043">
                  <c:v>11.2335422</c:v>
                </c:pt>
                <c:pt idx="1044">
                  <c:v>11.23286759</c:v>
                </c:pt>
                <c:pt idx="1045">
                  <c:v>11.23236464</c:v>
                </c:pt>
                <c:pt idx="1046">
                  <c:v>11.23236464</c:v>
                </c:pt>
                <c:pt idx="1047">
                  <c:v>11.23229845</c:v>
                </c:pt>
                <c:pt idx="1048">
                  <c:v>11.23200713</c:v>
                </c:pt>
                <c:pt idx="1049">
                  <c:v>11.23188794</c:v>
                </c:pt>
                <c:pt idx="1050">
                  <c:v>11.231251970000001</c:v>
                </c:pt>
                <c:pt idx="1051">
                  <c:v>11.23102664</c:v>
                </c:pt>
                <c:pt idx="1052">
                  <c:v>11.23044318</c:v>
                </c:pt>
                <c:pt idx="1053">
                  <c:v>11.23033706</c:v>
                </c:pt>
                <c:pt idx="1054">
                  <c:v>11.229739929999999</c:v>
                </c:pt>
                <c:pt idx="1055">
                  <c:v>11.22962047</c:v>
                </c:pt>
                <c:pt idx="1056">
                  <c:v>11.22807937</c:v>
                </c:pt>
                <c:pt idx="1057">
                  <c:v>11.227973</c:v>
                </c:pt>
                <c:pt idx="1058">
                  <c:v>11.227095009999999</c:v>
                </c:pt>
                <c:pt idx="1059">
                  <c:v>11.22688205</c:v>
                </c:pt>
                <c:pt idx="1060">
                  <c:v>11.22670898</c:v>
                </c:pt>
                <c:pt idx="1061">
                  <c:v>11.225243389999999</c:v>
                </c:pt>
                <c:pt idx="1062">
                  <c:v>11.224416379999999</c:v>
                </c:pt>
                <c:pt idx="1063">
                  <c:v>11.223722240000001</c:v>
                </c:pt>
                <c:pt idx="1064">
                  <c:v>11.223535269999999</c:v>
                </c:pt>
                <c:pt idx="1065">
                  <c:v>11.22345513</c:v>
                </c:pt>
                <c:pt idx="1066">
                  <c:v>11.222893969999999</c:v>
                </c:pt>
                <c:pt idx="1067">
                  <c:v>11.222680110000001</c:v>
                </c:pt>
                <c:pt idx="1068">
                  <c:v>11.222439469999999</c:v>
                </c:pt>
                <c:pt idx="1069">
                  <c:v>11.221998129999999</c:v>
                </c:pt>
                <c:pt idx="1070">
                  <c:v>11.2216369</c:v>
                </c:pt>
                <c:pt idx="1071">
                  <c:v>11.221342460000001</c:v>
                </c:pt>
                <c:pt idx="1072">
                  <c:v>11.221074720000001</c:v>
                </c:pt>
                <c:pt idx="1073">
                  <c:v>11.221074720000001</c:v>
                </c:pt>
                <c:pt idx="1074">
                  <c:v>11.221074720000001</c:v>
                </c:pt>
                <c:pt idx="1075">
                  <c:v>11.22071315</c:v>
                </c:pt>
                <c:pt idx="1076">
                  <c:v>11.22071315</c:v>
                </c:pt>
                <c:pt idx="1077">
                  <c:v>11.220605989999999</c:v>
                </c:pt>
                <c:pt idx="1078">
                  <c:v>11.220190649999999</c:v>
                </c:pt>
                <c:pt idx="1079">
                  <c:v>11.22009684</c:v>
                </c:pt>
                <c:pt idx="1080">
                  <c:v>11.22004323</c:v>
                </c:pt>
                <c:pt idx="1081">
                  <c:v>11.21934604</c:v>
                </c:pt>
                <c:pt idx="1082">
                  <c:v>11.2188765</c:v>
                </c:pt>
                <c:pt idx="1083">
                  <c:v>11.21876915</c:v>
                </c:pt>
                <c:pt idx="1084">
                  <c:v>11.21842017</c:v>
                </c:pt>
                <c:pt idx="1085">
                  <c:v>11.21816507</c:v>
                </c:pt>
                <c:pt idx="1086">
                  <c:v>11.21804421</c:v>
                </c:pt>
                <c:pt idx="1087">
                  <c:v>11.217547189999999</c:v>
                </c:pt>
                <c:pt idx="1088">
                  <c:v>11.217157459999999</c:v>
                </c:pt>
                <c:pt idx="1089">
                  <c:v>11.21700959</c:v>
                </c:pt>
                <c:pt idx="1090">
                  <c:v>11.21614883</c:v>
                </c:pt>
                <c:pt idx="1091">
                  <c:v>11.21547584</c:v>
                </c:pt>
                <c:pt idx="1092">
                  <c:v>11.215112250000001</c:v>
                </c:pt>
                <c:pt idx="1093">
                  <c:v>11.215044900000001</c:v>
                </c:pt>
                <c:pt idx="1094">
                  <c:v>11.21458681</c:v>
                </c:pt>
                <c:pt idx="1095">
                  <c:v>11.214290289999999</c:v>
                </c:pt>
                <c:pt idx="1096">
                  <c:v>11.21423637</c:v>
                </c:pt>
                <c:pt idx="1097">
                  <c:v>11.214074589999999</c:v>
                </c:pt>
                <c:pt idx="1098">
                  <c:v>11.21395323</c:v>
                </c:pt>
                <c:pt idx="1099">
                  <c:v>11.213750940000001</c:v>
                </c:pt>
                <c:pt idx="1100">
                  <c:v>11.213373219999999</c:v>
                </c:pt>
                <c:pt idx="1101">
                  <c:v>11.213346230000001</c:v>
                </c:pt>
                <c:pt idx="1102">
                  <c:v>11.213265270000001</c:v>
                </c:pt>
                <c:pt idx="1103">
                  <c:v>11.2131978</c:v>
                </c:pt>
                <c:pt idx="1104">
                  <c:v>11.212725369999999</c:v>
                </c:pt>
                <c:pt idx="1105">
                  <c:v>11.21267136</c:v>
                </c:pt>
                <c:pt idx="1106">
                  <c:v>11.212590349999999</c:v>
                </c:pt>
                <c:pt idx="1107">
                  <c:v>11.21203657</c:v>
                </c:pt>
                <c:pt idx="1108">
                  <c:v>11.211550069999999</c:v>
                </c:pt>
                <c:pt idx="1109">
                  <c:v>11.21136081</c:v>
                </c:pt>
                <c:pt idx="1110">
                  <c:v>11.21103628</c:v>
                </c:pt>
                <c:pt idx="1111">
                  <c:v>11.21071165</c:v>
                </c:pt>
                <c:pt idx="1112">
                  <c:v>11.210468110000001</c:v>
                </c:pt>
                <c:pt idx="1113">
                  <c:v>11.21012975</c:v>
                </c:pt>
                <c:pt idx="1114">
                  <c:v>11.2096965</c:v>
                </c:pt>
                <c:pt idx="1115">
                  <c:v>11.20843627</c:v>
                </c:pt>
                <c:pt idx="1116">
                  <c:v>11.20741881</c:v>
                </c:pt>
                <c:pt idx="1117">
                  <c:v>11.20691648</c:v>
                </c:pt>
                <c:pt idx="1118">
                  <c:v>11.206834990000001</c:v>
                </c:pt>
                <c:pt idx="1119">
                  <c:v>11.20673992</c:v>
                </c:pt>
                <c:pt idx="1120">
                  <c:v>11.206549750000001</c:v>
                </c:pt>
                <c:pt idx="1121">
                  <c:v>11.2062916</c:v>
                </c:pt>
                <c:pt idx="1122">
                  <c:v>11.20606057</c:v>
                </c:pt>
                <c:pt idx="1123">
                  <c:v>11.205326360000001</c:v>
                </c:pt>
                <c:pt idx="1124">
                  <c:v>11.204659660000001</c:v>
                </c:pt>
                <c:pt idx="1125">
                  <c:v>11.204251259999999</c:v>
                </c:pt>
                <c:pt idx="1126">
                  <c:v>11.204251259999999</c:v>
                </c:pt>
                <c:pt idx="1127">
                  <c:v>11.20335219</c:v>
                </c:pt>
                <c:pt idx="1128">
                  <c:v>11.20239774</c:v>
                </c:pt>
                <c:pt idx="1129">
                  <c:v>11.202056649999999</c:v>
                </c:pt>
                <c:pt idx="1130">
                  <c:v>11.20183828</c:v>
                </c:pt>
                <c:pt idx="1131">
                  <c:v>11.20170178</c:v>
                </c:pt>
                <c:pt idx="1132">
                  <c:v>11.20110096</c:v>
                </c:pt>
                <c:pt idx="1133">
                  <c:v>11.20006233</c:v>
                </c:pt>
                <c:pt idx="1134">
                  <c:v>11.20000763</c:v>
                </c:pt>
                <c:pt idx="1135">
                  <c:v>11.19982985</c:v>
                </c:pt>
                <c:pt idx="1136">
                  <c:v>11.19935106</c:v>
                </c:pt>
                <c:pt idx="1137">
                  <c:v>11.19921422</c:v>
                </c:pt>
                <c:pt idx="1138">
                  <c:v>11.19885835</c:v>
                </c:pt>
                <c:pt idx="1139">
                  <c:v>11.198420179999999</c:v>
                </c:pt>
                <c:pt idx="1140">
                  <c:v>11.19824212</c:v>
                </c:pt>
                <c:pt idx="1141">
                  <c:v>11.196898790000001</c:v>
                </c:pt>
                <c:pt idx="1142">
                  <c:v>11.19659697</c:v>
                </c:pt>
                <c:pt idx="1143">
                  <c:v>11.19658325</c:v>
                </c:pt>
                <c:pt idx="1144">
                  <c:v>11.19641859</c:v>
                </c:pt>
                <c:pt idx="1145">
                  <c:v>11.196377419999999</c:v>
                </c:pt>
                <c:pt idx="1146">
                  <c:v>11.196377419999999</c:v>
                </c:pt>
                <c:pt idx="1147">
                  <c:v>11.19552618</c:v>
                </c:pt>
                <c:pt idx="1148">
                  <c:v>11.195100289999999</c:v>
                </c:pt>
                <c:pt idx="1149">
                  <c:v>11.19492163</c:v>
                </c:pt>
                <c:pt idx="1150">
                  <c:v>11.19490789</c:v>
                </c:pt>
                <c:pt idx="1151">
                  <c:v>11.194591730000001</c:v>
                </c:pt>
                <c:pt idx="1152">
                  <c:v>11.19450923</c:v>
                </c:pt>
                <c:pt idx="1153">
                  <c:v>11.1940554</c:v>
                </c:pt>
                <c:pt idx="1154">
                  <c:v>11.194014129999999</c:v>
                </c:pt>
                <c:pt idx="1155">
                  <c:v>11.193959100000001</c:v>
                </c:pt>
                <c:pt idx="1156">
                  <c:v>11.19371144</c:v>
                </c:pt>
                <c:pt idx="1157">
                  <c:v>11.193092030000001</c:v>
                </c:pt>
                <c:pt idx="1158">
                  <c:v>11.192913020000001</c:v>
                </c:pt>
                <c:pt idx="1159">
                  <c:v>11.192885479999999</c:v>
                </c:pt>
                <c:pt idx="1160">
                  <c:v>11.19212774</c:v>
                </c:pt>
                <c:pt idx="1161">
                  <c:v>11.19134184</c:v>
                </c:pt>
                <c:pt idx="1162">
                  <c:v>11.19134184</c:v>
                </c:pt>
                <c:pt idx="1163">
                  <c:v>11.191038349999999</c:v>
                </c:pt>
                <c:pt idx="1164">
                  <c:v>11.190941759999999</c:v>
                </c:pt>
                <c:pt idx="1165">
                  <c:v>11.190624339999999</c:v>
                </c:pt>
                <c:pt idx="1166">
                  <c:v>11.19041728</c:v>
                </c:pt>
                <c:pt idx="1167">
                  <c:v>11.190348240000001</c:v>
                </c:pt>
                <c:pt idx="1168">
                  <c:v>11.190113500000001</c:v>
                </c:pt>
                <c:pt idx="1169">
                  <c:v>11.189906329999999</c:v>
                </c:pt>
                <c:pt idx="1170">
                  <c:v>11.189768190000001</c:v>
                </c:pt>
                <c:pt idx="1171">
                  <c:v>11.18927073</c:v>
                </c:pt>
                <c:pt idx="1172">
                  <c:v>11.18913251</c:v>
                </c:pt>
                <c:pt idx="1173">
                  <c:v>11.18909103</c:v>
                </c:pt>
                <c:pt idx="1174">
                  <c:v>11.188869820000001</c:v>
                </c:pt>
                <c:pt idx="1175">
                  <c:v>11.18835808</c:v>
                </c:pt>
                <c:pt idx="1176">
                  <c:v>11.1877215</c:v>
                </c:pt>
                <c:pt idx="1177">
                  <c:v>11.187499989999999</c:v>
                </c:pt>
                <c:pt idx="1178">
                  <c:v>11.187375360000001</c:v>
                </c:pt>
                <c:pt idx="1179">
                  <c:v>11.187181470000001</c:v>
                </c:pt>
                <c:pt idx="1180">
                  <c:v>11.186738160000001</c:v>
                </c:pt>
                <c:pt idx="1181">
                  <c:v>11.186405540000001</c:v>
                </c:pt>
                <c:pt idx="1182">
                  <c:v>11.185434770000001</c:v>
                </c:pt>
                <c:pt idx="1183">
                  <c:v>11.1850462</c:v>
                </c:pt>
                <c:pt idx="1184">
                  <c:v>11.184949039999999</c:v>
                </c:pt>
                <c:pt idx="1185">
                  <c:v>11.18485186</c:v>
                </c:pt>
                <c:pt idx="1186">
                  <c:v>11.18435195</c:v>
                </c:pt>
                <c:pt idx="1187">
                  <c:v>11.1842825</c:v>
                </c:pt>
                <c:pt idx="1188">
                  <c:v>11.183921270000001</c:v>
                </c:pt>
                <c:pt idx="1189">
                  <c:v>11.183434800000001</c:v>
                </c:pt>
                <c:pt idx="1190">
                  <c:v>11.18335138</c:v>
                </c:pt>
                <c:pt idx="1191">
                  <c:v>11.183198429999999</c:v>
                </c:pt>
                <c:pt idx="1192">
                  <c:v>11.183198429999999</c:v>
                </c:pt>
                <c:pt idx="1193">
                  <c:v>11.183142800000001</c:v>
                </c:pt>
                <c:pt idx="1194">
                  <c:v>11.18293418</c:v>
                </c:pt>
                <c:pt idx="1195">
                  <c:v>11.18268378</c:v>
                </c:pt>
                <c:pt idx="1196">
                  <c:v>11.18268378</c:v>
                </c:pt>
                <c:pt idx="1197">
                  <c:v>11.182335889999999</c:v>
                </c:pt>
                <c:pt idx="1198">
                  <c:v>11.18230806</c:v>
                </c:pt>
                <c:pt idx="1199">
                  <c:v>11.18214102</c:v>
                </c:pt>
                <c:pt idx="1200">
                  <c:v>11.18189042</c:v>
                </c:pt>
                <c:pt idx="1201">
                  <c:v>11.1817651</c:v>
                </c:pt>
                <c:pt idx="1202">
                  <c:v>11.181570109999999</c:v>
                </c:pt>
                <c:pt idx="1203">
                  <c:v>11.181514399999999</c:v>
                </c:pt>
                <c:pt idx="1204">
                  <c:v>11.181444750000001</c:v>
                </c:pt>
                <c:pt idx="1205">
                  <c:v>11.180343649999999</c:v>
                </c:pt>
                <c:pt idx="1206">
                  <c:v>11.180315759999999</c:v>
                </c:pt>
                <c:pt idx="1207">
                  <c:v>11.18023208</c:v>
                </c:pt>
                <c:pt idx="1208">
                  <c:v>11.179534479999999</c:v>
                </c:pt>
                <c:pt idx="1209">
                  <c:v>11.17942281</c:v>
                </c:pt>
                <c:pt idx="1210">
                  <c:v>11.17926926</c:v>
                </c:pt>
                <c:pt idx="1211">
                  <c:v>11.179157569999999</c:v>
                </c:pt>
                <c:pt idx="1212">
                  <c:v>11.178766550000001</c:v>
                </c:pt>
                <c:pt idx="1213">
                  <c:v>11.178766550000001</c:v>
                </c:pt>
                <c:pt idx="1214">
                  <c:v>11.17855701</c:v>
                </c:pt>
                <c:pt idx="1215">
                  <c:v>11.177788339999999</c:v>
                </c:pt>
                <c:pt idx="1216">
                  <c:v>11.177075029999999</c:v>
                </c:pt>
                <c:pt idx="1217">
                  <c:v>11.176809159999999</c:v>
                </c:pt>
                <c:pt idx="1218">
                  <c:v>11.17589907</c:v>
                </c:pt>
                <c:pt idx="1219">
                  <c:v>11.17491805</c:v>
                </c:pt>
                <c:pt idx="1220">
                  <c:v>11.17437106</c:v>
                </c:pt>
                <c:pt idx="1221">
                  <c:v>11.17410447</c:v>
                </c:pt>
                <c:pt idx="1222">
                  <c:v>11.173950100000001</c:v>
                </c:pt>
                <c:pt idx="1223">
                  <c:v>11.173543</c:v>
                </c:pt>
                <c:pt idx="1224">
                  <c:v>11.1732481</c:v>
                </c:pt>
                <c:pt idx="1225">
                  <c:v>11.173191920000001</c:v>
                </c:pt>
                <c:pt idx="1226">
                  <c:v>11.172194169999999</c:v>
                </c:pt>
                <c:pt idx="1227">
                  <c:v>11.1720395</c:v>
                </c:pt>
                <c:pt idx="1228">
                  <c:v>11.17135023</c:v>
                </c:pt>
                <c:pt idx="1229">
                  <c:v>11.17043516</c:v>
                </c:pt>
                <c:pt idx="1230">
                  <c:v>11.170308390000001</c:v>
                </c:pt>
                <c:pt idx="1231">
                  <c:v>11.169364160000001</c:v>
                </c:pt>
                <c:pt idx="1232">
                  <c:v>11.16839081</c:v>
                </c:pt>
                <c:pt idx="1233">
                  <c:v>11.168235559999999</c:v>
                </c:pt>
                <c:pt idx="1234">
                  <c:v>11.168080270000001</c:v>
                </c:pt>
                <c:pt idx="1235">
                  <c:v>11.16767078</c:v>
                </c:pt>
                <c:pt idx="1236">
                  <c:v>11.16724698</c:v>
                </c:pt>
                <c:pt idx="1237">
                  <c:v>11.167020880000001</c:v>
                </c:pt>
                <c:pt idx="1238">
                  <c:v>11.16690782</c:v>
                </c:pt>
                <c:pt idx="1239">
                  <c:v>11.166610950000001</c:v>
                </c:pt>
                <c:pt idx="1240">
                  <c:v>11.16594622</c:v>
                </c:pt>
                <c:pt idx="1241">
                  <c:v>11.16521026</c:v>
                </c:pt>
                <c:pt idx="1242">
                  <c:v>11.16513947</c:v>
                </c:pt>
                <c:pt idx="1243">
                  <c:v>11.16513947</c:v>
                </c:pt>
                <c:pt idx="1244">
                  <c:v>11.16488457</c:v>
                </c:pt>
                <c:pt idx="1245">
                  <c:v>11.164728759999999</c:v>
                </c:pt>
                <c:pt idx="1246">
                  <c:v>11.164303719999999</c:v>
                </c:pt>
                <c:pt idx="1247">
                  <c:v>11.163977729999999</c:v>
                </c:pt>
                <c:pt idx="1248">
                  <c:v>11.16383596</c:v>
                </c:pt>
                <c:pt idx="1249">
                  <c:v>11.16358073</c:v>
                </c:pt>
                <c:pt idx="1250">
                  <c:v>11.16325451</c:v>
                </c:pt>
                <c:pt idx="1251">
                  <c:v>11.162772070000001</c:v>
                </c:pt>
                <c:pt idx="1252">
                  <c:v>11.162601739999999</c:v>
                </c:pt>
                <c:pt idx="1253">
                  <c:v>11.161948539999999</c:v>
                </c:pt>
                <c:pt idx="1254">
                  <c:v>11.161834900000001</c:v>
                </c:pt>
                <c:pt idx="1255">
                  <c:v>11.161223850000001</c:v>
                </c:pt>
                <c:pt idx="1256">
                  <c:v>11.160569750000001</c:v>
                </c:pt>
                <c:pt idx="1257">
                  <c:v>11.15943117</c:v>
                </c:pt>
                <c:pt idx="1258">
                  <c:v>11.159416930000001</c:v>
                </c:pt>
                <c:pt idx="1259">
                  <c:v>11.1584196</c:v>
                </c:pt>
                <c:pt idx="1260">
                  <c:v>11.157321380000001</c:v>
                </c:pt>
                <c:pt idx="1261">
                  <c:v>11.15523572</c:v>
                </c:pt>
                <c:pt idx="1262">
                  <c:v>11.15522142</c:v>
                </c:pt>
                <c:pt idx="1263">
                  <c:v>11.15507841</c:v>
                </c:pt>
                <c:pt idx="1264">
                  <c:v>11.154463209999999</c:v>
                </c:pt>
                <c:pt idx="1265">
                  <c:v>11.154434589999999</c:v>
                </c:pt>
                <c:pt idx="1266">
                  <c:v>11.154019460000001</c:v>
                </c:pt>
                <c:pt idx="1267">
                  <c:v>11.1536901</c:v>
                </c:pt>
                <c:pt idx="1268">
                  <c:v>11.15358984</c:v>
                </c:pt>
                <c:pt idx="1269">
                  <c:v>11.153002389999999</c:v>
                </c:pt>
                <c:pt idx="1270">
                  <c:v>11.152342900000001</c:v>
                </c:pt>
                <c:pt idx="1271">
                  <c:v>11.15181211</c:v>
                </c:pt>
                <c:pt idx="1272">
                  <c:v>11.151783419999999</c:v>
                </c:pt>
                <c:pt idx="1273">
                  <c:v>11.15113747</c:v>
                </c:pt>
                <c:pt idx="1274">
                  <c:v>11.1502037</c:v>
                </c:pt>
                <c:pt idx="1275">
                  <c:v>11.14955674</c:v>
                </c:pt>
                <c:pt idx="1276">
                  <c:v>11.14948483</c:v>
                </c:pt>
                <c:pt idx="1277">
                  <c:v>11.14863589</c:v>
                </c:pt>
                <c:pt idx="1278">
                  <c:v>11.14834795</c:v>
                </c:pt>
                <c:pt idx="1279">
                  <c:v>11.14827595</c:v>
                </c:pt>
                <c:pt idx="1280">
                  <c:v>11.147887069999999</c:v>
                </c:pt>
                <c:pt idx="1281">
                  <c:v>11.147454809999999</c:v>
                </c:pt>
                <c:pt idx="1282">
                  <c:v>11.147281850000001</c:v>
                </c:pt>
                <c:pt idx="1283">
                  <c:v>11.147281850000001</c:v>
                </c:pt>
                <c:pt idx="1284">
                  <c:v>11.146459889999999</c:v>
                </c:pt>
                <c:pt idx="1285">
                  <c:v>11.14622904</c:v>
                </c:pt>
                <c:pt idx="1286">
                  <c:v>11.14599814</c:v>
                </c:pt>
                <c:pt idx="1287">
                  <c:v>11.14540622</c:v>
                </c:pt>
                <c:pt idx="1288">
                  <c:v>11.145030670000001</c:v>
                </c:pt>
                <c:pt idx="1289">
                  <c:v>11.14328107</c:v>
                </c:pt>
                <c:pt idx="1290">
                  <c:v>11.14316528</c:v>
                </c:pt>
                <c:pt idx="1291">
                  <c:v>11.142774409999999</c:v>
                </c:pt>
                <c:pt idx="1292">
                  <c:v>11.142774409999999</c:v>
                </c:pt>
                <c:pt idx="1293">
                  <c:v>11.142050169999999</c:v>
                </c:pt>
                <c:pt idx="1294">
                  <c:v>11.14176033</c:v>
                </c:pt>
                <c:pt idx="1295">
                  <c:v>11.14135441</c:v>
                </c:pt>
                <c:pt idx="1296">
                  <c:v>11.1412529</c:v>
                </c:pt>
                <c:pt idx="1297">
                  <c:v>11.14001951</c:v>
                </c:pt>
                <c:pt idx="1298">
                  <c:v>11.139888819999999</c:v>
                </c:pt>
                <c:pt idx="1299">
                  <c:v>11.139888819999999</c:v>
                </c:pt>
                <c:pt idx="1300">
                  <c:v>11.139743599999999</c:v>
                </c:pt>
                <c:pt idx="1301">
                  <c:v>11.13952572</c:v>
                </c:pt>
                <c:pt idx="1302">
                  <c:v>11.13892995</c:v>
                </c:pt>
                <c:pt idx="1303">
                  <c:v>11.13823202</c:v>
                </c:pt>
                <c:pt idx="1304">
                  <c:v>11.13823202</c:v>
                </c:pt>
                <c:pt idx="1305">
                  <c:v>11.13823202</c:v>
                </c:pt>
                <c:pt idx="1306">
                  <c:v>11.136790980000001</c:v>
                </c:pt>
                <c:pt idx="1307">
                  <c:v>11.13340584</c:v>
                </c:pt>
                <c:pt idx="1308">
                  <c:v>11.133025760000001</c:v>
                </c:pt>
                <c:pt idx="1309">
                  <c:v>11.13293803</c:v>
                </c:pt>
                <c:pt idx="1310">
                  <c:v>11.132908779999999</c:v>
                </c:pt>
                <c:pt idx="1311">
                  <c:v>11.13227979</c:v>
                </c:pt>
                <c:pt idx="1312">
                  <c:v>11.132206630000001</c:v>
                </c:pt>
                <c:pt idx="1313">
                  <c:v>11.131972469999999</c:v>
                </c:pt>
                <c:pt idx="1314">
                  <c:v>11.13192855</c:v>
                </c:pt>
                <c:pt idx="1315">
                  <c:v>11.131357530000001</c:v>
                </c:pt>
                <c:pt idx="1316">
                  <c:v>11.13083014</c:v>
                </c:pt>
                <c:pt idx="1317">
                  <c:v>11.130683599999999</c:v>
                </c:pt>
                <c:pt idx="1318">
                  <c:v>11.13036112</c:v>
                </c:pt>
                <c:pt idx="1319">
                  <c:v>11.13018518</c:v>
                </c:pt>
                <c:pt idx="1320">
                  <c:v>11.12973053</c:v>
                </c:pt>
                <c:pt idx="1321">
                  <c:v>11.12955447</c:v>
                </c:pt>
                <c:pt idx="1322">
                  <c:v>11.128732490000001</c:v>
                </c:pt>
                <c:pt idx="1323">
                  <c:v>11.128115559999999</c:v>
                </c:pt>
                <c:pt idx="1324">
                  <c:v>11.12808617</c:v>
                </c:pt>
                <c:pt idx="1325">
                  <c:v>11.12779226</c:v>
                </c:pt>
                <c:pt idx="1326">
                  <c:v>11.12720416</c:v>
                </c:pt>
                <c:pt idx="1327">
                  <c:v>11.12648327</c:v>
                </c:pt>
                <c:pt idx="1328">
                  <c:v>11.12598275</c:v>
                </c:pt>
                <c:pt idx="1329">
                  <c:v>11.125570379999999</c:v>
                </c:pt>
                <c:pt idx="1330">
                  <c:v>11.125319920000001</c:v>
                </c:pt>
                <c:pt idx="1331">
                  <c:v>11.12529045</c:v>
                </c:pt>
                <c:pt idx="1332">
                  <c:v>11.125231510000001</c:v>
                </c:pt>
                <c:pt idx="1333">
                  <c:v>11.12481882</c:v>
                </c:pt>
                <c:pt idx="1334">
                  <c:v>11.12436172</c:v>
                </c:pt>
                <c:pt idx="1335">
                  <c:v>11.124110959999999</c:v>
                </c:pt>
                <c:pt idx="1336">
                  <c:v>11.123992940000001</c:v>
                </c:pt>
                <c:pt idx="1337">
                  <c:v>11.12384539</c:v>
                </c:pt>
                <c:pt idx="1338">
                  <c:v>11.12371257</c:v>
                </c:pt>
                <c:pt idx="1339">
                  <c:v>11.12357974</c:v>
                </c:pt>
                <c:pt idx="1340">
                  <c:v>11.1235207</c:v>
                </c:pt>
                <c:pt idx="1341">
                  <c:v>11.12307777</c:v>
                </c:pt>
                <c:pt idx="1342">
                  <c:v>11.12295962</c:v>
                </c:pt>
                <c:pt idx="1343">
                  <c:v>11.121200529999999</c:v>
                </c:pt>
                <c:pt idx="1344">
                  <c:v>11.121185730000001</c:v>
                </c:pt>
                <c:pt idx="1345">
                  <c:v>11.12097857</c:v>
                </c:pt>
                <c:pt idx="1346">
                  <c:v>11.12094898</c:v>
                </c:pt>
                <c:pt idx="1347">
                  <c:v>11.11988288</c:v>
                </c:pt>
                <c:pt idx="1348">
                  <c:v>11.11988288</c:v>
                </c:pt>
                <c:pt idx="1349">
                  <c:v>11.11988288</c:v>
                </c:pt>
                <c:pt idx="1350">
                  <c:v>11.11988288</c:v>
                </c:pt>
                <c:pt idx="1351">
                  <c:v>11.119556899999999</c:v>
                </c:pt>
                <c:pt idx="1352">
                  <c:v>11.118652490000001</c:v>
                </c:pt>
                <c:pt idx="1353">
                  <c:v>11.11834095</c:v>
                </c:pt>
                <c:pt idx="1354">
                  <c:v>11.118148039999999</c:v>
                </c:pt>
                <c:pt idx="1355">
                  <c:v>11.11808868</c:v>
                </c:pt>
                <c:pt idx="1356">
                  <c:v>11.118029310000001</c:v>
                </c:pt>
                <c:pt idx="1357">
                  <c:v>11.11743544</c:v>
                </c:pt>
                <c:pt idx="1358">
                  <c:v>11.117405740000001</c:v>
                </c:pt>
                <c:pt idx="1359">
                  <c:v>11.116974949999999</c:v>
                </c:pt>
                <c:pt idx="1360">
                  <c:v>11.116915519999999</c:v>
                </c:pt>
                <c:pt idx="1361">
                  <c:v>11.1165737</c:v>
                </c:pt>
                <c:pt idx="1362">
                  <c:v>11.116261509999999</c:v>
                </c:pt>
                <c:pt idx="1363">
                  <c:v>11.11603846</c:v>
                </c:pt>
                <c:pt idx="1364">
                  <c:v>11.115354119999999</c:v>
                </c:pt>
                <c:pt idx="1365">
                  <c:v>11.11524994</c:v>
                </c:pt>
                <c:pt idx="1366">
                  <c:v>11.11493733</c:v>
                </c:pt>
                <c:pt idx="1367">
                  <c:v>11.11462463</c:v>
                </c:pt>
                <c:pt idx="1368">
                  <c:v>11.11457995</c:v>
                </c:pt>
                <c:pt idx="1369">
                  <c:v>11.113492129999999</c:v>
                </c:pt>
                <c:pt idx="1370">
                  <c:v>11.113164060000001</c:v>
                </c:pt>
                <c:pt idx="1371">
                  <c:v>11.11291048</c:v>
                </c:pt>
                <c:pt idx="1372">
                  <c:v>11.112686679999999</c:v>
                </c:pt>
                <c:pt idx="1373">
                  <c:v>11.11086456</c:v>
                </c:pt>
                <c:pt idx="1374">
                  <c:v>11.110774859999999</c:v>
                </c:pt>
                <c:pt idx="1375">
                  <c:v>11.110580479999999</c:v>
                </c:pt>
                <c:pt idx="1376">
                  <c:v>11.10942842</c:v>
                </c:pt>
                <c:pt idx="1377">
                  <c:v>11.10936854</c:v>
                </c:pt>
                <c:pt idx="1378">
                  <c:v>11.109308649999999</c:v>
                </c:pt>
                <c:pt idx="1379">
                  <c:v>11.108709579999999</c:v>
                </c:pt>
                <c:pt idx="1380">
                  <c:v>11.10857474</c:v>
                </c:pt>
                <c:pt idx="1381">
                  <c:v>11.108035190000001</c:v>
                </c:pt>
                <c:pt idx="1382">
                  <c:v>11.107825289999999</c:v>
                </c:pt>
                <c:pt idx="1383">
                  <c:v>11.107795299999999</c:v>
                </c:pt>
                <c:pt idx="1384">
                  <c:v>11.10773532</c:v>
                </c:pt>
                <c:pt idx="1385">
                  <c:v>11.10760035</c:v>
                </c:pt>
                <c:pt idx="1386">
                  <c:v>11.107465360000001</c:v>
                </c:pt>
                <c:pt idx="1387">
                  <c:v>11.10736035</c:v>
                </c:pt>
                <c:pt idx="1388">
                  <c:v>11.10730034</c:v>
                </c:pt>
                <c:pt idx="1389">
                  <c:v>11.10709029</c:v>
                </c:pt>
                <c:pt idx="1390">
                  <c:v>11.10704527</c:v>
                </c:pt>
                <c:pt idx="1391">
                  <c:v>11.106970240000001</c:v>
                </c:pt>
                <c:pt idx="1392">
                  <c:v>11.106910210000001</c:v>
                </c:pt>
                <c:pt idx="1393">
                  <c:v>11.106504899999999</c:v>
                </c:pt>
                <c:pt idx="1394">
                  <c:v>11.106489890000001</c:v>
                </c:pt>
                <c:pt idx="1395">
                  <c:v>11.106384780000001</c:v>
                </c:pt>
                <c:pt idx="1396">
                  <c:v>11.106174530000001</c:v>
                </c:pt>
                <c:pt idx="1397">
                  <c:v>11.10611445</c:v>
                </c:pt>
                <c:pt idx="1398">
                  <c:v>11.1060093</c:v>
                </c:pt>
                <c:pt idx="1399">
                  <c:v>11.105904150000001</c:v>
                </c:pt>
                <c:pt idx="1400">
                  <c:v>11.105904150000001</c:v>
                </c:pt>
                <c:pt idx="1401">
                  <c:v>11.105738880000001</c:v>
                </c:pt>
                <c:pt idx="1402">
                  <c:v>11.105678770000001</c:v>
                </c:pt>
                <c:pt idx="1403">
                  <c:v>11.10542328</c:v>
                </c:pt>
                <c:pt idx="1404">
                  <c:v>11.105092559999999</c:v>
                </c:pt>
                <c:pt idx="1405">
                  <c:v>11.1046113</c:v>
                </c:pt>
                <c:pt idx="1406">
                  <c:v>11.10446086</c:v>
                </c:pt>
                <c:pt idx="1407">
                  <c:v>11.104325449999999</c:v>
                </c:pt>
                <c:pt idx="1408">
                  <c:v>11.103346910000001</c:v>
                </c:pt>
                <c:pt idx="1409">
                  <c:v>11.103015490000001</c:v>
                </c:pt>
                <c:pt idx="1410">
                  <c:v>11.10238249</c:v>
                </c:pt>
                <c:pt idx="1411">
                  <c:v>11.10223171</c:v>
                </c:pt>
                <c:pt idx="1412">
                  <c:v>11.10209599</c:v>
                </c:pt>
                <c:pt idx="1413">
                  <c:v>11.10194518</c:v>
                </c:pt>
                <c:pt idx="1414">
                  <c:v>11.10188484</c:v>
                </c:pt>
                <c:pt idx="1415">
                  <c:v>11.10180942</c:v>
                </c:pt>
                <c:pt idx="1416">
                  <c:v>11.1009794</c:v>
                </c:pt>
                <c:pt idx="1417">
                  <c:v>11.100722709999999</c:v>
                </c:pt>
                <c:pt idx="1418">
                  <c:v>11.10019402</c:v>
                </c:pt>
                <c:pt idx="1419">
                  <c:v>11.100163800000001</c:v>
                </c:pt>
                <c:pt idx="1420">
                  <c:v>11.100073139999999</c:v>
                </c:pt>
                <c:pt idx="1421">
                  <c:v>11.09981621</c:v>
                </c:pt>
                <c:pt idx="1422">
                  <c:v>11.09964993</c:v>
                </c:pt>
                <c:pt idx="1423">
                  <c:v>11.099468509999999</c:v>
                </c:pt>
                <c:pt idx="1424">
                  <c:v>11.09943827</c:v>
                </c:pt>
                <c:pt idx="1425">
                  <c:v>11.099196299999999</c:v>
                </c:pt>
                <c:pt idx="1426">
                  <c:v>11.09909043</c:v>
                </c:pt>
                <c:pt idx="1427">
                  <c:v>11.09727365</c:v>
                </c:pt>
                <c:pt idx="1428">
                  <c:v>11.097228189999999</c:v>
                </c:pt>
                <c:pt idx="1429">
                  <c:v>11.09662183</c:v>
                </c:pt>
                <c:pt idx="1430">
                  <c:v>11.09662183</c:v>
                </c:pt>
                <c:pt idx="1431">
                  <c:v>11.09662183</c:v>
                </c:pt>
                <c:pt idx="1432">
                  <c:v>11.096530850000001</c:v>
                </c:pt>
                <c:pt idx="1433">
                  <c:v>11.09647019</c:v>
                </c:pt>
                <c:pt idx="1434">
                  <c:v>11.095787489999999</c:v>
                </c:pt>
                <c:pt idx="1435">
                  <c:v>11.095787489999999</c:v>
                </c:pt>
                <c:pt idx="1436">
                  <c:v>11.095787489999999</c:v>
                </c:pt>
                <c:pt idx="1437">
                  <c:v>11.09530174</c:v>
                </c:pt>
                <c:pt idx="1438">
                  <c:v>11.09519545</c:v>
                </c:pt>
                <c:pt idx="1439">
                  <c:v>11.095180259999999</c:v>
                </c:pt>
                <c:pt idx="1440">
                  <c:v>11.09508915</c:v>
                </c:pt>
                <c:pt idx="1441">
                  <c:v>11.094876510000001</c:v>
                </c:pt>
                <c:pt idx="1442">
                  <c:v>11.09402551</c:v>
                </c:pt>
                <c:pt idx="1443">
                  <c:v>11.093797439999999</c:v>
                </c:pt>
                <c:pt idx="1444">
                  <c:v>11.09276288</c:v>
                </c:pt>
                <c:pt idx="1445">
                  <c:v>11.09258019</c:v>
                </c:pt>
                <c:pt idx="1446">
                  <c:v>11.09224519</c:v>
                </c:pt>
                <c:pt idx="1447">
                  <c:v>11.091711999999999</c:v>
                </c:pt>
                <c:pt idx="1448">
                  <c:v>11.09130049</c:v>
                </c:pt>
                <c:pt idx="1449">
                  <c:v>11.090949800000001</c:v>
                </c:pt>
                <c:pt idx="1450">
                  <c:v>11.09084305</c:v>
                </c:pt>
                <c:pt idx="1451">
                  <c:v>11.090446439999999</c:v>
                </c:pt>
                <c:pt idx="1452">
                  <c:v>11.09035489</c:v>
                </c:pt>
                <c:pt idx="1453">
                  <c:v>11.090049670000001</c:v>
                </c:pt>
                <c:pt idx="1454">
                  <c:v>11.089973349999999</c:v>
                </c:pt>
                <c:pt idx="1455">
                  <c:v>11.089805419999999</c:v>
                </c:pt>
                <c:pt idx="1456">
                  <c:v>11.089805419999999</c:v>
                </c:pt>
                <c:pt idx="1457">
                  <c:v>11.089469490000001</c:v>
                </c:pt>
                <c:pt idx="1458">
                  <c:v>11.08933203</c:v>
                </c:pt>
                <c:pt idx="1459">
                  <c:v>11.08875143</c:v>
                </c:pt>
                <c:pt idx="1460">
                  <c:v>11.0883387</c:v>
                </c:pt>
                <c:pt idx="1461">
                  <c:v>11.08810933</c:v>
                </c:pt>
                <c:pt idx="1462">
                  <c:v>11.088048150000001</c:v>
                </c:pt>
                <c:pt idx="1463">
                  <c:v>11.087971680000001</c:v>
                </c:pt>
                <c:pt idx="1464">
                  <c:v>11.0878952</c:v>
                </c:pt>
                <c:pt idx="1465">
                  <c:v>11.08769633</c:v>
                </c:pt>
                <c:pt idx="1466">
                  <c:v>11.08700762</c:v>
                </c:pt>
                <c:pt idx="1467">
                  <c:v>11.086946380000001</c:v>
                </c:pt>
                <c:pt idx="1468">
                  <c:v>11.086777939999999</c:v>
                </c:pt>
                <c:pt idx="1469">
                  <c:v>11.08641035</c:v>
                </c:pt>
                <c:pt idx="1470">
                  <c:v>11.08619586</c:v>
                </c:pt>
                <c:pt idx="1471">
                  <c:v>11.085981329999999</c:v>
                </c:pt>
                <c:pt idx="1472">
                  <c:v>11.085797400000001</c:v>
                </c:pt>
                <c:pt idx="1473">
                  <c:v>11.085030679999999</c:v>
                </c:pt>
                <c:pt idx="1474">
                  <c:v>11.085030679999999</c:v>
                </c:pt>
                <c:pt idx="1475">
                  <c:v>11.084892610000001</c:v>
                </c:pt>
                <c:pt idx="1476">
                  <c:v>11.08483124</c:v>
                </c:pt>
                <c:pt idx="1477">
                  <c:v>11.08478521</c:v>
                </c:pt>
                <c:pt idx="1478">
                  <c:v>11.08470848</c:v>
                </c:pt>
                <c:pt idx="1479">
                  <c:v>11.084601060000001</c:v>
                </c:pt>
                <c:pt idx="1480">
                  <c:v>11.084386179999999</c:v>
                </c:pt>
                <c:pt idx="1481">
                  <c:v>11.08381807</c:v>
                </c:pt>
                <c:pt idx="1482">
                  <c:v>11.08214255</c:v>
                </c:pt>
                <c:pt idx="1483">
                  <c:v>11.08189636</c:v>
                </c:pt>
                <c:pt idx="1484">
                  <c:v>11.08189636</c:v>
                </c:pt>
                <c:pt idx="1485">
                  <c:v>11.081773249999999</c:v>
                </c:pt>
                <c:pt idx="1486">
                  <c:v>11.080094300000001</c:v>
                </c:pt>
                <c:pt idx="1487">
                  <c:v>11.08004805</c:v>
                </c:pt>
                <c:pt idx="1488">
                  <c:v>11.07984761</c:v>
                </c:pt>
                <c:pt idx="1489">
                  <c:v>11.079554590000001</c:v>
                </c:pt>
                <c:pt idx="1490">
                  <c:v>11.079384900000001</c:v>
                </c:pt>
                <c:pt idx="1491">
                  <c:v>11.079014580000001</c:v>
                </c:pt>
                <c:pt idx="1492">
                  <c:v>11.07861325</c:v>
                </c:pt>
                <c:pt idx="1493">
                  <c:v>11.0783662</c:v>
                </c:pt>
                <c:pt idx="1494">
                  <c:v>11.077732839999999</c:v>
                </c:pt>
                <c:pt idx="1495">
                  <c:v>11.077655569999999</c:v>
                </c:pt>
                <c:pt idx="1496">
                  <c:v>11.07688259</c:v>
                </c:pt>
                <c:pt idx="1497">
                  <c:v>11.076635100000001</c:v>
                </c:pt>
                <c:pt idx="1498">
                  <c:v>11.07654228</c:v>
                </c:pt>
                <c:pt idx="1499">
                  <c:v>11.07632566</c:v>
                </c:pt>
                <c:pt idx="1500">
                  <c:v>11.076201859999999</c:v>
                </c:pt>
                <c:pt idx="1501">
                  <c:v>11.076047089999999</c:v>
                </c:pt>
                <c:pt idx="1502">
                  <c:v>11.075907770000001</c:v>
                </c:pt>
                <c:pt idx="1503">
                  <c:v>11.075845839999999</c:v>
                </c:pt>
                <c:pt idx="1504">
                  <c:v>11.075660040000001</c:v>
                </c:pt>
                <c:pt idx="1505">
                  <c:v>11.07541226</c:v>
                </c:pt>
                <c:pt idx="1506">
                  <c:v>11.075365789999999</c:v>
                </c:pt>
                <c:pt idx="1507">
                  <c:v>11.0751799</c:v>
                </c:pt>
                <c:pt idx="1508">
                  <c:v>11.075117929999999</c:v>
                </c:pt>
                <c:pt idx="1509">
                  <c:v>11.07496299</c:v>
                </c:pt>
                <c:pt idx="1510">
                  <c:v>11.0749475</c:v>
                </c:pt>
                <c:pt idx="1511">
                  <c:v>11.074839020000001</c:v>
                </c:pt>
                <c:pt idx="1512">
                  <c:v>11.074172409999999</c:v>
                </c:pt>
                <c:pt idx="1513">
                  <c:v>11.07341224</c:v>
                </c:pt>
                <c:pt idx="1514">
                  <c:v>11.073163900000001</c:v>
                </c:pt>
                <c:pt idx="1515">
                  <c:v>11.07299313</c:v>
                </c:pt>
                <c:pt idx="1516">
                  <c:v>11.07299313</c:v>
                </c:pt>
                <c:pt idx="1517">
                  <c:v>11.07248064</c:v>
                </c:pt>
                <c:pt idx="1518">
                  <c:v>11.07248064</c:v>
                </c:pt>
                <c:pt idx="1519">
                  <c:v>11.072340820000001</c:v>
                </c:pt>
                <c:pt idx="1520">
                  <c:v>11.072294210000001</c:v>
                </c:pt>
                <c:pt idx="1521">
                  <c:v>11.071734729999999</c:v>
                </c:pt>
                <c:pt idx="1522">
                  <c:v>11.071703640000001</c:v>
                </c:pt>
                <c:pt idx="1523">
                  <c:v>11.071268249999999</c:v>
                </c:pt>
                <c:pt idx="1524">
                  <c:v>11.07103493</c:v>
                </c:pt>
                <c:pt idx="1525">
                  <c:v>11.07098826</c:v>
                </c:pt>
                <c:pt idx="1526">
                  <c:v>11.070661510000001</c:v>
                </c:pt>
                <c:pt idx="1527">
                  <c:v>11.070645949999999</c:v>
                </c:pt>
                <c:pt idx="1528">
                  <c:v>11.070163389999999</c:v>
                </c:pt>
                <c:pt idx="1529">
                  <c:v>11.069805219999999</c:v>
                </c:pt>
                <c:pt idx="1530">
                  <c:v>11.06972734</c:v>
                </c:pt>
                <c:pt idx="1531">
                  <c:v>11.068168440000001</c:v>
                </c:pt>
                <c:pt idx="1532">
                  <c:v>11.06791879</c:v>
                </c:pt>
                <c:pt idx="1533">
                  <c:v>11.067356849999999</c:v>
                </c:pt>
                <c:pt idx="1534">
                  <c:v>11.067075770000001</c:v>
                </c:pt>
                <c:pt idx="1535">
                  <c:v>11.0667946</c:v>
                </c:pt>
                <c:pt idx="1536">
                  <c:v>11.066638360000001</c:v>
                </c:pt>
                <c:pt idx="1537">
                  <c:v>11.06627892</c:v>
                </c:pt>
                <c:pt idx="1538">
                  <c:v>11.06585681</c:v>
                </c:pt>
                <c:pt idx="1539">
                  <c:v>11.065731700000001</c:v>
                </c:pt>
                <c:pt idx="1540">
                  <c:v>11.06473029</c:v>
                </c:pt>
                <c:pt idx="1541">
                  <c:v>11.06443281</c:v>
                </c:pt>
                <c:pt idx="1542">
                  <c:v>11.064354509999999</c:v>
                </c:pt>
                <c:pt idx="1543">
                  <c:v>11.064182219999999</c:v>
                </c:pt>
                <c:pt idx="1544">
                  <c:v>11.063884570000001</c:v>
                </c:pt>
                <c:pt idx="1545">
                  <c:v>11.06363385</c:v>
                </c:pt>
                <c:pt idx="1546">
                  <c:v>11.06363385</c:v>
                </c:pt>
                <c:pt idx="1547">
                  <c:v>11.063257650000001</c:v>
                </c:pt>
                <c:pt idx="1548">
                  <c:v>11.06272446</c:v>
                </c:pt>
                <c:pt idx="1549">
                  <c:v>11.062206679999999</c:v>
                </c:pt>
                <c:pt idx="1550">
                  <c:v>11.061782839999999</c:v>
                </c:pt>
                <c:pt idx="1551">
                  <c:v>11.061563</c:v>
                </c:pt>
                <c:pt idx="1552">
                  <c:v>11.061311699999999</c:v>
                </c:pt>
                <c:pt idx="1553">
                  <c:v>11.06069888</c:v>
                </c:pt>
                <c:pt idx="1554">
                  <c:v>11.060478809999999</c:v>
                </c:pt>
                <c:pt idx="1555">
                  <c:v>11.060415920000001</c:v>
                </c:pt>
                <c:pt idx="1556">
                  <c:v>11.059157320000001</c:v>
                </c:pt>
                <c:pt idx="1557">
                  <c:v>11.059047120000001</c:v>
                </c:pt>
                <c:pt idx="1558">
                  <c:v>11.058889669999999</c:v>
                </c:pt>
                <c:pt idx="1559">
                  <c:v>11.05887392</c:v>
                </c:pt>
                <c:pt idx="1560">
                  <c:v>11.05835414</c:v>
                </c:pt>
                <c:pt idx="1561">
                  <c:v>11.058149309999999</c:v>
                </c:pt>
                <c:pt idx="1562">
                  <c:v>11.05803899</c:v>
                </c:pt>
                <c:pt idx="1563">
                  <c:v>11.057975949999999</c:v>
                </c:pt>
                <c:pt idx="1564">
                  <c:v>11.057518780000001</c:v>
                </c:pt>
                <c:pt idx="1565">
                  <c:v>11.057014069999999</c:v>
                </c:pt>
                <c:pt idx="1566">
                  <c:v>11.056950970000001</c:v>
                </c:pt>
                <c:pt idx="1567">
                  <c:v>11.05650911</c:v>
                </c:pt>
                <c:pt idx="1568">
                  <c:v>11.05649333</c:v>
                </c:pt>
                <c:pt idx="1569">
                  <c:v>11.056288110000001</c:v>
                </c:pt>
                <c:pt idx="1570">
                  <c:v>11.05601968</c:v>
                </c:pt>
                <c:pt idx="1571">
                  <c:v>11.05581437</c:v>
                </c:pt>
                <c:pt idx="1572">
                  <c:v>11.05581437</c:v>
                </c:pt>
                <c:pt idx="1573">
                  <c:v>11.055229779999999</c:v>
                </c:pt>
                <c:pt idx="1574">
                  <c:v>11.05451834</c:v>
                </c:pt>
                <c:pt idx="1575">
                  <c:v>11.05420198</c:v>
                </c:pt>
                <c:pt idx="1576">
                  <c:v>11.05369559</c:v>
                </c:pt>
                <c:pt idx="1577">
                  <c:v>11.053489799999999</c:v>
                </c:pt>
                <c:pt idx="1578">
                  <c:v>11.05306225</c:v>
                </c:pt>
                <c:pt idx="1579">
                  <c:v>11.052380960000001</c:v>
                </c:pt>
                <c:pt idx="1580">
                  <c:v>11.05230171</c:v>
                </c:pt>
                <c:pt idx="1581">
                  <c:v>11.051778499999999</c:v>
                </c:pt>
                <c:pt idx="1582">
                  <c:v>11.05003249</c:v>
                </c:pt>
                <c:pt idx="1583">
                  <c:v>11.04995306</c:v>
                </c:pt>
                <c:pt idx="1584">
                  <c:v>11.04957168</c:v>
                </c:pt>
                <c:pt idx="1585">
                  <c:v>11.04957168</c:v>
                </c:pt>
                <c:pt idx="1586">
                  <c:v>11.049333239999999</c:v>
                </c:pt>
                <c:pt idx="1587">
                  <c:v>11.04880848</c:v>
                </c:pt>
                <c:pt idx="1588">
                  <c:v>11.04861758</c:v>
                </c:pt>
                <c:pt idx="1589">
                  <c:v>11.048363009999999</c:v>
                </c:pt>
                <c:pt idx="1590">
                  <c:v>11.048299350000001</c:v>
                </c:pt>
                <c:pt idx="1591">
                  <c:v>11.0477422</c:v>
                </c:pt>
                <c:pt idx="1592">
                  <c:v>11.0475511</c:v>
                </c:pt>
                <c:pt idx="1593">
                  <c:v>11.047519250000001</c:v>
                </c:pt>
                <c:pt idx="1594">
                  <c:v>11.0474874</c:v>
                </c:pt>
                <c:pt idx="1595">
                  <c:v>11.04740776</c:v>
                </c:pt>
                <c:pt idx="1596">
                  <c:v>11.04661102</c:v>
                </c:pt>
                <c:pt idx="1597">
                  <c:v>11.046531310000001</c:v>
                </c:pt>
                <c:pt idx="1598">
                  <c:v>11.046244310000001</c:v>
                </c:pt>
                <c:pt idx="1599">
                  <c:v>11.045781740000001</c:v>
                </c:pt>
                <c:pt idx="1600">
                  <c:v>11.04574983</c:v>
                </c:pt>
                <c:pt idx="1601">
                  <c:v>11.045414729999999</c:v>
                </c:pt>
                <c:pt idx="1602">
                  <c:v>11.045318959999999</c:v>
                </c:pt>
                <c:pt idx="1603">
                  <c:v>11.04514337</c:v>
                </c:pt>
                <c:pt idx="1604">
                  <c:v>11.04397728</c:v>
                </c:pt>
                <c:pt idx="1605">
                  <c:v>11.043929329999999</c:v>
                </c:pt>
                <c:pt idx="1606">
                  <c:v>11.04362559</c:v>
                </c:pt>
                <c:pt idx="1607">
                  <c:v>11.04292184</c:v>
                </c:pt>
                <c:pt idx="1608">
                  <c:v>11.04292184</c:v>
                </c:pt>
                <c:pt idx="1609">
                  <c:v>11.04292184</c:v>
                </c:pt>
                <c:pt idx="1610">
                  <c:v>11.04292184</c:v>
                </c:pt>
                <c:pt idx="1611">
                  <c:v>11.04292184</c:v>
                </c:pt>
                <c:pt idx="1612">
                  <c:v>11.04237769</c:v>
                </c:pt>
                <c:pt idx="1613">
                  <c:v>11.042249610000001</c:v>
                </c:pt>
                <c:pt idx="1614">
                  <c:v>11.04091983</c:v>
                </c:pt>
                <c:pt idx="1615">
                  <c:v>11.040807600000001</c:v>
                </c:pt>
                <c:pt idx="1616">
                  <c:v>11.039588289999999</c:v>
                </c:pt>
                <c:pt idx="1617">
                  <c:v>11.039524070000001</c:v>
                </c:pt>
                <c:pt idx="1618">
                  <c:v>11.03944379</c:v>
                </c:pt>
                <c:pt idx="1619">
                  <c:v>11.0393314</c:v>
                </c:pt>
                <c:pt idx="1620">
                  <c:v>11.03931534</c:v>
                </c:pt>
                <c:pt idx="1621">
                  <c:v>11.03917081</c:v>
                </c:pt>
                <c:pt idx="1622">
                  <c:v>11.039090509999999</c:v>
                </c:pt>
                <c:pt idx="1623">
                  <c:v>11.03891381</c:v>
                </c:pt>
                <c:pt idx="1624">
                  <c:v>11.038431770000001</c:v>
                </c:pt>
                <c:pt idx="1625">
                  <c:v>11.037499159999999</c:v>
                </c:pt>
                <c:pt idx="1626">
                  <c:v>11.03701643</c:v>
                </c:pt>
                <c:pt idx="1627">
                  <c:v>11.03664618</c:v>
                </c:pt>
                <c:pt idx="1628">
                  <c:v>11.03661398</c:v>
                </c:pt>
                <c:pt idx="1629">
                  <c:v>11.03650127</c:v>
                </c:pt>
                <c:pt idx="1630">
                  <c:v>11.035873049999999</c:v>
                </c:pt>
                <c:pt idx="1631">
                  <c:v>11.035760249999999</c:v>
                </c:pt>
                <c:pt idx="1632">
                  <c:v>11.0355185</c:v>
                </c:pt>
                <c:pt idx="1633">
                  <c:v>11.035308929999999</c:v>
                </c:pt>
                <c:pt idx="1634">
                  <c:v>11.034583169999999</c:v>
                </c:pt>
                <c:pt idx="1635">
                  <c:v>11.03453476</c:v>
                </c:pt>
                <c:pt idx="1636">
                  <c:v>11.03442181</c:v>
                </c:pt>
                <c:pt idx="1637">
                  <c:v>11.03426043</c:v>
                </c:pt>
                <c:pt idx="1638">
                  <c:v>11.034082890000001</c:v>
                </c:pt>
                <c:pt idx="1639">
                  <c:v>11.03355006</c:v>
                </c:pt>
                <c:pt idx="1640">
                  <c:v>11.033291609999999</c:v>
                </c:pt>
                <c:pt idx="1641">
                  <c:v>11.03314621</c:v>
                </c:pt>
                <c:pt idx="1642">
                  <c:v>11.033033100000001</c:v>
                </c:pt>
                <c:pt idx="1643">
                  <c:v>11.032241000000001</c:v>
                </c:pt>
                <c:pt idx="1644">
                  <c:v>11.032143960000001</c:v>
                </c:pt>
                <c:pt idx="1645">
                  <c:v>11.032127790000001</c:v>
                </c:pt>
                <c:pt idx="1646">
                  <c:v>11.032095440000001</c:v>
                </c:pt>
                <c:pt idx="1647">
                  <c:v>11.031804259999999</c:v>
                </c:pt>
                <c:pt idx="1648">
                  <c:v>11.03175573</c:v>
                </c:pt>
                <c:pt idx="1649">
                  <c:v>11.03143208</c:v>
                </c:pt>
                <c:pt idx="1650">
                  <c:v>11.03143208</c:v>
                </c:pt>
                <c:pt idx="1651">
                  <c:v>11.03091403</c:v>
                </c:pt>
                <c:pt idx="1652">
                  <c:v>11.03076828</c:v>
                </c:pt>
                <c:pt idx="1653">
                  <c:v>11.030752079999999</c:v>
                </c:pt>
                <c:pt idx="1654">
                  <c:v>11.030735890000001</c:v>
                </c:pt>
                <c:pt idx="1655">
                  <c:v>11.03059011</c:v>
                </c:pt>
                <c:pt idx="1656">
                  <c:v>11.030573909999999</c:v>
                </c:pt>
                <c:pt idx="1657">
                  <c:v>11.0303471</c:v>
                </c:pt>
                <c:pt idx="1658">
                  <c:v>11.03024988</c:v>
                </c:pt>
                <c:pt idx="1659">
                  <c:v>11.02987712</c:v>
                </c:pt>
                <c:pt idx="1660">
                  <c:v>11.02950422</c:v>
                </c:pt>
                <c:pt idx="1661">
                  <c:v>11.02888782</c:v>
                </c:pt>
                <c:pt idx="1662">
                  <c:v>11.02823856</c:v>
                </c:pt>
                <c:pt idx="1663">
                  <c:v>11.027816319999999</c:v>
                </c:pt>
                <c:pt idx="1664">
                  <c:v>11.027816319999999</c:v>
                </c:pt>
                <c:pt idx="1665">
                  <c:v>11.02653226</c:v>
                </c:pt>
                <c:pt idx="1666">
                  <c:v>11.02601166</c:v>
                </c:pt>
                <c:pt idx="1667">
                  <c:v>11.02601166</c:v>
                </c:pt>
                <c:pt idx="1668">
                  <c:v>11.02584892</c:v>
                </c:pt>
                <c:pt idx="1669">
                  <c:v>11.025197690000001</c:v>
                </c:pt>
                <c:pt idx="1670">
                  <c:v>11.02501852</c:v>
                </c:pt>
                <c:pt idx="1671">
                  <c:v>11.0246601</c:v>
                </c:pt>
                <c:pt idx="1672">
                  <c:v>11.02457862</c:v>
                </c:pt>
                <c:pt idx="1673">
                  <c:v>11.02441565</c:v>
                </c:pt>
                <c:pt idx="1674">
                  <c:v>11.02435045</c:v>
                </c:pt>
                <c:pt idx="1675">
                  <c:v>11.023633</c:v>
                </c:pt>
                <c:pt idx="1676">
                  <c:v>11.02329039</c:v>
                </c:pt>
                <c:pt idx="1677">
                  <c:v>11.023176169999999</c:v>
                </c:pt>
                <c:pt idx="1678">
                  <c:v>11.02271913</c:v>
                </c:pt>
                <c:pt idx="1679">
                  <c:v>11.02271913</c:v>
                </c:pt>
                <c:pt idx="1680">
                  <c:v>11.02232721</c:v>
                </c:pt>
                <c:pt idx="1681">
                  <c:v>11.020774380000001</c:v>
                </c:pt>
                <c:pt idx="1682">
                  <c:v>11.020774380000001</c:v>
                </c:pt>
                <c:pt idx="1683">
                  <c:v>11.020758020000001</c:v>
                </c:pt>
                <c:pt idx="1684">
                  <c:v>11.0205617</c:v>
                </c:pt>
                <c:pt idx="1685">
                  <c:v>11.02016894</c:v>
                </c:pt>
                <c:pt idx="1686">
                  <c:v>11.019759649999999</c:v>
                </c:pt>
                <c:pt idx="1687">
                  <c:v>11.0196614</c:v>
                </c:pt>
                <c:pt idx="1688">
                  <c:v>11.019235520000001</c:v>
                </c:pt>
                <c:pt idx="1689">
                  <c:v>11.01913721</c:v>
                </c:pt>
                <c:pt idx="1690">
                  <c:v>11.01910444</c:v>
                </c:pt>
                <c:pt idx="1691">
                  <c:v>11.01885863</c:v>
                </c:pt>
                <c:pt idx="1692">
                  <c:v>11.01838321</c:v>
                </c:pt>
                <c:pt idx="1693">
                  <c:v>11.01830122</c:v>
                </c:pt>
                <c:pt idx="1694">
                  <c:v>11.01825202</c:v>
                </c:pt>
                <c:pt idx="1695">
                  <c:v>11.018006</c:v>
                </c:pt>
                <c:pt idx="1696">
                  <c:v>11.017612229999999</c:v>
                </c:pt>
                <c:pt idx="1697">
                  <c:v>11.017612229999999</c:v>
                </c:pt>
                <c:pt idx="1698">
                  <c:v>11.017612229999999</c:v>
                </c:pt>
                <c:pt idx="1699">
                  <c:v>11.01754659</c:v>
                </c:pt>
                <c:pt idx="1700">
                  <c:v>11.01746453</c:v>
                </c:pt>
                <c:pt idx="1701">
                  <c:v>11.017267560000001</c:v>
                </c:pt>
                <c:pt idx="1702">
                  <c:v>11.01703771</c:v>
                </c:pt>
                <c:pt idx="1703">
                  <c:v>11.016725689999999</c:v>
                </c:pt>
                <c:pt idx="1704">
                  <c:v>11.016725689999999</c:v>
                </c:pt>
                <c:pt idx="1705">
                  <c:v>11.016462860000001</c:v>
                </c:pt>
                <c:pt idx="1706">
                  <c:v>11.016430010000001</c:v>
                </c:pt>
                <c:pt idx="1707">
                  <c:v>11.01641358</c:v>
                </c:pt>
                <c:pt idx="1708">
                  <c:v>11.01641358</c:v>
                </c:pt>
                <c:pt idx="1709">
                  <c:v>11.016019180000001</c:v>
                </c:pt>
                <c:pt idx="1710">
                  <c:v>11.015887680000001</c:v>
                </c:pt>
                <c:pt idx="1711">
                  <c:v>11.01573973</c:v>
                </c:pt>
                <c:pt idx="1712">
                  <c:v>11.01562463</c:v>
                </c:pt>
                <c:pt idx="1713">
                  <c:v>11.015427300000001</c:v>
                </c:pt>
                <c:pt idx="1714">
                  <c:v>11.015394410000001</c:v>
                </c:pt>
                <c:pt idx="1715">
                  <c:v>11.014884439999999</c:v>
                </c:pt>
                <c:pt idx="1716">
                  <c:v>11.014752789999999</c:v>
                </c:pt>
                <c:pt idx="1717">
                  <c:v>11.01463758</c:v>
                </c:pt>
                <c:pt idx="1718">
                  <c:v>11.014522360000001</c:v>
                </c:pt>
                <c:pt idx="1719">
                  <c:v>11.01432481</c:v>
                </c:pt>
                <c:pt idx="1720">
                  <c:v>11.014275420000001</c:v>
                </c:pt>
                <c:pt idx="1721">
                  <c:v>11.014176620000001</c:v>
                </c:pt>
                <c:pt idx="1722">
                  <c:v>11.013962530000001</c:v>
                </c:pt>
                <c:pt idx="1723">
                  <c:v>11.013715449999999</c:v>
                </c:pt>
                <c:pt idx="1724">
                  <c:v>11.01340239</c:v>
                </c:pt>
                <c:pt idx="1725">
                  <c:v>11.013319989999999</c:v>
                </c:pt>
                <c:pt idx="1726">
                  <c:v>11.01246263</c:v>
                </c:pt>
                <c:pt idx="1727">
                  <c:v>11.011670560000001</c:v>
                </c:pt>
                <c:pt idx="1728">
                  <c:v>11.011323839999999</c:v>
                </c:pt>
                <c:pt idx="1729">
                  <c:v>11.01101003</c:v>
                </c:pt>
                <c:pt idx="1730">
                  <c:v>11.010894390000001</c:v>
                </c:pt>
                <c:pt idx="1731">
                  <c:v>11.0106135</c:v>
                </c:pt>
                <c:pt idx="1732">
                  <c:v>11.010580450000001</c:v>
                </c:pt>
                <c:pt idx="1733">
                  <c:v>11.009886120000001</c:v>
                </c:pt>
                <c:pt idx="1734">
                  <c:v>11.009886120000001</c:v>
                </c:pt>
                <c:pt idx="1735">
                  <c:v>11.009853039999999</c:v>
                </c:pt>
                <c:pt idx="1736">
                  <c:v>11.00884372</c:v>
                </c:pt>
                <c:pt idx="1737">
                  <c:v>11.0084132</c:v>
                </c:pt>
                <c:pt idx="1738">
                  <c:v>11.008330389999999</c:v>
                </c:pt>
                <c:pt idx="1739">
                  <c:v>11.00776709</c:v>
                </c:pt>
                <c:pt idx="1740">
                  <c:v>11.00738585</c:v>
                </c:pt>
                <c:pt idx="1741">
                  <c:v>11.00687177</c:v>
                </c:pt>
                <c:pt idx="1742">
                  <c:v>11.006606339999999</c:v>
                </c:pt>
                <c:pt idx="1743">
                  <c:v>11.00634084</c:v>
                </c:pt>
                <c:pt idx="1744">
                  <c:v>11.006257850000001</c:v>
                </c:pt>
                <c:pt idx="1745">
                  <c:v>11.00612506</c:v>
                </c:pt>
                <c:pt idx="1746">
                  <c:v>11.005992259999999</c:v>
                </c:pt>
                <c:pt idx="1747">
                  <c:v>11.00569338</c:v>
                </c:pt>
                <c:pt idx="1748">
                  <c:v>11.005593729999999</c:v>
                </c:pt>
                <c:pt idx="1749">
                  <c:v>11.005444239999999</c:v>
                </c:pt>
                <c:pt idx="1750">
                  <c:v>11.005294729999999</c:v>
                </c:pt>
                <c:pt idx="1751">
                  <c:v>11.005211660000001</c:v>
                </c:pt>
                <c:pt idx="1752">
                  <c:v>11.004995640000001</c:v>
                </c:pt>
                <c:pt idx="1753">
                  <c:v>11.00459672</c:v>
                </c:pt>
                <c:pt idx="1754">
                  <c:v>11.00454684</c:v>
                </c:pt>
                <c:pt idx="1755">
                  <c:v>11.004480340000001</c:v>
                </c:pt>
                <c:pt idx="1756">
                  <c:v>11.004413830000001</c:v>
                </c:pt>
                <c:pt idx="1757">
                  <c:v>11.004280789999999</c:v>
                </c:pt>
                <c:pt idx="1758">
                  <c:v>11.003998040000001</c:v>
                </c:pt>
                <c:pt idx="1759">
                  <c:v>11.003781760000001</c:v>
                </c:pt>
                <c:pt idx="1760">
                  <c:v>11.003632</c:v>
                </c:pt>
                <c:pt idx="1761">
                  <c:v>11.003582079999999</c:v>
                </c:pt>
                <c:pt idx="1762">
                  <c:v>11.003332410000001</c:v>
                </c:pt>
                <c:pt idx="1763">
                  <c:v>11.00311599</c:v>
                </c:pt>
                <c:pt idx="1764">
                  <c:v>11.00309934</c:v>
                </c:pt>
                <c:pt idx="1765">
                  <c:v>11.003049389999999</c:v>
                </c:pt>
                <c:pt idx="1766">
                  <c:v>11.002932830000001</c:v>
                </c:pt>
                <c:pt idx="1767">
                  <c:v>11.002916170000001</c:v>
                </c:pt>
                <c:pt idx="1768">
                  <c:v>11.00273297</c:v>
                </c:pt>
                <c:pt idx="1769">
                  <c:v>11.00263303</c:v>
                </c:pt>
                <c:pt idx="1770">
                  <c:v>11.00226649</c:v>
                </c:pt>
                <c:pt idx="1771">
                  <c:v>11.00209984</c:v>
                </c:pt>
                <c:pt idx="1772">
                  <c:v>11.00209984</c:v>
                </c:pt>
                <c:pt idx="1773">
                  <c:v>11.00209984</c:v>
                </c:pt>
                <c:pt idx="1774">
                  <c:v>11.001749780000001</c:v>
                </c:pt>
                <c:pt idx="1775">
                  <c:v>11.00168309</c:v>
                </c:pt>
                <c:pt idx="1776">
                  <c:v>11.00166641</c:v>
                </c:pt>
                <c:pt idx="1777">
                  <c:v>11.001566370000001</c:v>
                </c:pt>
                <c:pt idx="1778">
                  <c:v>11.001549689999999</c:v>
                </c:pt>
                <c:pt idx="1779">
                  <c:v>11.000949179999999</c:v>
                </c:pt>
                <c:pt idx="1780">
                  <c:v>11.00054864</c:v>
                </c:pt>
                <c:pt idx="1781">
                  <c:v>11.00049856</c:v>
                </c:pt>
                <c:pt idx="1782">
                  <c:v>11.000398390000001</c:v>
                </c:pt>
                <c:pt idx="1783">
                  <c:v>11.000264830000001</c:v>
                </c:pt>
                <c:pt idx="1784">
                  <c:v>10.99989742</c:v>
                </c:pt>
                <c:pt idx="1785">
                  <c:v>10.999830599999999</c:v>
                </c:pt>
                <c:pt idx="1786">
                  <c:v>10.999563289999999</c:v>
                </c:pt>
                <c:pt idx="1787">
                  <c:v>10.999295910000001</c:v>
                </c:pt>
                <c:pt idx="1788">
                  <c:v>10.99901174</c:v>
                </c:pt>
                <c:pt idx="1789">
                  <c:v>10.99889471</c:v>
                </c:pt>
                <c:pt idx="1790">
                  <c:v>10.998359519999999</c:v>
                </c:pt>
                <c:pt idx="1791">
                  <c:v>10.99810855</c:v>
                </c:pt>
                <c:pt idx="1792">
                  <c:v>10.996886269999999</c:v>
                </c:pt>
                <c:pt idx="1793">
                  <c:v>10.996886269999999</c:v>
                </c:pt>
                <c:pt idx="1794">
                  <c:v>10.99670197</c:v>
                </c:pt>
                <c:pt idx="1795">
                  <c:v>10.995947620000001</c:v>
                </c:pt>
                <c:pt idx="1796">
                  <c:v>10.995830229999999</c:v>
                </c:pt>
                <c:pt idx="1797">
                  <c:v>10.9956625</c:v>
                </c:pt>
                <c:pt idx="1798">
                  <c:v>10.99512558</c:v>
                </c:pt>
                <c:pt idx="1799">
                  <c:v>10.99433645</c:v>
                </c:pt>
                <c:pt idx="1800">
                  <c:v>10.993882839999999</c:v>
                </c:pt>
                <c:pt idx="1801">
                  <c:v>10.99386604</c:v>
                </c:pt>
                <c:pt idx="1802">
                  <c:v>10.993731589999999</c:v>
                </c:pt>
                <c:pt idx="1803">
                  <c:v>10.993361780000001</c:v>
                </c:pt>
                <c:pt idx="1804">
                  <c:v>10.99294136</c:v>
                </c:pt>
                <c:pt idx="1805">
                  <c:v>10.992890900000001</c:v>
                </c:pt>
                <c:pt idx="1806">
                  <c:v>10.99233566</c:v>
                </c:pt>
                <c:pt idx="1807">
                  <c:v>10.992049509999999</c:v>
                </c:pt>
                <c:pt idx="1808">
                  <c:v>10.992049509999999</c:v>
                </c:pt>
                <c:pt idx="1809">
                  <c:v>10.99203267</c:v>
                </c:pt>
                <c:pt idx="1810">
                  <c:v>10.991628540000001</c:v>
                </c:pt>
                <c:pt idx="1811">
                  <c:v>10.99144326</c:v>
                </c:pt>
                <c:pt idx="1812">
                  <c:v>10.9912411</c:v>
                </c:pt>
                <c:pt idx="1813">
                  <c:v>10.99022967</c:v>
                </c:pt>
                <c:pt idx="1814">
                  <c:v>10.98994291</c:v>
                </c:pt>
                <c:pt idx="1815">
                  <c:v>10.98987543</c:v>
                </c:pt>
                <c:pt idx="1816">
                  <c:v>10.98903149</c:v>
                </c:pt>
                <c:pt idx="1817">
                  <c:v>10.988119230000001</c:v>
                </c:pt>
                <c:pt idx="1818">
                  <c:v>10.98798401</c:v>
                </c:pt>
                <c:pt idx="1819">
                  <c:v>10.987764240000001</c:v>
                </c:pt>
                <c:pt idx="1820">
                  <c:v>10.987679699999999</c:v>
                </c:pt>
                <c:pt idx="1821">
                  <c:v>10.987628969999999</c:v>
                </c:pt>
                <c:pt idx="1822">
                  <c:v>10.98759516</c:v>
                </c:pt>
                <c:pt idx="1823">
                  <c:v>10.98740913</c:v>
                </c:pt>
                <c:pt idx="1824">
                  <c:v>10.9873753</c:v>
                </c:pt>
                <c:pt idx="1825">
                  <c:v>10.98729073</c:v>
                </c:pt>
                <c:pt idx="1826">
                  <c:v>10.986359950000001</c:v>
                </c:pt>
                <c:pt idx="1827">
                  <c:v>10.98603821</c:v>
                </c:pt>
                <c:pt idx="1828">
                  <c:v>10.985885769999999</c:v>
                </c:pt>
                <c:pt idx="1829">
                  <c:v>10.98563165</c:v>
                </c:pt>
                <c:pt idx="1830">
                  <c:v>10.98529272</c:v>
                </c:pt>
                <c:pt idx="1831">
                  <c:v>10.9850215</c:v>
                </c:pt>
                <c:pt idx="1832">
                  <c:v>10.98481803</c:v>
                </c:pt>
                <c:pt idx="1833">
                  <c:v>10.984733240000001</c:v>
                </c:pt>
                <c:pt idx="1834">
                  <c:v>10.98417345</c:v>
                </c:pt>
                <c:pt idx="1835">
                  <c:v>10.98301895</c:v>
                </c:pt>
                <c:pt idx="1836">
                  <c:v>10.98300197</c:v>
                </c:pt>
                <c:pt idx="1837">
                  <c:v>10.982951</c:v>
                </c:pt>
                <c:pt idx="1838">
                  <c:v>10.982951</c:v>
                </c:pt>
                <c:pt idx="1839">
                  <c:v>10.98281508</c:v>
                </c:pt>
                <c:pt idx="1840">
                  <c:v>10.982339209999999</c:v>
                </c:pt>
                <c:pt idx="1841">
                  <c:v>10.98206719</c:v>
                </c:pt>
                <c:pt idx="1842">
                  <c:v>10.98189713</c:v>
                </c:pt>
                <c:pt idx="1843">
                  <c:v>10.981710039999999</c:v>
                </c:pt>
                <c:pt idx="1844">
                  <c:v>10.98165901</c:v>
                </c:pt>
                <c:pt idx="1845">
                  <c:v>10.98148889</c:v>
                </c:pt>
                <c:pt idx="1846">
                  <c:v>10.981046429999999</c:v>
                </c:pt>
                <c:pt idx="1847">
                  <c:v>10.981046429999999</c:v>
                </c:pt>
                <c:pt idx="1848">
                  <c:v>10.98096132</c:v>
                </c:pt>
                <c:pt idx="1849">
                  <c:v>10.98067189</c:v>
                </c:pt>
                <c:pt idx="1850">
                  <c:v>10.97941105</c:v>
                </c:pt>
                <c:pt idx="1851">
                  <c:v>10.97900179</c:v>
                </c:pt>
                <c:pt idx="1852">
                  <c:v>10.97871179</c:v>
                </c:pt>
                <c:pt idx="1853">
                  <c:v>10.978063260000001</c:v>
                </c:pt>
                <c:pt idx="1854">
                  <c:v>10.97756805</c:v>
                </c:pt>
                <c:pt idx="1855">
                  <c:v>10.976782030000001</c:v>
                </c:pt>
                <c:pt idx="1856">
                  <c:v>10.976696560000001</c:v>
                </c:pt>
                <c:pt idx="1857">
                  <c:v>10.976286180000001</c:v>
                </c:pt>
                <c:pt idx="1858">
                  <c:v>10.976029609999999</c:v>
                </c:pt>
                <c:pt idx="1859">
                  <c:v>10.97592697</c:v>
                </c:pt>
                <c:pt idx="1860">
                  <c:v>10.97572164</c:v>
                </c:pt>
                <c:pt idx="1861">
                  <c:v>10.975310869999999</c:v>
                </c:pt>
                <c:pt idx="1862">
                  <c:v>10.975225269999999</c:v>
                </c:pt>
                <c:pt idx="1863">
                  <c:v>10.975122539999999</c:v>
                </c:pt>
                <c:pt idx="1864">
                  <c:v>10.97484854</c:v>
                </c:pt>
                <c:pt idx="1865">
                  <c:v>10.97464299</c:v>
                </c:pt>
                <c:pt idx="1866">
                  <c:v>10.973305910000001</c:v>
                </c:pt>
                <c:pt idx="1867">
                  <c:v>10.97285982</c:v>
                </c:pt>
                <c:pt idx="1868">
                  <c:v>10.97272252</c:v>
                </c:pt>
                <c:pt idx="1869">
                  <c:v>10.972327679999999</c:v>
                </c:pt>
                <c:pt idx="1870">
                  <c:v>10.971829619999999</c:v>
                </c:pt>
                <c:pt idx="1871">
                  <c:v>10.9717609</c:v>
                </c:pt>
                <c:pt idx="1872">
                  <c:v>10.971743719999999</c:v>
                </c:pt>
                <c:pt idx="1873">
                  <c:v>10.971485980000001</c:v>
                </c:pt>
                <c:pt idx="1874">
                  <c:v>10.971451610000001</c:v>
                </c:pt>
                <c:pt idx="1875">
                  <c:v>10.97140005</c:v>
                </c:pt>
                <c:pt idx="1876">
                  <c:v>10.97035114</c:v>
                </c:pt>
                <c:pt idx="1877">
                  <c:v>10.97012746</c:v>
                </c:pt>
                <c:pt idx="1878">
                  <c:v>10.96957665</c:v>
                </c:pt>
                <c:pt idx="1879">
                  <c:v>10.967025189999999</c:v>
                </c:pt>
                <c:pt idx="1880">
                  <c:v>10.96685256</c:v>
                </c:pt>
                <c:pt idx="1881">
                  <c:v>10.96650721</c:v>
                </c:pt>
                <c:pt idx="1882">
                  <c:v>10.96642085</c:v>
                </c:pt>
                <c:pt idx="1883">
                  <c:v>10.9663863</c:v>
                </c:pt>
                <c:pt idx="1884">
                  <c:v>10.96621356</c:v>
                </c:pt>
                <c:pt idx="1885">
                  <c:v>10.965314830000001</c:v>
                </c:pt>
                <c:pt idx="1886">
                  <c:v>10.96496894</c:v>
                </c:pt>
                <c:pt idx="1887">
                  <c:v>10.96450181</c:v>
                </c:pt>
                <c:pt idx="1888">
                  <c:v>10.96394789</c:v>
                </c:pt>
                <c:pt idx="1889">
                  <c:v>10.96387863</c:v>
                </c:pt>
                <c:pt idx="1890">
                  <c:v>10.96387863</c:v>
                </c:pt>
                <c:pt idx="1891">
                  <c:v>10.96387863</c:v>
                </c:pt>
                <c:pt idx="1892">
                  <c:v>10.963393659999999</c:v>
                </c:pt>
                <c:pt idx="1893">
                  <c:v>10.96315109</c:v>
                </c:pt>
                <c:pt idx="1894">
                  <c:v>10.96271778</c:v>
                </c:pt>
                <c:pt idx="1895">
                  <c:v>10.96264843</c:v>
                </c:pt>
                <c:pt idx="1896">
                  <c:v>10.96264843</c:v>
                </c:pt>
                <c:pt idx="1897">
                  <c:v>10.96256174</c:v>
                </c:pt>
                <c:pt idx="1898">
                  <c:v>10.962440369999999</c:v>
                </c:pt>
                <c:pt idx="1899">
                  <c:v>10.962093490000001</c:v>
                </c:pt>
                <c:pt idx="1900">
                  <c:v>10.96179854</c:v>
                </c:pt>
                <c:pt idx="1901">
                  <c:v>10.96172913</c:v>
                </c:pt>
                <c:pt idx="1902">
                  <c:v>10.96153823</c:v>
                </c:pt>
                <c:pt idx="1903">
                  <c:v>10.96103476</c:v>
                </c:pt>
                <c:pt idx="1904">
                  <c:v>10.9609132</c:v>
                </c:pt>
                <c:pt idx="1905">
                  <c:v>10.96087846</c:v>
                </c:pt>
                <c:pt idx="1906">
                  <c:v>10.95954023</c:v>
                </c:pt>
                <c:pt idx="1907">
                  <c:v>10.95954023</c:v>
                </c:pt>
                <c:pt idx="1908">
                  <c:v>10.95889654</c:v>
                </c:pt>
                <c:pt idx="1909">
                  <c:v>10.95867028</c:v>
                </c:pt>
                <c:pt idx="1910">
                  <c:v>10.95854843</c:v>
                </c:pt>
                <c:pt idx="1911">
                  <c:v>10.958043460000001</c:v>
                </c:pt>
                <c:pt idx="1912">
                  <c:v>10.957468520000001</c:v>
                </c:pt>
                <c:pt idx="1913">
                  <c:v>10.957398810000001</c:v>
                </c:pt>
                <c:pt idx="1914">
                  <c:v>10.957241939999999</c:v>
                </c:pt>
                <c:pt idx="1915">
                  <c:v>10.9570153</c:v>
                </c:pt>
                <c:pt idx="1916">
                  <c:v>10.956422330000001</c:v>
                </c:pt>
                <c:pt idx="1917">
                  <c:v>10.956422330000001</c:v>
                </c:pt>
                <c:pt idx="1918">
                  <c:v>10.95628275</c:v>
                </c:pt>
                <c:pt idx="1919">
                  <c:v>10.956055900000001</c:v>
                </c:pt>
                <c:pt idx="1920">
                  <c:v>10.955776630000001</c:v>
                </c:pt>
                <c:pt idx="1921">
                  <c:v>10.955479820000001</c:v>
                </c:pt>
                <c:pt idx="1922">
                  <c:v>10.95518292</c:v>
                </c:pt>
                <c:pt idx="1923">
                  <c:v>10.95518292</c:v>
                </c:pt>
                <c:pt idx="1924">
                  <c:v>10.95486846</c:v>
                </c:pt>
                <c:pt idx="1925">
                  <c:v>10.95469372</c:v>
                </c:pt>
                <c:pt idx="1926">
                  <c:v>10.954518950000001</c:v>
                </c:pt>
                <c:pt idx="1927">
                  <c:v>10.95448399</c:v>
                </c:pt>
                <c:pt idx="1928">
                  <c:v>10.954379100000001</c:v>
                </c:pt>
                <c:pt idx="1929">
                  <c:v>10.95409937</c:v>
                </c:pt>
                <c:pt idx="1930">
                  <c:v>10.95388951</c:v>
                </c:pt>
                <c:pt idx="1931">
                  <c:v>10.95374958</c:v>
                </c:pt>
                <c:pt idx="1932">
                  <c:v>10.95350466</c:v>
                </c:pt>
                <c:pt idx="1933">
                  <c:v>10.952822060000001</c:v>
                </c:pt>
                <c:pt idx="1934">
                  <c:v>10.951841099999999</c:v>
                </c:pt>
                <c:pt idx="1935">
                  <c:v>10.951700880000001</c:v>
                </c:pt>
                <c:pt idx="1936">
                  <c:v>10.95154312</c:v>
                </c:pt>
                <c:pt idx="1937">
                  <c:v>10.95149052</c:v>
                </c:pt>
                <c:pt idx="1938">
                  <c:v>10.951437930000001</c:v>
                </c:pt>
                <c:pt idx="1939">
                  <c:v>10.95128012</c:v>
                </c:pt>
                <c:pt idx="1940">
                  <c:v>10.950999510000001</c:v>
                </c:pt>
                <c:pt idx="1941">
                  <c:v>10.94915606</c:v>
                </c:pt>
                <c:pt idx="1942">
                  <c:v>10.948997889999999</c:v>
                </c:pt>
                <c:pt idx="1943">
                  <c:v>10.948962740000001</c:v>
                </c:pt>
                <c:pt idx="1944">
                  <c:v>10.94894517</c:v>
                </c:pt>
                <c:pt idx="1945">
                  <c:v>10.948910010000001</c:v>
                </c:pt>
                <c:pt idx="1946">
                  <c:v>10.94801318</c:v>
                </c:pt>
                <c:pt idx="1947">
                  <c:v>10.94760846</c:v>
                </c:pt>
                <c:pt idx="1948">
                  <c:v>10.947326820000001</c:v>
                </c:pt>
                <c:pt idx="1949">
                  <c:v>10.94690421</c:v>
                </c:pt>
                <c:pt idx="1950">
                  <c:v>10.946675219999999</c:v>
                </c:pt>
                <c:pt idx="1951">
                  <c:v>10.94655189</c:v>
                </c:pt>
                <c:pt idx="1952">
                  <c:v>10.94655189</c:v>
                </c:pt>
                <c:pt idx="1953">
                  <c:v>10.946305199999999</c:v>
                </c:pt>
                <c:pt idx="1954">
                  <c:v>10.94586453</c:v>
                </c:pt>
                <c:pt idx="1955">
                  <c:v>10.94586453</c:v>
                </c:pt>
                <c:pt idx="1956">
                  <c:v>10.94552949</c:v>
                </c:pt>
                <c:pt idx="1957">
                  <c:v>10.944559</c:v>
                </c:pt>
                <c:pt idx="1958">
                  <c:v>10.94420586</c:v>
                </c:pt>
                <c:pt idx="1959">
                  <c:v>10.943711260000001</c:v>
                </c:pt>
                <c:pt idx="1960">
                  <c:v>10.94362291</c:v>
                </c:pt>
                <c:pt idx="1961">
                  <c:v>10.94311034</c:v>
                </c:pt>
                <c:pt idx="1962">
                  <c:v>10.94311034</c:v>
                </c:pt>
                <c:pt idx="1963">
                  <c:v>10.94185431</c:v>
                </c:pt>
                <c:pt idx="1964">
                  <c:v>10.94169499</c:v>
                </c:pt>
                <c:pt idx="1965">
                  <c:v>10.94105742</c:v>
                </c:pt>
                <c:pt idx="1966">
                  <c:v>10.940827090000001</c:v>
                </c:pt>
                <c:pt idx="1967">
                  <c:v>10.940773930000001</c:v>
                </c:pt>
                <c:pt idx="1968">
                  <c:v>10.94043718</c:v>
                </c:pt>
                <c:pt idx="1969">
                  <c:v>10.940330810000001</c:v>
                </c:pt>
                <c:pt idx="1970">
                  <c:v>10.940064850000001</c:v>
                </c:pt>
                <c:pt idx="1971">
                  <c:v>10.939852030000001</c:v>
                </c:pt>
                <c:pt idx="1972">
                  <c:v>10.939781079999999</c:v>
                </c:pt>
                <c:pt idx="1973">
                  <c:v>10.93962142</c:v>
                </c:pt>
                <c:pt idx="1974">
                  <c:v>10.939018040000001</c:v>
                </c:pt>
                <c:pt idx="1975">
                  <c:v>10.93887601</c:v>
                </c:pt>
                <c:pt idx="1976">
                  <c:v>10.938769479999999</c:v>
                </c:pt>
                <c:pt idx="1977">
                  <c:v>10.93857414</c:v>
                </c:pt>
                <c:pt idx="1978">
                  <c:v>10.938414290000001</c:v>
                </c:pt>
                <c:pt idx="1979">
                  <c:v>10.93830771</c:v>
                </c:pt>
                <c:pt idx="1980">
                  <c:v>10.93756132</c:v>
                </c:pt>
                <c:pt idx="1981">
                  <c:v>10.93756132</c:v>
                </c:pt>
                <c:pt idx="1982">
                  <c:v>10.93756132</c:v>
                </c:pt>
                <c:pt idx="1983">
                  <c:v>10.93717013</c:v>
                </c:pt>
                <c:pt idx="1984">
                  <c:v>10.93681437</c:v>
                </c:pt>
                <c:pt idx="1985">
                  <c:v>10.9363873</c:v>
                </c:pt>
                <c:pt idx="1986">
                  <c:v>10.936316100000001</c:v>
                </c:pt>
                <c:pt idx="1987">
                  <c:v>10.93617369</c:v>
                </c:pt>
                <c:pt idx="1988">
                  <c:v>10.935710719999999</c:v>
                </c:pt>
                <c:pt idx="1989">
                  <c:v>10.935675099999999</c:v>
                </c:pt>
                <c:pt idx="1990">
                  <c:v>10.93551478</c:v>
                </c:pt>
                <c:pt idx="1991">
                  <c:v>10.935211900000001</c:v>
                </c:pt>
                <c:pt idx="1992">
                  <c:v>10.934944570000001</c:v>
                </c:pt>
                <c:pt idx="1993">
                  <c:v>10.934891090000001</c:v>
                </c:pt>
                <c:pt idx="1994">
                  <c:v>10.934784130000001</c:v>
                </c:pt>
                <c:pt idx="1995">
                  <c:v>10.9335176</c:v>
                </c:pt>
                <c:pt idx="1996">
                  <c:v>10.933410500000001</c:v>
                </c:pt>
                <c:pt idx="1997">
                  <c:v>10.93292838</c:v>
                </c:pt>
                <c:pt idx="1998">
                  <c:v>10.9328748</c:v>
                </c:pt>
                <c:pt idx="1999">
                  <c:v>10.932785490000001</c:v>
                </c:pt>
                <c:pt idx="2000">
                  <c:v>10.93224946</c:v>
                </c:pt>
                <c:pt idx="2001">
                  <c:v>10.93190982</c:v>
                </c:pt>
                <c:pt idx="2002">
                  <c:v>10.93106918</c:v>
                </c:pt>
                <c:pt idx="2003">
                  <c:v>10.93087233</c:v>
                </c:pt>
                <c:pt idx="2004">
                  <c:v>10.93080074</c:v>
                </c:pt>
                <c:pt idx="2005">
                  <c:v>10.930693339999999</c:v>
                </c:pt>
                <c:pt idx="2006">
                  <c:v>10.930120369999999</c:v>
                </c:pt>
                <c:pt idx="2007">
                  <c:v>10.929636670000001</c:v>
                </c:pt>
                <c:pt idx="2008">
                  <c:v>10.929439540000001</c:v>
                </c:pt>
                <c:pt idx="2009">
                  <c:v>10.929188590000001</c:v>
                </c:pt>
                <c:pt idx="2010">
                  <c:v>10.92888378</c:v>
                </c:pt>
                <c:pt idx="2011">
                  <c:v>10.928632690000001</c:v>
                </c:pt>
                <c:pt idx="2012">
                  <c:v>10.928632690000001</c:v>
                </c:pt>
                <c:pt idx="2013">
                  <c:v>10.92796879</c:v>
                </c:pt>
                <c:pt idx="2014">
                  <c:v>10.927466089999999</c:v>
                </c:pt>
                <c:pt idx="2015">
                  <c:v>10.92714279</c:v>
                </c:pt>
                <c:pt idx="2016">
                  <c:v>10.926729529999999</c:v>
                </c:pt>
                <c:pt idx="2017">
                  <c:v>10.926585749999999</c:v>
                </c:pt>
                <c:pt idx="2018">
                  <c:v>10.926388019999999</c:v>
                </c:pt>
                <c:pt idx="2019">
                  <c:v>10.926388019999999</c:v>
                </c:pt>
                <c:pt idx="2020">
                  <c:v>10.925938479999999</c:v>
                </c:pt>
                <c:pt idx="2021">
                  <c:v>10.92471471</c:v>
                </c:pt>
                <c:pt idx="2022">
                  <c:v>10.92451661</c:v>
                </c:pt>
                <c:pt idx="2023">
                  <c:v>10.92451661</c:v>
                </c:pt>
                <c:pt idx="2024">
                  <c:v>10.9244986</c:v>
                </c:pt>
                <c:pt idx="2025">
                  <c:v>10.924246399999999</c:v>
                </c:pt>
                <c:pt idx="2026">
                  <c:v>10.924210370000001</c:v>
                </c:pt>
                <c:pt idx="2027">
                  <c:v>10.92417434</c:v>
                </c:pt>
                <c:pt idx="2028">
                  <c:v>10.923813920000001</c:v>
                </c:pt>
                <c:pt idx="2029">
                  <c:v>10.922948399999999</c:v>
                </c:pt>
                <c:pt idx="2030">
                  <c:v>10.92289428</c:v>
                </c:pt>
                <c:pt idx="2031">
                  <c:v>10.922389020000001</c:v>
                </c:pt>
                <c:pt idx="2032">
                  <c:v>10.92235292</c:v>
                </c:pt>
                <c:pt idx="2033">
                  <c:v>10.922298769999999</c:v>
                </c:pt>
                <c:pt idx="2034">
                  <c:v>10.92208213</c:v>
                </c:pt>
                <c:pt idx="2035">
                  <c:v>10.92177515</c:v>
                </c:pt>
                <c:pt idx="2036">
                  <c:v>10.921720970000001</c:v>
                </c:pt>
                <c:pt idx="2037">
                  <c:v>10.92096209</c:v>
                </c:pt>
                <c:pt idx="2038">
                  <c:v>10.920944009999999</c:v>
                </c:pt>
                <c:pt idx="2039">
                  <c:v>10.92067284</c:v>
                </c:pt>
                <c:pt idx="2040">
                  <c:v>10.92065476</c:v>
                </c:pt>
                <c:pt idx="2041">
                  <c:v>10.91985889</c:v>
                </c:pt>
                <c:pt idx="2042">
                  <c:v>10.919623619999999</c:v>
                </c:pt>
                <c:pt idx="2043">
                  <c:v>10.919623619999999</c:v>
                </c:pt>
                <c:pt idx="2044">
                  <c:v>10.91906238</c:v>
                </c:pt>
                <c:pt idx="2045">
                  <c:v>10.918935599999999</c:v>
                </c:pt>
                <c:pt idx="2046">
                  <c:v>10.918373969999999</c:v>
                </c:pt>
                <c:pt idx="2047">
                  <c:v>10.918337729999999</c:v>
                </c:pt>
                <c:pt idx="2048">
                  <c:v>10.91792081</c:v>
                </c:pt>
                <c:pt idx="2049">
                  <c:v>10.917685090000001</c:v>
                </c:pt>
                <c:pt idx="2050">
                  <c:v>10.917612549999999</c:v>
                </c:pt>
                <c:pt idx="2051">
                  <c:v>10.917358610000001</c:v>
                </c:pt>
                <c:pt idx="2052">
                  <c:v>10.91697759</c:v>
                </c:pt>
                <c:pt idx="2053">
                  <c:v>10.91697759</c:v>
                </c:pt>
                <c:pt idx="2054">
                  <c:v>10.91692314</c:v>
                </c:pt>
                <c:pt idx="2055">
                  <c:v>10.915270270000001</c:v>
                </c:pt>
                <c:pt idx="2056">
                  <c:v>10.91508846</c:v>
                </c:pt>
                <c:pt idx="2057">
                  <c:v>10.91508846</c:v>
                </c:pt>
                <c:pt idx="2058">
                  <c:v>10.91508846</c:v>
                </c:pt>
                <c:pt idx="2059">
                  <c:v>10.914742950000001</c:v>
                </c:pt>
                <c:pt idx="2060">
                  <c:v>10.914542859999999</c:v>
                </c:pt>
                <c:pt idx="2061">
                  <c:v>10.914360930000001</c:v>
                </c:pt>
                <c:pt idx="2062">
                  <c:v>10.914324540000001</c:v>
                </c:pt>
                <c:pt idx="2063">
                  <c:v>10.9137421</c:v>
                </c:pt>
                <c:pt idx="2064">
                  <c:v>10.91365107</c:v>
                </c:pt>
                <c:pt idx="2065">
                  <c:v>10.91346897</c:v>
                </c:pt>
                <c:pt idx="2066">
                  <c:v>10.913377909999999</c:v>
                </c:pt>
                <c:pt idx="2067">
                  <c:v>10.912867820000001</c:v>
                </c:pt>
                <c:pt idx="2068">
                  <c:v>10.91281315</c:v>
                </c:pt>
                <c:pt idx="2069">
                  <c:v>10.91255799</c:v>
                </c:pt>
                <c:pt idx="2070">
                  <c:v>10.91255799</c:v>
                </c:pt>
                <c:pt idx="2071">
                  <c:v>10.912412160000001</c:v>
                </c:pt>
                <c:pt idx="2072">
                  <c:v>10.91217513</c:v>
                </c:pt>
                <c:pt idx="2073">
                  <c:v>10.91213866</c:v>
                </c:pt>
                <c:pt idx="2074">
                  <c:v>10.9117374</c:v>
                </c:pt>
                <c:pt idx="2075">
                  <c:v>10.911719160000001</c:v>
                </c:pt>
                <c:pt idx="2076">
                  <c:v>10.911609690000001</c:v>
                </c:pt>
                <c:pt idx="2077">
                  <c:v>10.911500220000001</c:v>
                </c:pt>
                <c:pt idx="2078">
                  <c:v>10.91129948</c:v>
                </c:pt>
                <c:pt idx="2079">
                  <c:v>10.911244719999999</c:v>
                </c:pt>
                <c:pt idx="2080">
                  <c:v>10.910349979999999</c:v>
                </c:pt>
                <c:pt idx="2081">
                  <c:v>10.909673829999999</c:v>
                </c:pt>
                <c:pt idx="2082">
                  <c:v>10.90939959</c:v>
                </c:pt>
                <c:pt idx="2083">
                  <c:v>10.909216710000001</c:v>
                </c:pt>
                <c:pt idx="2084">
                  <c:v>10.90916185</c:v>
                </c:pt>
                <c:pt idx="2085">
                  <c:v>10.90881428</c:v>
                </c:pt>
                <c:pt idx="2086">
                  <c:v>10.90870449</c:v>
                </c:pt>
                <c:pt idx="2087">
                  <c:v>10.9085947</c:v>
                </c:pt>
                <c:pt idx="2088">
                  <c:v>10.90819201</c:v>
                </c:pt>
                <c:pt idx="2089">
                  <c:v>10.90806385</c:v>
                </c:pt>
                <c:pt idx="2090">
                  <c:v>10.907697580000001</c:v>
                </c:pt>
                <c:pt idx="2091">
                  <c:v>10.907477760000001</c:v>
                </c:pt>
                <c:pt idx="2092">
                  <c:v>10.90582753</c:v>
                </c:pt>
                <c:pt idx="2093">
                  <c:v>10.905350289999999</c:v>
                </c:pt>
                <c:pt idx="2094">
                  <c:v>10.905185039999999</c:v>
                </c:pt>
                <c:pt idx="2095">
                  <c:v>10.904303240000001</c:v>
                </c:pt>
                <c:pt idx="2096">
                  <c:v>10.903788499999999</c:v>
                </c:pt>
                <c:pt idx="2097">
                  <c:v>10.903659770000001</c:v>
                </c:pt>
                <c:pt idx="2098">
                  <c:v>10.903310279999999</c:v>
                </c:pt>
                <c:pt idx="2099">
                  <c:v>10.90255571</c:v>
                </c:pt>
                <c:pt idx="2100">
                  <c:v>10.90239</c:v>
                </c:pt>
                <c:pt idx="2101">
                  <c:v>10.90231634</c:v>
                </c:pt>
                <c:pt idx="2102">
                  <c:v>10.902187420000001</c:v>
                </c:pt>
                <c:pt idx="2103">
                  <c:v>10.90202165</c:v>
                </c:pt>
                <c:pt idx="2104">
                  <c:v>10.900251669999999</c:v>
                </c:pt>
                <c:pt idx="2105">
                  <c:v>10.899457849999999</c:v>
                </c:pt>
                <c:pt idx="2106">
                  <c:v>10.899347029999999</c:v>
                </c:pt>
                <c:pt idx="2107">
                  <c:v>10.89931009</c:v>
                </c:pt>
                <c:pt idx="2108">
                  <c:v>10.899273150000001</c:v>
                </c:pt>
                <c:pt idx="2109">
                  <c:v>10.89871885</c:v>
                </c:pt>
                <c:pt idx="2110">
                  <c:v>10.898570980000001</c:v>
                </c:pt>
                <c:pt idx="2111">
                  <c:v>10.89847855</c:v>
                </c:pt>
                <c:pt idx="2112">
                  <c:v>10.898275180000001</c:v>
                </c:pt>
                <c:pt idx="2113">
                  <c:v>10.89725771</c:v>
                </c:pt>
                <c:pt idx="2114">
                  <c:v>10.89725771</c:v>
                </c:pt>
                <c:pt idx="2115">
                  <c:v>10.897220689999999</c:v>
                </c:pt>
                <c:pt idx="2116">
                  <c:v>10.89683191</c:v>
                </c:pt>
                <c:pt idx="2117">
                  <c:v>10.89625773</c:v>
                </c:pt>
                <c:pt idx="2118">
                  <c:v>10.89620214</c:v>
                </c:pt>
                <c:pt idx="2119">
                  <c:v>10.89579443</c:v>
                </c:pt>
                <c:pt idx="2120">
                  <c:v>10.895534899999999</c:v>
                </c:pt>
                <c:pt idx="2121">
                  <c:v>10.895108370000001</c:v>
                </c:pt>
                <c:pt idx="2122">
                  <c:v>10.895089820000001</c:v>
                </c:pt>
                <c:pt idx="2123">
                  <c:v>10.894904309999999</c:v>
                </c:pt>
                <c:pt idx="2124">
                  <c:v>10.89421763</c:v>
                </c:pt>
                <c:pt idx="2125">
                  <c:v>10.89395768</c:v>
                </c:pt>
                <c:pt idx="2126">
                  <c:v>10.893400420000001</c:v>
                </c:pt>
                <c:pt idx="2127">
                  <c:v>10.89306592</c:v>
                </c:pt>
                <c:pt idx="2128">
                  <c:v>10.893010159999999</c:v>
                </c:pt>
                <c:pt idx="2129">
                  <c:v>10.89299157</c:v>
                </c:pt>
                <c:pt idx="2130">
                  <c:v>10.89271271</c:v>
                </c:pt>
                <c:pt idx="2131">
                  <c:v>10.892098949999999</c:v>
                </c:pt>
                <c:pt idx="2132">
                  <c:v>10.892098949999999</c:v>
                </c:pt>
                <c:pt idx="2133">
                  <c:v>10.892098949999999</c:v>
                </c:pt>
                <c:pt idx="2134">
                  <c:v>10.89161511</c:v>
                </c:pt>
                <c:pt idx="2135">
                  <c:v>10.89157788</c:v>
                </c:pt>
                <c:pt idx="2136">
                  <c:v>10.89116828</c:v>
                </c:pt>
                <c:pt idx="2137">
                  <c:v>10.89034858</c:v>
                </c:pt>
                <c:pt idx="2138">
                  <c:v>10.8903113</c:v>
                </c:pt>
                <c:pt idx="2139">
                  <c:v>10.890087619999999</c:v>
                </c:pt>
                <c:pt idx="2140">
                  <c:v>10.88977066</c:v>
                </c:pt>
                <c:pt idx="2141">
                  <c:v>10.88936032</c:v>
                </c:pt>
                <c:pt idx="2142">
                  <c:v>10.88876316</c:v>
                </c:pt>
                <c:pt idx="2143">
                  <c:v>10.887287389999999</c:v>
                </c:pt>
                <c:pt idx="2144">
                  <c:v>10.88678251</c:v>
                </c:pt>
                <c:pt idx="2145">
                  <c:v>10.886726400000001</c:v>
                </c:pt>
                <c:pt idx="2146">
                  <c:v>10.885828160000001</c:v>
                </c:pt>
                <c:pt idx="2147">
                  <c:v>10.88575327</c:v>
                </c:pt>
                <c:pt idx="2148">
                  <c:v>10.88573455</c:v>
                </c:pt>
                <c:pt idx="2149">
                  <c:v>10.88573455</c:v>
                </c:pt>
                <c:pt idx="2150">
                  <c:v>10.885491119999999</c:v>
                </c:pt>
                <c:pt idx="2151">
                  <c:v>10.885434930000001</c:v>
                </c:pt>
                <c:pt idx="2152">
                  <c:v>10.88532255</c:v>
                </c:pt>
                <c:pt idx="2153">
                  <c:v>10.88521016</c:v>
                </c:pt>
                <c:pt idx="2154">
                  <c:v>10.885060279999999</c:v>
                </c:pt>
                <c:pt idx="2155">
                  <c:v>10.884535530000001</c:v>
                </c:pt>
                <c:pt idx="2156">
                  <c:v>10.88447929</c:v>
                </c:pt>
                <c:pt idx="2157">
                  <c:v>10.884216800000001</c:v>
                </c:pt>
                <c:pt idx="2158">
                  <c:v>10.88310983</c:v>
                </c:pt>
                <c:pt idx="2159">
                  <c:v>10.88303473</c:v>
                </c:pt>
                <c:pt idx="2160">
                  <c:v>10.88288453</c:v>
                </c:pt>
                <c:pt idx="2161">
                  <c:v>10.88284698</c:v>
                </c:pt>
                <c:pt idx="2162">
                  <c:v>10.88252771</c:v>
                </c:pt>
                <c:pt idx="2163">
                  <c:v>10.88243378</c:v>
                </c:pt>
                <c:pt idx="2164">
                  <c:v>10.88177608</c:v>
                </c:pt>
                <c:pt idx="2165">
                  <c:v>10.881700889999999</c:v>
                </c:pt>
                <c:pt idx="2166">
                  <c:v>10.8810427</c:v>
                </c:pt>
                <c:pt idx="2167">
                  <c:v>10.880986269999999</c:v>
                </c:pt>
                <c:pt idx="2168">
                  <c:v>10.880402910000001</c:v>
                </c:pt>
                <c:pt idx="2169">
                  <c:v>10.87955549</c:v>
                </c:pt>
                <c:pt idx="2170">
                  <c:v>10.87953665</c:v>
                </c:pt>
                <c:pt idx="2171">
                  <c:v>10.87949897</c:v>
                </c:pt>
                <c:pt idx="2172">
                  <c:v>10.879197469999999</c:v>
                </c:pt>
                <c:pt idx="2173">
                  <c:v>10.878933590000001</c:v>
                </c:pt>
                <c:pt idx="2174">
                  <c:v>10.878537639999999</c:v>
                </c:pt>
                <c:pt idx="2175">
                  <c:v>10.87838676</c:v>
                </c:pt>
                <c:pt idx="2176">
                  <c:v>10.878254719999999</c:v>
                </c:pt>
                <c:pt idx="2177">
                  <c:v>10.87804719</c:v>
                </c:pt>
                <c:pt idx="2178">
                  <c:v>10.877462120000001</c:v>
                </c:pt>
                <c:pt idx="2179">
                  <c:v>10.87734884</c:v>
                </c:pt>
                <c:pt idx="2180">
                  <c:v>10.877197779999999</c:v>
                </c:pt>
                <c:pt idx="2181">
                  <c:v>10.87702781</c:v>
                </c:pt>
                <c:pt idx="2182">
                  <c:v>10.876309839999999</c:v>
                </c:pt>
                <c:pt idx="2183">
                  <c:v>10.87615862</c:v>
                </c:pt>
                <c:pt idx="2184">
                  <c:v>10.87542111</c:v>
                </c:pt>
                <c:pt idx="2185">
                  <c:v>10.87530759</c:v>
                </c:pt>
                <c:pt idx="2186">
                  <c:v>10.87515623</c:v>
                </c:pt>
                <c:pt idx="2187">
                  <c:v>10.87496698</c:v>
                </c:pt>
                <c:pt idx="2188">
                  <c:v>10.87451265</c:v>
                </c:pt>
                <c:pt idx="2189">
                  <c:v>10.87451265</c:v>
                </c:pt>
                <c:pt idx="2190">
                  <c:v>10.87390656</c:v>
                </c:pt>
                <c:pt idx="2191">
                  <c:v>10.873319049999999</c:v>
                </c:pt>
                <c:pt idx="2192">
                  <c:v>10.87318634</c:v>
                </c:pt>
                <c:pt idx="2193">
                  <c:v>10.872522529999999</c:v>
                </c:pt>
                <c:pt idx="2194">
                  <c:v>10.87238971</c:v>
                </c:pt>
                <c:pt idx="2195">
                  <c:v>10.87237073</c:v>
                </c:pt>
                <c:pt idx="2196">
                  <c:v>10.871440509999999</c:v>
                </c:pt>
                <c:pt idx="2197">
                  <c:v>10.87136454</c:v>
                </c:pt>
                <c:pt idx="2198">
                  <c:v>10.87107958</c:v>
                </c:pt>
                <c:pt idx="2199">
                  <c:v>10.870927569999999</c:v>
                </c:pt>
                <c:pt idx="2200">
                  <c:v>10.870680500000001</c:v>
                </c:pt>
                <c:pt idx="2201">
                  <c:v>10.870395350000001</c:v>
                </c:pt>
                <c:pt idx="2202">
                  <c:v>10.86971065</c:v>
                </c:pt>
                <c:pt idx="2203">
                  <c:v>10.86944426</c:v>
                </c:pt>
                <c:pt idx="2204">
                  <c:v>10.86938716</c:v>
                </c:pt>
                <c:pt idx="2205">
                  <c:v>10.869253929999999</c:v>
                </c:pt>
                <c:pt idx="2206">
                  <c:v>10.8690826</c:v>
                </c:pt>
                <c:pt idx="2207">
                  <c:v>10.868987410000001</c:v>
                </c:pt>
                <c:pt idx="2208">
                  <c:v>10.86856845</c:v>
                </c:pt>
                <c:pt idx="2209">
                  <c:v>10.86856845</c:v>
                </c:pt>
                <c:pt idx="2210">
                  <c:v>10.86824459</c:v>
                </c:pt>
                <c:pt idx="2211">
                  <c:v>10.86790156</c:v>
                </c:pt>
                <c:pt idx="2212">
                  <c:v>10.86776813</c:v>
                </c:pt>
                <c:pt idx="2213">
                  <c:v>10.867310509999999</c:v>
                </c:pt>
                <c:pt idx="2214">
                  <c:v>10.866890850000001</c:v>
                </c:pt>
                <c:pt idx="2215">
                  <c:v>10.86652827</c:v>
                </c:pt>
                <c:pt idx="2216">
                  <c:v>10.8664901</c:v>
                </c:pt>
                <c:pt idx="2217">
                  <c:v>10.8663183</c:v>
                </c:pt>
                <c:pt idx="2218">
                  <c:v>10.866222840000001</c:v>
                </c:pt>
                <c:pt idx="2219">
                  <c:v>10.86614647</c:v>
                </c:pt>
                <c:pt idx="2220">
                  <c:v>10.866108280000001</c:v>
                </c:pt>
                <c:pt idx="2221">
                  <c:v>10.866108280000001</c:v>
                </c:pt>
                <c:pt idx="2222">
                  <c:v>10.86584092</c:v>
                </c:pt>
                <c:pt idx="2223">
                  <c:v>10.86584092</c:v>
                </c:pt>
                <c:pt idx="2224">
                  <c:v>10.86580272</c:v>
                </c:pt>
                <c:pt idx="2225">
                  <c:v>10.865764520000001</c:v>
                </c:pt>
                <c:pt idx="2226">
                  <c:v>10.86551618</c:v>
                </c:pt>
                <c:pt idx="2227">
                  <c:v>10.86549707</c:v>
                </c:pt>
                <c:pt idx="2228">
                  <c:v>10.86542064</c:v>
                </c:pt>
                <c:pt idx="2229">
                  <c:v>10.8653251</c:v>
                </c:pt>
                <c:pt idx="2230">
                  <c:v>10.865248660000001</c:v>
                </c:pt>
                <c:pt idx="2231">
                  <c:v>10.865114869999999</c:v>
                </c:pt>
                <c:pt idx="2232">
                  <c:v>10.864598669999999</c:v>
                </c:pt>
                <c:pt idx="2233">
                  <c:v>10.864101339999999</c:v>
                </c:pt>
                <c:pt idx="2234">
                  <c:v>10.86394827</c:v>
                </c:pt>
                <c:pt idx="2235">
                  <c:v>10.863680329999999</c:v>
                </c:pt>
                <c:pt idx="2236">
                  <c:v>10.863546339999999</c:v>
                </c:pt>
                <c:pt idx="2237">
                  <c:v>10.863354879999999</c:v>
                </c:pt>
                <c:pt idx="2238">
                  <c:v>10.86287609</c:v>
                </c:pt>
                <c:pt idx="2239">
                  <c:v>10.862837770000001</c:v>
                </c:pt>
                <c:pt idx="2240">
                  <c:v>10.8623779</c:v>
                </c:pt>
                <c:pt idx="2241">
                  <c:v>10.86222456</c:v>
                </c:pt>
                <c:pt idx="2242">
                  <c:v>10.861879460000001</c:v>
                </c:pt>
                <c:pt idx="2243">
                  <c:v>10.861879460000001</c:v>
                </c:pt>
                <c:pt idx="2244">
                  <c:v>10.861783580000001</c:v>
                </c:pt>
                <c:pt idx="2245">
                  <c:v>10.86174522</c:v>
                </c:pt>
                <c:pt idx="2246">
                  <c:v>10.86128484</c:v>
                </c:pt>
                <c:pt idx="2247">
                  <c:v>10.86097781</c:v>
                </c:pt>
                <c:pt idx="2248">
                  <c:v>10.860805060000001</c:v>
                </c:pt>
                <c:pt idx="2249">
                  <c:v>10.86059388</c:v>
                </c:pt>
                <c:pt idx="2250">
                  <c:v>10.860305840000001</c:v>
                </c:pt>
                <c:pt idx="2251">
                  <c:v>10.860286629999999</c:v>
                </c:pt>
                <c:pt idx="2252">
                  <c:v>10.859864010000001</c:v>
                </c:pt>
                <c:pt idx="2253">
                  <c:v>10.859864010000001</c:v>
                </c:pt>
                <c:pt idx="2254">
                  <c:v>10.85980636</c:v>
                </c:pt>
                <c:pt idx="2255">
                  <c:v>10.85980636</c:v>
                </c:pt>
                <c:pt idx="2256">
                  <c:v>10.85959497</c:v>
                </c:pt>
                <c:pt idx="2257">
                  <c:v>10.85959497</c:v>
                </c:pt>
                <c:pt idx="2258">
                  <c:v>10.858575829999999</c:v>
                </c:pt>
                <c:pt idx="2259">
                  <c:v>10.858556589999999</c:v>
                </c:pt>
                <c:pt idx="2260">
                  <c:v>10.858441150000001</c:v>
                </c:pt>
                <c:pt idx="2261">
                  <c:v>10.858441150000001</c:v>
                </c:pt>
                <c:pt idx="2262">
                  <c:v>10.858421910000001</c:v>
                </c:pt>
                <c:pt idx="2263">
                  <c:v>10.85840267</c:v>
                </c:pt>
                <c:pt idx="2264">
                  <c:v>10.858364180000001</c:v>
                </c:pt>
                <c:pt idx="2265">
                  <c:v>10.858306450000001</c:v>
                </c:pt>
                <c:pt idx="2266">
                  <c:v>10.858056250000001</c:v>
                </c:pt>
                <c:pt idx="2267">
                  <c:v>10.85769045</c:v>
                </c:pt>
                <c:pt idx="2268">
                  <c:v>10.85763268</c:v>
                </c:pt>
                <c:pt idx="2269">
                  <c:v>10.85730526</c:v>
                </c:pt>
                <c:pt idx="2270">
                  <c:v>10.8570548</c:v>
                </c:pt>
                <c:pt idx="2271">
                  <c:v>10.856977730000001</c:v>
                </c:pt>
                <c:pt idx="2272">
                  <c:v>10.85695846</c:v>
                </c:pt>
                <c:pt idx="2273">
                  <c:v>10.856862100000001</c:v>
                </c:pt>
                <c:pt idx="2274">
                  <c:v>10.85666936</c:v>
                </c:pt>
                <c:pt idx="2275">
                  <c:v>10.856592259999999</c:v>
                </c:pt>
                <c:pt idx="2276">
                  <c:v>10.85634162</c:v>
                </c:pt>
                <c:pt idx="2277">
                  <c:v>10.8557437</c:v>
                </c:pt>
                <c:pt idx="2278">
                  <c:v>10.855724410000001</c:v>
                </c:pt>
                <c:pt idx="2279">
                  <c:v>10.85570512</c:v>
                </c:pt>
                <c:pt idx="2280">
                  <c:v>10.855570050000001</c:v>
                </c:pt>
                <c:pt idx="2281">
                  <c:v>10.85543496</c:v>
                </c:pt>
                <c:pt idx="2282">
                  <c:v>10.85499098</c:v>
                </c:pt>
                <c:pt idx="2283">
                  <c:v>10.85450816</c:v>
                </c:pt>
                <c:pt idx="2284">
                  <c:v>10.85435361</c:v>
                </c:pt>
                <c:pt idx="2285">
                  <c:v>10.85435361</c:v>
                </c:pt>
                <c:pt idx="2286">
                  <c:v>10.85417971</c:v>
                </c:pt>
                <c:pt idx="2287">
                  <c:v>10.854160390000001</c:v>
                </c:pt>
                <c:pt idx="2288">
                  <c:v>10.85402511</c:v>
                </c:pt>
                <c:pt idx="2289">
                  <c:v>10.85400578</c:v>
                </c:pt>
                <c:pt idx="2290">
                  <c:v>10.853677169999999</c:v>
                </c:pt>
                <c:pt idx="2291">
                  <c:v>10.85346448</c:v>
                </c:pt>
                <c:pt idx="2292">
                  <c:v>10.853309769999999</c:v>
                </c:pt>
                <c:pt idx="2293">
                  <c:v>10.85284549</c:v>
                </c:pt>
                <c:pt idx="2294">
                  <c:v>10.852806790000001</c:v>
                </c:pt>
                <c:pt idx="2295">
                  <c:v>10.85224547</c:v>
                </c:pt>
                <c:pt idx="2296">
                  <c:v>10.85135447</c:v>
                </c:pt>
                <c:pt idx="2297">
                  <c:v>10.851199429999999</c:v>
                </c:pt>
                <c:pt idx="2298">
                  <c:v>10.85050146</c:v>
                </c:pt>
                <c:pt idx="2299">
                  <c:v>10.84997766</c:v>
                </c:pt>
                <c:pt idx="2300">
                  <c:v>10.84995825</c:v>
                </c:pt>
                <c:pt idx="2301">
                  <c:v>10.849531239999999</c:v>
                </c:pt>
                <c:pt idx="2302">
                  <c:v>10.84914289</c:v>
                </c:pt>
                <c:pt idx="2303">
                  <c:v>10.84908463</c:v>
                </c:pt>
                <c:pt idx="2304">
                  <c:v>10.84892924</c:v>
                </c:pt>
                <c:pt idx="2305">
                  <c:v>10.84889038</c:v>
                </c:pt>
                <c:pt idx="2306">
                  <c:v>10.84871553</c:v>
                </c:pt>
                <c:pt idx="2307">
                  <c:v>10.84867667</c:v>
                </c:pt>
                <c:pt idx="2308">
                  <c:v>10.84807415</c:v>
                </c:pt>
                <c:pt idx="2309">
                  <c:v>10.847335080000001</c:v>
                </c:pt>
                <c:pt idx="2310">
                  <c:v>10.84702373</c:v>
                </c:pt>
                <c:pt idx="2311">
                  <c:v>10.846906949999999</c:v>
                </c:pt>
                <c:pt idx="2312">
                  <c:v>10.84651758</c:v>
                </c:pt>
                <c:pt idx="2313">
                  <c:v>10.846420220000001</c:v>
                </c:pt>
                <c:pt idx="2314">
                  <c:v>10.84622545</c:v>
                </c:pt>
                <c:pt idx="2315">
                  <c:v>10.84575787</c:v>
                </c:pt>
                <c:pt idx="2316">
                  <c:v>10.845621449999999</c:v>
                </c:pt>
                <c:pt idx="2317">
                  <c:v>10.845543490000001</c:v>
                </c:pt>
                <c:pt idx="2318">
                  <c:v>10.84536806</c:v>
                </c:pt>
                <c:pt idx="2319">
                  <c:v>10.84534856</c:v>
                </c:pt>
                <c:pt idx="2320">
                  <c:v>10.84513409</c:v>
                </c:pt>
                <c:pt idx="2321">
                  <c:v>10.844822049999999</c:v>
                </c:pt>
                <c:pt idx="2322">
                  <c:v>10.84458796</c:v>
                </c:pt>
                <c:pt idx="2323">
                  <c:v>10.844470899999999</c:v>
                </c:pt>
                <c:pt idx="2324">
                  <c:v>10.844470899999999</c:v>
                </c:pt>
                <c:pt idx="2325">
                  <c:v>10.844470899999999</c:v>
                </c:pt>
                <c:pt idx="2326">
                  <c:v>10.84394393</c:v>
                </c:pt>
                <c:pt idx="2327">
                  <c:v>10.84367058</c:v>
                </c:pt>
                <c:pt idx="2328">
                  <c:v>10.84308457</c:v>
                </c:pt>
                <c:pt idx="2329">
                  <c:v>10.84296733</c:v>
                </c:pt>
                <c:pt idx="2330">
                  <c:v>10.84294779</c:v>
                </c:pt>
                <c:pt idx="2331">
                  <c:v>10.842615520000001</c:v>
                </c:pt>
                <c:pt idx="2332">
                  <c:v>10.84224403</c:v>
                </c:pt>
                <c:pt idx="2333">
                  <c:v>10.842146250000001</c:v>
                </c:pt>
                <c:pt idx="2334">
                  <c:v>10.84169632</c:v>
                </c:pt>
                <c:pt idx="2335">
                  <c:v>10.84150064</c:v>
                </c:pt>
                <c:pt idx="2336">
                  <c:v>10.84120704</c:v>
                </c:pt>
                <c:pt idx="2337">
                  <c:v>10.84108958</c:v>
                </c:pt>
                <c:pt idx="2338">
                  <c:v>10.8409721</c:v>
                </c:pt>
                <c:pt idx="2339">
                  <c:v>10.840737109999999</c:v>
                </c:pt>
                <c:pt idx="2340">
                  <c:v>10.84046288</c:v>
                </c:pt>
                <c:pt idx="2341">
                  <c:v>10.84042369</c:v>
                </c:pt>
                <c:pt idx="2342">
                  <c:v>10.840247359999999</c:v>
                </c:pt>
                <c:pt idx="2343">
                  <c:v>10.84018857</c:v>
                </c:pt>
                <c:pt idx="2344">
                  <c:v>10.84014938</c:v>
                </c:pt>
                <c:pt idx="2345">
                  <c:v>10.840090590000001</c:v>
                </c:pt>
                <c:pt idx="2346">
                  <c:v>10.840090590000001</c:v>
                </c:pt>
                <c:pt idx="2347">
                  <c:v>10.83987499</c:v>
                </c:pt>
                <c:pt idx="2348">
                  <c:v>10.83958091</c:v>
                </c:pt>
                <c:pt idx="2349">
                  <c:v>10.83944365</c:v>
                </c:pt>
                <c:pt idx="2350">
                  <c:v>10.83920829</c:v>
                </c:pt>
                <c:pt idx="2351">
                  <c:v>10.83877667</c:v>
                </c:pt>
                <c:pt idx="2352">
                  <c:v>10.83867854</c:v>
                </c:pt>
                <c:pt idx="2353">
                  <c:v>10.838128879999999</c:v>
                </c:pt>
                <c:pt idx="2354">
                  <c:v>10.837755720000001</c:v>
                </c:pt>
                <c:pt idx="2355">
                  <c:v>10.83767714</c:v>
                </c:pt>
                <c:pt idx="2356">
                  <c:v>10.83740207</c:v>
                </c:pt>
                <c:pt idx="2357">
                  <c:v>10.837225200000001</c:v>
                </c:pt>
                <c:pt idx="2358">
                  <c:v>10.836891019999999</c:v>
                </c:pt>
                <c:pt idx="2359">
                  <c:v>10.83630103</c:v>
                </c:pt>
                <c:pt idx="2360">
                  <c:v>10.83630103</c:v>
                </c:pt>
                <c:pt idx="2361">
                  <c:v>10.8360059</c:v>
                </c:pt>
                <c:pt idx="2362">
                  <c:v>10.835946870000001</c:v>
                </c:pt>
                <c:pt idx="2363">
                  <c:v>10.83582878</c:v>
                </c:pt>
                <c:pt idx="2364">
                  <c:v>10.83563195</c:v>
                </c:pt>
                <c:pt idx="2365">
                  <c:v>10.83541539</c:v>
                </c:pt>
                <c:pt idx="2366">
                  <c:v>10.8346669</c:v>
                </c:pt>
                <c:pt idx="2367">
                  <c:v>10.83445012</c:v>
                </c:pt>
                <c:pt idx="2368">
                  <c:v>10.83443042</c:v>
                </c:pt>
                <c:pt idx="2369">
                  <c:v>10.83437129</c:v>
                </c:pt>
                <c:pt idx="2370">
                  <c:v>10.834213589999999</c:v>
                </c:pt>
                <c:pt idx="2371">
                  <c:v>10.83383897</c:v>
                </c:pt>
                <c:pt idx="2372">
                  <c:v>10.8337798</c:v>
                </c:pt>
                <c:pt idx="2373">
                  <c:v>10.833760079999999</c:v>
                </c:pt>
                <c:pt idx="2374">
                  <c:v>10.833326100000001</c:v>
                </c:pt>
                <c:pt idx="2375">
                  <c:v>10.83285244</c:v>
                </c:pt>
                <c:pt idx="2376">
                  <c:v>10.83271425</c:v>
                </c:pt>
                <c:pt idx="2377">
                  <c:v>10.832674770000001</c:v>
                </c:pt>
                <c:pt idx="2378">
                  <c:v>10.832674770000001</c:v>
                </c:pt>
                <c:pt idx="2379">
                  <c:v>10.832516800000001</c:v>
                </c:pt>
                <c:pt idx="2380">
                  <c:v>10.831252210000001</c:v>
                </c:pt>
                <c:pt idx="2381">
                  <c:v>10.831034689999999</c:v>
                </c:pt>
                <c:pt idx="2382">
                  <c:v>10.831014919999999</c:v>
                </c:pt>
                <c:pt idx="2383">
                  <c:v>10.83097536</c:v>
                </c:pt>
                <c:pt idx="2384">
                  <c:v>10.83083691</c:v>
                </c:pt>
                <c:pt idx="2385">
                  <c:v>10.830738009999999</c:v>
                </c:pt>
                <c:pt idx="2386">
                  <c:v>10.830520379999999</c:v>
                </c:pt>
                <c:pt idx="2387">
                  <c:v>10.829887019999999</c:v>
                </c:pt>
                <c:pt idx="2388">
                  <c:v>10.829728619999999</c:v>
                </c:pt>
                <c:pt idx="2389">
                  <c:v>10.829649399999999</c:v>
                </c:pt>
                <c:pt idx="2390">
                  <c:v>10.829550380000001</c:v>
                </c:pt>
                <c:pt idx="2391">
                  <c:v>10.82834152</c:v>
                </c:pt>
                <c:pt idx="2392">
                  <c:v>10.8281432</c:v>
                </c:pt>
                <c:pt idx="2393">
                  <c:v>10.827786140000001</c:v>
                </c:pt>
                <c:pt idx="2394">
                  <c:v>10.82695249</c:v>
                </c:pt>
                <c:pt idx="2395">
                  <c:v>10.82671418</c:v>
                </c:pt>
                <c:pt idx="2396">
                  <c:v>10.825919389999999</c:v>
                </c:pt>
                <c:pt idx="2397">
                  <c:v>10.825462099999999</c:v>
                </c:pt>
                <c:pt idx="2398">
                  <c:v>10.824944909999999</c:v>
                </c:pt>
                <c:pt idx="2399">
                  <c:v>10.824885220000001</c:v>
                </c:pt>
                <c:pt idx="2400">
                  <c:v>10.82448718</c:v>
                </c:pt>
                <c:pt idx="2401">
                  <c:v>10.82418854</c:v>
                </c:pt>
                <c:pt idx="2402">
                  <c:v>10.823989409999999</c:v>
                </c:pt>
                <c:pt idx="2403">
                  <c:v>10.823929659999999</c:v>
                </c:pt>
                <c:pt idx="2404">
                  <c:v>10.82377031</c:v>
                </c:pt>
                <c:pt idx="2405">
                  <c:v>10.82377031</c:v>
                </c:pt>
                <c:pt idx="2406">
                  <c:v>10.823431599999999</c:v>
                </c:pt>
                <c:pt idx="2407">
                  <c:v>10.82325224</c:v>
                </c:pt>
                <c:pt idx="2408">
                  <c:v>10.823112719999999</c:v>
                </c:pt>
                <c:pt idx="2409">
                  <c:v>10.822893430000001</c:v>
                </c:pt>
                <c:pt idx="2410">
                  <c:v>10.82255443</c:v>
                </c:pt>
                <c:pt idx="2411">
                  <c:v>10.82189604</c:v>
                </c:pt>
                <c:pt idx="2412">
                  <c:v>10.82185612</c:v>
                </c:pt>
                <c:pt idx="2413">
                  <c:v>10.821656519999999</c:v>
                </c:pt>
                <c:pt idx="2414">
                  <c:v>10.82145687</c:v>
                </c:pt>
                <c:pt idx="2415">
                  <c:v>10.8213171</c:v>
                </c:pt>
                <c:pt idx="2416">
                  <c:v>10.82103749</c:v>
                </c:pt>
                <c:pt idx="2417">
                  <c:v>10.820977559999999</c:v>
                </c:pt>
                <c:pt idx="2418">
                  <c:v>10.820617929999999</c:v>
                </c:pt>
                <c:pt idx="2419">
                  <c:v>10.82023818</c:v>
                </c:pt>
                <c:pt idx="2420">
                  <c:v>10.82011823</c:v>
                </c:pt>
                <c:pt idx="2421">
                  <c:v>10.81977828</c:v>
                </c:pt>
                <c:pt idx="2422">
                  <c:v>10.81977828</c:v>
                </c:pt>
                <c:pt idx="2423">
                  <c:v>10.81957826</c:v>
                </c:pt>
                <c:pt idx="2424">
                  <c:v>10.819498250000001</c:v>
                </c:pt>
                <c:pt idx="2425">
                  <c:v>10.819078040000001</c:v>
                </c:pt>
                <c:pt idx="2426">
                  <c:v>10.81897796</c:v>
                </c:pt>
                <c:pt idx="2427">
                  <c:v>10.81877778</c:v>
                </c:pt>
                <c:pt idx="2428">
                  <c:v>10.81813694</c:v>
                </c:pt>
                <c:pt idx="2429">
                  <c:v>10.817796319999999</c:v>
                </c:pt>
                <c:pt idx="2430">
                  <c:v>10.817595900000001</c:v>
                </c:pt>
                <c:pt idx="2431">
                  <c:v>10.81747564</c:v>
                </c:pt>
                <c:pt idx="2432">
                  <c:v>10.816954300000001</c:v>
                </c:pt>
                <c:pt idx="2433">
                  <c:v>10.81677378</c:v>
                </c:pt>
                <c:pt idx="2434">
                  <c:v>10.816753719999999</c:v>
                </c:pt>
                <c:pt idx="2435">
                  <c:v>10.81633235</c:v>
                </c:pt>
                <c:pt idx="2436">
                  <c:v>10.816151720000001</c:v>
                </c:pt>
                <c:pt idx="2437">
                  <c:v>10.81440387</c:v>
                </c:pt>
                <c:pt idx="2438">
                  <c:v>10.814363650000001</c:v>
                </c:pt>
                <c:pt idx="2439">
                  <c:v>10.81231047</c:v>
                </c:pt>
                <c:pt idx="2440">
                  <c:v>10.81178643</c:v>
                </c:pt>
                <c:pt idx="2441">
                  <c:v>10.81178643</c:v>
                </c:pt>
                <c:pt idx="2442">
                  <c:v>10.81170579</c:v>
                </c:pt>
                <c:pt idx="2443">
                  <c:v>10.811403309999999</c:v>
                </c:pt>
                <c:pt idx="2444">
                  <c:v>10.810636629999999</c:v>
                </c:pt>
                <c:pt idx="2445">
                  <c:v>10.810636629999999</c:v>
                </c:pt>
                <c:pt idx="2446">
                  <c:v>10.81029345</c:v>
                </c:pt>
                <c:pt idx="2447">
                  <c:v>10.80980875</c:v>
                </c:pt>
                <c:pt idx="2448">
                  <c:v>10.80962693</c:v>
                </c:pt>
                <c:pt idx="2449">
                  <c:v>10.80908127</c:v>
                </c:pt>
                <c:pt idx="2450">
                  <c:v>10.80851509</c:v>
                </c:pt>
                <c:pt idx="2451">
                  <c:v>10.8083735</c:v>
                </c:pt>
                <c:pt idx="2452">
                  <c:v>10.808231879999999</c:v>
                </c:pt>
                <c:pt idx="2453">
                  <c:v>10.80819142</c:v>
                </c:pt>
                <c:pt idx="2454">
                  <c:v>10.80811048</c:v>
                </c:pt>
                <c:pt idx="2455">
                  <c:v>10.807928349999999</c:v>
                </c:pt>
                <c:pt idx="2456">
                  <c:v>10.80764497</c:v>
                </c:pt>
                <c:pt idx="2457">
                  <c:v>10.8075235</c:v>
                </c:pt>
                <c:pt idx="2458">
                  <c:v>10.807199499999999</c:v>
                </c:pt>
                <c:pt idx="2459">
                  <c:v>10.806348509999999</c:v>
                </c:pt>
                <c:pt idx="2460">
                  <c:v>10.80608496</c:v>
                </c:pt>
                <c:pt idx="2461">
                  <c:v>10.80600385</c:v>
                </c:pt>
                <c:pt idx="2462">
                  <c:v>10.805496789999999</c:v>
                </c:pt>
                <c:pt idx="2463">
                  <c:v>10.80529389</c:v>
                </c:pt>
                <c:pt idx="2464">
                  <c:v>10.805050359999999</c:v>
                </c:pt>
                <c:pt idx="2465">
                  <c:v>10.80492857</c:v>
                </c:pt>
                <c:pt idx="2466">
                  <c:v>10.80472556</c:v>
                </c:pt>
                <c:pt idx="2467">
                  <c:v>10.80417722</c:v>
                </c:pt>
                <c:pt idx="2468">
                  <c:v>10.80403501</c:v>
                </c:pt>
                <c:pt idx="2469">
                  <c:v>10.80387245</c:v>
                </c:pt>
                <c:pt idx="2470">
                  <c:v>10.803404970000001</c:v>
                </c:pt>
                <c:pt idx="2471">
                  <c:v>10.803242320000001</c:v>
                </c:pt>
                <c:pt idx="2472">
                  <c:v>10.80291693</c:v>
                </c:pt>
                <c:pt idx="2473">
                  <c:v>10.80285591</c:v>
                </c:pt>
                <c:pt idx="2474">
                  <c:v>10.80267282</c:v>
                </c:pt>
                <c:pt idx="2475">
                  <c:v>10.80175687</c:v>
                </c:pt>
                <c:pt idx="2476">
                  <c:v>10.80059546</c:v>
                </c:pt>
                <c:pt idx="2477">
                  <c:v>10.80055469</c:v>
                </c:pt>
                <c:pt idx="2478">
                  <c:v>10.80026921</c:v>
                </c:pt>
                <c:pt idx="2479">
                  <c:v>10.80024882</c:v>
                </c:pt>
                <c:pt idx="2480">
                  <c:v>10.800065249999999</c:v>
                </c:pt>
                <c:pt idx="2481">
                  <c:v>10.79996326</c:v>
                </c:pt>
                <c:pt idx="2482">
                  <c:v>10.799575580000001</c:v>
                </c:pt>
                <c:pt idx="2483">
                  <c:v>10.7990244</c:v>
                </c:pt>
                <c:pt idx="2484">
                  <c:v>10.79888146</c:v>
                </c:pt>
                <c:pt idx="2485">
                  <c:v>10.79871807</c:v>
                </c:pt>
                <c:pt idx="2486">
                  <c:v>10.79855465</c:v>
                </c:pt>
                <c:pt idx="2487">
                  <c:v>10.798472930000001</c:v>
                </c:pt>
                <c:pt idx="2488">
                  <c:v>10.79812555</c:v>
                </c:pt>
                <c:pt idx="2489">
                  <c:v>10.79812555</c:v>
                </c:pt>
                <c:pt idx="2490">
                  <c:v>10.797982470000001</c:v>
                </c:pt>
                <c:pt idx="2491">
                  <c:v>10.79712359</c:v>
                </c:pt>
                <c:pt idx="2492">
                  <c:v>10.79712359</c:v>
                </c:pt>
                <c:pt idx="2493">
                  <c:v>10.79679621</c:v>
                </c:pt>
                <c:pt idx="2494">
                  <c:v>10.79667341</c:v>
                </c:pt>
                <c:pt idx="2495">
                  <c:v>10.796141110000001</c:v>
                </c:pt>
                <c:pt idx="2496">
                  <c:v>10.79589534</c:v>
                </c:pt>
                <c:pt idx="2497">
                  <c:v>10.79587486</c:v>
                </c:pt>
                <c:pt idx="2498">
                  <c:v>10.795383129999999</c:v>
                </c:pt>
                <c:pt idx="2499">
                  <c:v>10.79515767</c:v>
                </c:pt>
                <c:pt idx="2500">
                  <c:v>10.79472711</c:v>
                </c:pt>
                <c:pt idx="2501">
                  <c:v>10.79446048</c:v>
                </c:pt>
                <c:pt idx="2502">
                  <c:v>10.794275839999999</c:v>
                </c:pt>
                <c:pt idx="2503">
                  <c:v>10.794070659999999</c:v>
                </c:pt>
                <c:pt idx="2504">
                  <c:v>10.79405014</c:v>
                </c:pt>
                <c:pt idx="2505">
                  <c:v>10.793639629999999</c:v>
                </c:pt>
                <c:pt idx="2506">
                  <c:v>10.79343431</c:v>
                </c:pt>
                <c:pt idx="2507">
                  <c:v>10.79292083</c:v>
                </c:pt>
                <c:pt idx="2508">
                  <c:v>10.79263317</c:v>
                </c:pt>
                <c:pt idx="2509">
                  <c:v>10.792530409999999</c:v>
                </c:pt>
                <c:pt idx="2510">
                  <c:v>10.79030828</c:v>
                </c:pt>
                <c:pt idx="2511">
                  <c:v>10.789793189999999</c:v>
                </c:pt>
                <c:pt idx="2512">
                  <c:v>10.789793189999999</c:v>
                </c:pt>
                <c:pt idx="2513">
                  <c:v>10.789690139999999</c:v>
                </c:pt>
                <c:pt idx="2514">
                  <c:v>10.78952524</c:v>
                </c:pt>
                <c:pt idx="2515">
                  <c:v>10.789092249999999</c:v>
                </c:pt>
                <c:pt idx="2516">
                  <c:v>10.78865907</c:v>
                </c:pt>
                <c:pt idx="2517">
                  <c:v>10.788638430000001</c:v>
                </c:pt>
                <c:pt idx="2518">
                  <c:v>10.787874739999999</c:v>
                </c:pt>
                <c:pt idx="2519">
                  <c:v>10.787688879999999</c:v>
                </c:pt>
                <c:pt idx="2520">
                  <c:v>10.78748234</c:v>
                </c:pt>
                <c:pt idx="2521">
                  <c:v>10.78671776</c:v>
                </c:pt>
                <c:pt idx="2522">
                  <c:v>10.78626287</c:v>
                </c:pt>
                <c:pt idx="2523">
                  <c:v>10.78586984</c:v>
                </c:pt>
                <c:pt idx="2524">
                  <c:v>10.78551805</c:v>
                </c:pt>
                <c:pt idx="2525">
                  <c:v>10.785373160000001</c:v>
                </c:pt>
                <c:pt idx="2526">
                  <c:v>10.78526965</c:v>
                </c:pt>
                <c:pt idx="2527">
                  <c:v>10.78460696</c:v>
                </c:pt>
                <c:pt idx="2528">
                  <c:v>10.7843169</c:v>
                </c:pt>
                <c:pt idx="2529">
                  <c:v>10.78398529</c:v>
                </c:pt>
                <c:pt idx="2530">
                  <c:v>10.78390237</c:v>
                </c:pt>
                <c:pt idx="2531">
                  <c:v>10.783612099999999</c:v>
                </c:pt>
                <c:pt idx="2532">
                  <c:v>10.783342490000001</c:v>
                </c:pt>
                <c:pt idx="2533">
                  <c:v>10.783342490000001</c:v>
                </c:pt>
                <c:pt idx="2534">
                  <c:v>10.78298981</c:v>
                </c:pt>
                <c:pt idx="2535">
                  <c:v>10.7823879</c:v>
                </c:pt>
                <c:pt idx="2536">
                  <c:v>10.782138720000001</c:v>
                </c:pt>
                <c:pt idx="2537">
                  <c:v>10.78188948</c:v>
                </c:pt>
                <c:pt idx="2538">
                  <c:v>10.78180639</c:v>
                </c:pt>
                <c:pt idx="2539">
                  <c:v>10.781785620000001</c:v>
                </c:pt>
                <c:pt idx="2540">
                  <c:v>10.78149473</c:v>
                </c:pt>
                <c:pt idx="2541">
                  <c:v>10.781182980000001</c:v>
                </c:pt>
                <c:pt idx="2542">
                  <c:v>10.78041356</c:v>
                </c:pt>
                <c:pt idx="2543">
                  <c:v>10.77970601</c:v>
                </c:pt>
                <c:pt idx="2544">
                  <c:v>10.77933122</c:v>
                </c:pt>
                <c:pt idx="2545">
                  <c:v>10.77895629</c:v>
                </c:pt>
                <c:pt idx="2546">
                  <c:v>10.77895629</c:v>
                </c:pt>
                <c:pt idx="2547">
                  <c:v>10.777455160000001</c:v>
                </c:pt>
                <c:pt idx="2548">
                  <c:v>10.77722563</c:v>
                </c:pt>
                <c:pt idx="2549">
                  <c:v>10.77722563</c:v>
                </c:pt>
                <c:pt idx="2550">
                  <c:v>10.77693341</c:v>
                </c:pt>
                <c:pt idx="2551">
                  <c:v>10.776766390000001</c:v>
                </c:pt>
                <c:pt idx="2552">
                  <c:v>10.77622339</c:v>
                </c:pt>
                <c:pt idx="2553">
                  <c:v>10.7762025</c:v>
                </c:pt>
                <c:pt idx="2554">
                  <c:v>10.775972680000001</c:v>
                </c:pt>
                <c:pt idx="2555">
                  <c:v>10.775763700000001</c:v>
                </c:pt>
                <c:pt idx="2556">
                  <c:v>10.77557558</c:v>
                </c:pt>
                <c:pt idx="2557">
                  <c:v>10.775220150000001</c:v>
                </c:pt>
                <c:pt idx="2558">
                  <c:v>10.775178329999999</c:v>
                </c:pt>
                <c:pt idx="2559">
                  <c:v>10.77496919</c:v>
                </c:pt>
                <c:pt idx="2560">
                  <c:v>10.77411124</c:v>
                </c:pt>
                <c:pt idx="2561">
                  <c:v>10.77411124</c:v>
                </c:pt>
                <c:pt idx="2562">
                  <c:v>10.77396469</c:v>
                </c:pt>
                <c:pt idx="2563">
                  <c:v>10.77346206</c:v>
                </c:pt>
                <c:pt idx="2564">
                  <c:v>10.77344111</c:v>
                </c:pt>
                <c:pt idx="2565">
                  <c:v>10.77302205</c:v>
                </c:pt>
                <c:pt idx="2566">
                  <c:v>10.77285438</c:v>
                </c:pt>
                <c:pt idx="2567">
                  <c:v>10.772770530000001</c:v>
                </c:pt>
                <c:pt idx="2568">
                  <c:v>10.77270764</c:v>
                </c:pt>
                <c:pt idx="2569">
                  <c:v>10.77188971</c:v>
                </c:pt>
                <c:pt idx="2570">
                  <c:v>10.771008119999999</c:v>
                </c:pt>
                <c:pt idx="2571">
                  <c:v>10.770735090000001</c:v>
                </c:pt>
                <c:pt idx="2572">
                  <c:v>10.77067207</c:v>
                </c:pt>
                <c:pt idx="2573">
                  <c:v>10.77058804</c:v>
                </c:pt>
                <c:pt idx="2574">
                  <c:v>10.770546019999999</c:v>
                </c:pt>
                <c:pt idx="2575">
                  <c:v>10.77031489</c:v>
                </c:pt>
                <c:pt idx="2576">
                  <c:v>10.77012575</c:v>
                </c:pt>
                <c:pt idx="2577">
                  <c:v>10.77008371</c:v>
                </c:pt>
                <c:pt idx="2578">
                  <c:v>10.769852480000001</c:v>
                </c:pt>
                <c:pt idx="2579">
                  <c:v>10.769516039999999</c:v>
                </c:pt>
                <c:pt idx="2580">
                  <c:v>10.76936881</c:v>
                </c:pt>
                <c:pt idx="2581">
                  <c:v>10.769158450000001</c:v>
                </c:pt>
                <c:pt idx="2582">
                  <c:v>10.769053250000001</c:v>
                </c:pt>
                <c:pt idx="2583">
                  <c:v>10.76882178</c:v>
                </c:pt>
                <c:pt idx="2584">
                  <c:v>10.768484989999999</c:v>
                </c:pt>
                <c:pt idx="2585">
                  <c:v>10.76726319</c:v>
                </c:pt>
                <c:pt idx="2586">
                  <c:v>10.76673609</c:v>
                </c:pt>
                <c:pt idx="2587">
                  <c:v>10.76646189</c:v>
                </c:pt>
                <c:pt idx="2588">
                  <c:v>10.76616651</c:v>
                </c:pt>
                <c:pt idx="2589">
                  <c:v>10.76612431</c:v>
                </c:pt>
                <c:pt idx="2590">
                  <c:v>10.765596609999999</c:v>
                </c:pt>
                <c:pt idx="2591">
                  <c:v>10.765469919999999</c:v>
                </c:pt>
                <c:pt idx="2592">
                  <c:v>10.76494188</c:v>
                </c:pt>
                <c:pt idx="2593">
                  <c:v>10.76443469</c:v>
                </c:pt>
                <c:pt idx="2594">
                  <c:v>10.764371280000001</c:v>
                </c:pt>
                <c:pt idx="2595">
                  <c:v>10.764329</c:v>
                </c:pt>
                <c:pt idx="2596">
                  <c:v>10.764307860000001</c:v>
                </c:pt>
                <c:pt idx="2597">
                  <c:v>10.763821500000001</c:v>
                </c:pt>
                <c:pt idx="2598">
                  <c:v>10.763525339999999</c:v>
                </c:pt>
                <c:pt idx="2599">
                  <c:v>10.76337723</c:v>
                </c:pt>
                <c:pt idx="2600">
                  <c:v>10.762361009999999</c:v>
                </c:pt>
                <c:pt idx="2601">
                  <c:v>10.76219154</c:v>
                </c:pt>
                <c:pt idx="2602">
                  <c:v>10.762149170000001</c:v>
                </c:pt>
                <c:pt idx="2603">
                  <c:v>10.76202204</c:v>
                </c:pt>
                <c:pt idx="2604">
                  <c:v>10.761958480000001</c:v>
                </c:pt>
                <c:pt idx="2605">
                  <c:v>10.7618949</c:v>
                </c:pt>
                <c:pt idx="2606">
                  <c:v>10.761788940000001</c:v>
                </c:pt>
                <c:pt idx="2607">
                  <c:v>10.76176774</c:v>
                </c:pt>
                <c:pt idx="2608">
                  <c:v>10.76147098</c:v>
                </c:pt>
                <c:pt idx="2609">
                  <c:v>10.760134430000001</c:v>
                </c:pt>
                <c:pt idx="2610">
                  <c:v>10.76004951</c:v>
                </c:pt>
                <c:pt idx="2611">
                  <c:v>10.758604760000001</c:v>
                </c:pt>
                <c:pt idx="2612">
                  <c:v>10.75824325</c:v>
                </c:pt>
                <c:pt idx="2613">
                  <c:v>10.75751983</c:v>
                </c:pt>
                <c:pt idx="2614">
                  <c:v>10.757072750000001</c:v>
                </c:pt>
                <c:pt idx="2615">
                  <c:v>10.75692368</c:v>
                </c:pt>
                <c:pt idx="2616">
                  <c:v>10.756710679999999</c:v>
                </c:pt>
                <c:pt idx="2617">
                  <c:v>10.75613536</c:v>
                </c:pt>
                <c:pt idx="2618">
                  <c:v>10.75613536</c:v>
                </c:pt>
                <c:pt idx="2619">
                  <c:v>10.755517060000001</c:v>
                </c:pt>
                <c:pt idx="2620">
                  <c:v>10.75538909</c:v>
                </c:pt>
                <c:pt idx="2621">
                  <c:v>10.75523976</c:v>
                </c:pt>
                <c:pt idx="2622">
                  <c:v>10.75523976</c:v>
                </c:pt>
                <c:pt idx="2623">
                  <c:v>10.75477032</c:v>
                </c:pt>
                <c:pt idx="2624">
                  <c:v>10.754535519999999</c:v>
                </c:pt>
                <c:pt idx="2625">
                  <c:v>10.75445012</c:v>
                </c:pt>
                <c:pt idx="2626">
                  <c:v>10.75434336</c:v>
                </c:pt>
                <c:pt idx="2627">
                  <c:v>10.7528048</c:v>
                </c:pt>
                <c:pt idx="2628">
                  <c:v>10.752569530000001</c:v>
                </c:pt>
                <c:pt idx="2629">
                  <c:v>10.751756370000001</c:v>
                </c:pt>
                <c:pt idx="2630">
                  <c:v>10.75139237</c:v>
                </c:pt>
                <c:pt idx="2631">
                  <c:v>10.75134954</c:v>
                </c:pt>
                <c:pt idx="2632">
                  <c:v>10.751092509999999</c:v>
                </c:pt>
                <c:pt idx="2633">
                  <c:v>10.750963970000001</c:v>
                </c:pt>
                <c:pt idx="2634">
                  <c:v>10.750663980000001</c:v>
                </c:pt>
                <c:pt idx="2635">
                  <c:v>10.75023526</c:v>
                </c:pt>
                <c:pt idx="2636">
                  <c:v>10.74944165</c:v>
                </c:pt>
                <c:pt idx="2637">
                  <c:v>10.74935582</c:v>
                </c:pt>
                <c:pt idx="2638">
                  <c:v>10.749119739999999</c:v>
                </c:pt>
                <c:pt idx="2639">
                  <c:v>10.74909828</c:v>
                </c:pt>
                <c:pt idx="2640">
                  <c:v>10.74873331</c:v>
                </c:pt>
                <c:pt idx="2641">
                  <c:v>10.74856151</c:v>
                </c:pt>
                <c:pt idx="2642">
                  <c:v>10.748454130000001</c:v>
                </c:pt>
                <c:pt idx="2643">
                  <c:v>10.748303760000001</c:v>
                </c:pt>
                <c:pt idx="2644">
                  <c:v>10.748196350000001</c:v>
                </c:pt>
                <c:pt idx="2645">
                  <c:v>10.74729361</c:v>
                </c:pt>
                <c:pt idx="2646">
                  <c:v>10.74694949</c:v>
                </c:pt>
                <c:pt idx="2647">
                  <c:v>10.74666981</c:v>
                </c:pt>
                <c:pt idx="2648">
                  <c:v>10.74662678</c:v>
                </c:pt>
                <c:pt idx="2649">
                  <c:v>10.74647614</c:v>
                </c:pt>
                <c:pt idx="2650">
                  <c:v>10.746303960000001</c:v>
                </c:pt>
                <c:pt idx="2651">
                  <c:v>10.746303960000001</c:v>
                </c:pt>
                <c:pt idx="2652">
                  <c:v>10.745528759999999</c:v>
                </c:pt>
                <c:pt idx="2653">
                  <c:v>10.745421049999999</c:v>
                </c:pt>
                <c:pt idx="2654">
                  <c:v>10.744946970000001</c:v>
                </c:pt>
                <c:pt idx="2655">
                  <c:v>10.744817640000001</c:v>
                </c:pt>
                <c:pt idx="2656">
                  <c:v>10.744817640000001</c:v>
                </c:pt>
                <c:pt idx="2657">
                  <c:v>10.743825530000001</c:v>
                </c:pt>
                <c:pt idx="2658">
                  <c:v>10.74341546</c:v>
                </c:pt>
                <c:pt idx="2659">
                  <c:v>10.743134789999999</c:v>
                </c:pt>
                <c:pt idx="2660">
                  <c:v>10.74307001</c:v>
                </c:pt>
                <c:pt idx="2661">
                  <c:v>10.742983629999999</c:v>
                </c:pt>
                <c:pt idx="2662">
                  <c:v>10.74253</c:v>
                </c:pt>
                <c:pt idx="2663">
                  <c:v>10.742162629999999</c:v>
                </c:pt>
                <c:pt idx="2664">
                  <c:v>10.74203294</c:v>
                </c:pt>
                <c:pt idx="2665">
                  <c:v>10.741816740000001</c:v>
                </c:pt>
                <c:pt idx="2666">
                  <c:v>10.741816740000001</c:v>
                </c:pt>
                <c:pt idx="2667">
                  <c:v>10.741016419999999</c:v>
                </c:pt>
                <c:pt idx="2668">
                  <c:v>10.74088658</c:v>
                </c:pt>
                <c:pt idx="2669">
                  <c:v>10.74069179</c:v>
                </c:pt>
                <c:pt idx="2670">
                  <c:v>10.74062685</c:v>
                </c:pt>
                <c:pt idx="2671">
                  <c:v>10.739977209999999</c:v>
                </c:pt>
                <c:pt idx="2672">
                  <c:v>10.739868899999999</c:v>
                </c:pt>
                <c:pt idx="2673">
                  <c:v>10.73973891</c:v>
                </c:pt>
                <c:pt idx="2674">
                  <c:v>10.73917542</c:v>
                </c:pt>
                <c:pt idx="2675">
                  <c:v>10.739153740000001</c:v>
                </c:pt>
                <c:pt idx="2676">
                  <c:v>10.739023660000001</c:v>
                </c:pt>
                <c:pt idx="2677">
                  <c:v>10.73885018</c:v>
                </c:pt>
                <c:pt idx="2678">
                  <c:v>10.7382645</c:v>
                </c:pt>
                <c:pt idx="2679">
                  <c:v>10.738156</c:v>
                </c:pt>
                <c:pt idx="2680">
                  <c:v>10.7377653</c:v>
                </c:pt>
                <c:pt idx="2681">
                  <c:v>10.737200700000001</c:v>
                </c:pt>
                <c:pt idx="2682">
                  <c:v>10.73711381</c:v>
                </c:pt>
                <c:pt idx="2683">
                  <c:v>10.73694001</c:v>
                </c:pt>
                <c:pt idx="2684">
                  <c:v>10.73683136</c:v>
                </c:pt>
                <c:pt idx="2685">
                  <c:v>10.73680963</c:v>
                </c:pt>
                <c:pt idx="2686">
                  <c:v>10.73680963</c:v>
                </c:pt>
                <c:pt idx="2687">
                  <c:v>10.73657057</c:v>
                </c:pt>
                <c:pt idx="2688">
                  <c:v>10.73639668</c:v>
                </c:pt>
                <c:pt idx="2689">
                  <c:v>10.73626623</c:v>
                </c:pt>
                <c:pt idx="2690">
                  <c:v>10.73552673</c:v>
                </c:pt>
                <c:pt idx="2691">
                  <c:v>10.735504969999999</c:v>
                </c:pt>
                <c:pt idx="2692">
                  <c:v>10.73546146</c:v>
                </c:pt>
                <c:pt idx="2693">
                  <c:v>10.735352649999999</c:v>
                </c:pt>
                <c:pt idx="2694">
                  <c:v>10.735156780000001</c:v>
                </c:pt>
                <c:pt idx="2695">
                  <c:v>10.734895549999999</c:v>
                </c:pt>
                <c:pt idx="2696">
                  <c:v>10.73441646</c:v>
                </c:pt>
                <c:pt idx="2697">
                  <c:v>10.73406788</c:v>
                </c:pt>
                <c:pt idx="2698">
                  <c:v>10.733501179999999</c:v>
                </c:pt>
                <c:pt idx="2699">
                  <c:v>10.73256325</c:v>
                </c:pt>
                <c:pt idx="2700">
                  <c:v>10.732454130000001</c:v>
                </c:pt>
                <c:pt idx="2701">
                  <c:v>10.732345</c:v>
                </c:pt>
                <c:pt idx="2702">
                  <c:v>10.732323170000001</c:v>
                </c:pt>
                <c:pt idx="2703">
                  <c:v>10.7321267</c:v>
                </c:pt>
                <c:pt idx="2704">
                  <c:v>10.73195203</c:v>
                </c:pt>
                <c:pt idx="2705">
                  <c:v>10.73190836</c:v>
                </c:pt>
                <c:pt idx="2706">
                  <c:v>10.73177733</c:v>
                </c:pt>
                <c:pt idx="2707">
                  <c:v>10.731471519999999</c:v>
                </c:pt>
                <c:pt idx="2708">
                  <c:v>10.731296739999999</c:v>
                </c:pt>
                <c:pt idx="2709">
                  <c:v>10.73116563</c:v>
                </c:pt>
                <c:pt idx="2710">
                  <c:v>10.730947069999999</c:v>
                </c:pt>
                <c:pt idx="2711">
                  <c:v>10.73083778</c:v>
                </c:pt>
                <c:pt idx="2712">
                  <c:v>10.73083778</c:v>
                </c:pt>
                <c:pt idx="2713">
                  <c:v>10.7303786</c:v>
                </c:pt>
                <c:pt idx="2714">
                  <c:v>10.73029112</c:v>
                </c:pt>
                <c:pt idx="2715">
                  <c:v>10.730269249999999</c:v>
                </c:pt>
                <c:pt idx="2716">
                  <c:v>10.730028620000001</c:v>
                </c:pt>
                <c:pt idx="2717">
                  <c:v>10.729897340000001</c:v>
                </c:pt>
                <c:pt idx="2718">
                  <c:v>10.729787930000001</c:v>
                </c:pt>
                <c:pt idx="2719">
                  <c:v>10.72970039</c:v>
                </c:pt>
                <c:pt idx="2720">
                  <c:v>10.72965662</c:v>
                </c:pt>
                <c:pt idx="2721">
                  <c:v>10.729634730000001</c:v>
                </c:pt>
                <c:pt idx="2722">
                  <c:v>10.72939395</c:v>
                </c:pt>
                <c:pt idx="2723">
                  <c:v>10.729262589999999</c:v>
                </c:pt>
                <c:pt idx="2724">
                  <c:v>10.729175010000001</c:v>
                </c:pt>
                <c:pt idx="2725">
                  <c:v>10.72862744</c:v>
                </c:pt>
                <c:pt idx="2726">
                  <c:v>10.72849598</c:v>
                </c:pt>
                <c:pt idx="2727">
                  <c:v>10.72788227</c:v>
                </c:pt>
                <c:pt idx="2728">
                  <c:v>10.727531409999999</c:v>
                </c:pt>
                <c:pt idx="2729">
                  <c:v>10.727290119999999</c:v>
                </c:pt>
                <c:pt idx="2730">
                  <c:v>10.7269171</c:v>
                </c:pt>
                <c:pt idx="2731">
                  <c:v>10.726500039999999</c:v>
                </c:pt>
                <c:pt idx="2732">
                  <c:v>10.7262585</c:v>
                </c:pt>
                <c:pt idx="2733">
                  <c:v>10.725972970000001</c:v>
                </c:pt>
                <c:pt idx="2734">
                  <c:v>10.7254676</c:v>
                </c:pt>
                <c:pt idx="2735">
                  <c:v>10.724830040000001</c:v>
                </c:pt>
                <c:pt idx="2736">
                  <c:v>10.724786050000001</c:v>
                </c:pt>
                <c:pt idx="2737">
                  <c:v>10.724544099999999</c:v>
                </c:pt>
                <c:pt idx="2738">
                  <c:v>10.724016000000001</c:v>
                </c:pt>
                <c:pt idx="2739">
                  <c:v>10.723795880000001</c:v>
                </c:pt>
                <c:pt idx="2740">
                  <c:v>10.72370782</c:v>
                </c:pt>
                <c:pt idx="2741">
                  <c:v>10.722716569999999</c:v>
                </c:pt>
                <c:pt idx="2742">
                  <c:v>10.7225182</c:v>
                </c:pt>
                <c:pt idx="2743">
                  <c:v>10.7225182</c:v>
                </c:pt>
                <c:pt idx="2744">
                  <c:v>10.72249616</c:v>
                </c:pt>
                <c:pt idx="2745">
                  <c:v>10.72240798</c:v>
                </c:pt>
                <c:pt idx="2746">
                  <c:v>10.722319799999999</c:v>
                </c:pt>
                <c:pt idx="2747">
                  <c:v>10.7220552</c:v>
                </c:pt>
                <c:pt idx="2748">
                  <c:v>10.7220552</c:v>
                </c:pt>
                <c:pt idx="2749">
                  <c:v>10.72168022</c:v>
                </c:pt>
                <c:pt idx="2750">
                  <c:v>10.721569909999999</c:v>
                </c:pt>
                <c:pt idx="2751">
                  <c:v>10.72152578</c:v>
                </c:pt>
                <c:pt idx="2752">
                  <c:v>10.721503719999999</c:v>
                </c:pt>
                <c:pt idx="2753">
                  <c:v>10.72079738</c:v>
                </c:pt>
                <c:pt idx="2754">
                  <c:v>10.72070905</c:v>
                </c:pt>
                <c:pt idx="2755">
                  <c:v>10.71951586</c:v>
                </c:pt>
                <c:pt idx="2756">
                  <c:v>10.719427420000001</c:v>
                </c:pt>
                <c:pt idx="2757">
                  <c:v>10.719029340000001</c:v>
                </c:pt>
                <c:pt idx="2758">
                  <c:v>10.71874174</c:v>
                </c:pt>
                <c:pt idx="2759">
                  <c:v>10.718276980000001</c:v>
                </c:pt>
                <c:pt idx="2760">
                  <c:v>10.718276980000001</c:v>
                </c:pt>
                <c:pt idx="2761">
                  <c:v>10.71798916</c:v>
                </c:pt>
                <c:pt idx="2762">
                  <c:v>10.71787844</c:v>
                </c:pt>
                <c:pt idx="2763">
                  <c:v>10.717546199999999</c:v>
                </c:pt>
                <c:pt idx="2764">
                  <c:v>10.717280329999999</c:v>
                </c:pt>
                <c:pt idx="2765">
                  <c:v>10.71725818</c:v>
                </c:pt>
                <c:pt idx="2766">
                  <c:v>10.71646013</c:v>
                </c:pt>
                <c:pt idx="2767">
                  <c:v>10.716127419999999</c:v>
                </c:pt>
                <c:pt idx="2768">
                  <c:v>10.714417770000001</c:v>
                </c:pt>
                <c:pt idx="2769">
                  <c:v>10.714417770000001</c:v>
                </c:pt>
                <c:pt idx="2770">
                  <c:v>10.714417770000001</c:v>
                </c:pt>
                <c:pt idx="2771">
                  <c:v>10.714128840000001</c:v>
                </c:pt>
                <c:pt idx="2772">
                  <c:v>10.71401769</c:v>
                </c:pt>
                <c:pt idx="2773">
                  <c:v>10.713750879999999</c:v>
                </c:pt>
                <c:pt idx="2774">
                  <c:v>10.71335053</c:v>
                </c:pt>
                <c:pt idx="2775">
                  <c:v>10.71332829</c:v>
                </c:pt>
                <c:pt idx="2776">
                  <c:v>10.71308355</c:v>
                </c:pt>
                <c:pt idx="2777">
                  <c:v>10.713061290000001</c:v>
                </c:pt>
                <c:pt idx="2778">
                  <c:v>10.71277197</c:v>
                </c:pt>
                <c:pt idx="2779">
                  <c:v>10.712393499999999</c:v>
                </c:pt>
                <c:pt idx="2780">
                  <c:v>10.712282160000001</c:v>
                </c:pt>
                <c:pt idx="2781">
                  <c:v>10.71197033</c:v>
                </c:pt>
                <c:pt idx="2782">
                  <c:v>10.71181438</c:v>
                </c:pt>
                <c:pt idx="2783">
                  <c:v>10.71181438</c:v>
                </c:pt>
                <c:pt idx="2784">
                  <c:v>10.71141326</c:v>
                </c:pt>
                <c:pt idx="2785">
                  <c:v>10.711324100000001</c:v>
                </c:pt>
                <c:pt idx="2786">
                  <c:v>10.71065514</c:v>
                </c:pt>
                <c:pt idx="2787">
                  <c:v>10.71027587</c:v>
                </c:pt>
                <c:pt idx="2788">
                  <c:v>10.710208919999999</c:v>
                </c:pt>
                <c:pt idx="2789">
                  <c:v>10.709963419999999</c:v>
                </c:pt>
                <c:pt idx="2790">
                  <c:v>10.709963419999999</c:v>
                </c:pt>
                <c:pt idx="2791">
                  <c:v>10.70929355</c:v>
                </c:pt>
                <c:pt idx="2792">
                  <c:v>10.709271210000001</c:v>
                </c:pt>
                <c:pt idx="2793">
                  <c:v>10.70869029</c:v>
                </c:pt>
                <c:pt idx="2794">
                  <c:v>10.708600880000001</c:v>
                </c:pt>
                <c:pt idx="2795">
                  <c:v>10.70846676</c:v>
                </c:pt>
                <c:pt idx="2796">
                  <c:v>10.708354979999999</c:v>
                </c:pt>
                <c:pt idx="2797">
                  <c:v>10.70746029</c:v>
                </c:pt>
                <c:pt idx="2798">
                  <c:v>10.707102190000001</c:v>
                </c:pt>
                <c:pt idx="2799">
                  <c:v>10.706766350000001</c:v>
                </c:pt>
                <c:pt idx="2800">
                  <c:v>10.706049520000001</c:v>
                </c:pt>
                <c:pt idx="2801">
                  <c:v>10.7058254</c:v>
                </c:pt>
                <c:pt idx="2802">
                  <c:v>10.70542187</c:v>
                </c:pt>
                <c:pt idx="2803">
                  <c:v>10.7053546</c:v>
                </c:pt>
                <c:pt idx="2804">
                  <c:v>10.70519762</c:v>
                </c:pt>
                <c:pt idx="2805">
                  <c:v>10.7051079</c:v>
                </c:pt>
                <c:pt idx="2806">
                  <c:v>10.7051079</c:v>
                </c:pt>
                <c:pt idx="2807">
                  <c:v>10.70488357</c:v>
                </c:pt>
                <c:pt idx="2808">
                  <c:v>10.7048387</c:v>
                </c:pt>
                <c:pt idx="2809">
                  <c:v>10.704569429999999</c:v>
                </c:pt>
                <c:pt idx="2810">
                  <c:v>10.70405313</c:v>
                </c:pt>
                <c:pt idx="2811">
                  <c:v>10.703828570000001</c:v>
                </c:pt>
                <c:pt idx="2812">
                  <c:v>10.70367134</c:v>
                </c:pt>
                <c:pt idx="2813">
                  <c:v>10.70342423</c:v>
                </c:pt>
                <c:pt idx="2814">
                  <c:v>10.70340176</c:v>
                </c:pt>
                <c:pt idx="2815">
                  <c:v>10.70340176</c:v>
                </c:pt>
                <c:pt idx="2816">
                  <c:v>10.70218773</c:v>
                </c:pt>
                <c:pt idx="2817">
                  <c:v>10.70205275</c:v>
                </c:pt>
                <c:pt idx="2818">
                  <c:v>10.701760220000001</c:v>
                </c:pt>
                <c:pt idx="2819">
                  <c:v>10.70020615</c:v>
                </c:pt>
                <c:pt idx="2820">
                  <c:v>10.70016107</c:v>
                </c:pt>
                <c:pt idx="2821">
                  <c:v>10.69876253</c:v>
                </c:pt>
                <c:pt idx="2822">
                  <c:v>10.69862708</c:v>
                </c:pt>
                <c:pt idx="2823">
                  <c:v>10.697859210000001</c:v>
                </c:pt>
                <c:pt idx="2824">
                  <c:v>10.69704552</c:v>
                </c:pt>
                <c:pt idx="2825">
                  <c:v>10.69679676</c:v>
                </c:pt>
                <c:pt idx="2826">
                  <c:v>10.695529390000001</c:v>
                </c:pt>
                <c:pt idx="2827">
                  <c:v>10.695008400000001</c:v>
                </c:pt>
                <c:pt idx="2828">
                  <c:v>10.69478179</c:v>
                </c:pt>
                <c:pt idx="2829">
                  <c:v>10.693897550000001</c:v>
                </c:pt>
                <c:pt idx="2830">
                  <c:v>10.69387487</c:v>
                </c:pt>
                <c:pt idx="2831">
                  <c:v>10.69387487</c:v>
                </c:pt>
                <c:pt idx="2832">
                  <c:v>10.693625320000001</c:v>
                </c:pt>
                <c:pt idx="2833">
                  <c:v>10.692944410000001</c:v>
                </c:pt>
                <c:pt idx="2834">
                  <c:v>10.69271734</c:v>
                </c:pt>
                <c:pt idx="2835">
                  <c:v>10.692081269999999</c:v>
                </c:pt>
                <c:pt idx="2836">
                  <c:v>10.691080899999999</c:v>
                </c:pt>
                <c:pt idx="2837">
                  <c:v>10.690329970000001</c:v>
                </c:pt>
                <c:pt idx="2838">
                  <c:v>10.690329970000001</c:v>
                </c:pt>
                <c:pt idx="2839">
                  <c:v>10.690329970000001</c:v>
                </c:pt>
                <c:pt idx="2840">
                  <c:v>10.68996568</c:v>
                </c:pt>
                <c:pt idx="2841">
                  <c:v>10.68989736</c:v>
                </c:pt>
                <c:pt idx="2842">
                  <c:v>10.68925949</c:v>
                </c:pt>
                <c:pt idx="2843">
                  <c:v>10.68871242</c:v>
                </c:pt>
                <c:pt idx="2844">
                  <c:v>10.68748042</c:v>
                </c:pt>
                <c:pt idx="2845">
                  <c:v>10.68748042</c:v>
                </c:pt>
                <c:pt idx="2846">
                  <c:v>10.687389100000001</c:v>
                </c:pt>
                <c:pt idx="2847">
                  <c:v>10.6872521</c:v>
                </c:pt>
                <c:pt idx="2848">
                  <c:v>10.68624689</c:v>
                </c:pt>
                <c:pt idx="2849">
                  <c:v>10.685652429999999</c:v>
                </c:pt>
                <c:pt idx="2850">
                  <c:v>10.68556094</c:v>
                </c:pt>
                <c:pt idx="2851">
                  <c:v>10.68540082</c:v>
                </c:pt>
                <c:pt idx="2852">
                  <c:v>10.68533219</c:v>
                </c:pt>
                <c:pt idx="2853">
                  <c:v>10.68443955</c:v>
                </c:pt>
                <c:pt idx="2854">
                  <c:v>10.684164730000001</c:v>
                </c:pt>
                <c:pt idx="2855">
                  <c:v>10.6840502</c:v>
                </c:pt>
                <c:pt idx="2856">
                  <c:v>10.683523190000001</c:v>
                </c:pt>
                <c:pt idx="2857">
                  <c:v>10.6829959</c:v>
                </c:pt>
                <c:pt idx="2858">
                  <c:v>10.6829959</c:v>
                </c:pt>
                <c:pt idx="2859">
                  <c:v>10.68267481</c:v>
                </c:pt>
                <c:pt idx="2860">
                  <c:v>10.68171091</c:v>
                </c:pt>
                <c:pt idx="2861">
                  <c:v>10.681481270000001</c:v>
                </c:pt>
                <c:pt idx="2862">
                  <c:v>10.681481270000001</c:v>
                </c:pt>
                <c:pt idx="2863">
                  <c:v>10.68088397</c:v>
                </c:pt>
                <c:pt idx="2864">
                  <c:v>10.68067712</c:v>
                </c:pt>
                <c:pt idx="2865">
                  <c:v>10.68063115</c:v>
                </c:pt>
                <c:pt idx="2866">
                  <c:v>10.680424260000001</c:v>
                </c:pt>
                <c:pt idx="2867">
                  <c:v>10.68028631</c:v>
                </c:pt>
                <c:pt idx="2868">
                  <c:v>10.680217320000001</c:v>
                </c:pt>
                <c:pt idx="2869">
                  <c:v>10.68017133</c:v>
                </c:pt>
                <c:pt idx="2870">
                  <c:v>10.68012534</c:v>
                </c:pt>
                <c:pt idx="2871">
                  <c:v>10.680010340000001</c:v>
                </c:pt>
                <c:pt idx="2872">
                  <c:v>10.67929708</c:v>
                </c:pt>
                <c:pt idx="2873">
                  <c:v>10.67908991</c:v>
                </c:pt>
                <c:pt idx="2874">
                  <c:v>10.678997819999999</c:v>
                </c:pt>
                <c:pt idx="2875">
                  <c:v>10.67865241</c:v>
                </c:pt>
                <c:pt idx="2876">
                  <c:v>10.678168640000001</c:v>
                </c:pt>
                <c:pt idx="2877">
                  <c:v>10.67814559</c:v>
                </c:pt>
                <c:pt idx="2878">
                  <c:v>10.67763852</c:v>
                </c:pt>
                <c:pt idx="2879">
                  <c:v>10.67738488</c:v>
                </c:pt>
                <c:pt idx="2880">
                  <c:v>10.67726957</c:v>
                </c:pt>
                <c:pt idx="2881">
                  <c:v>10.67717732</c:v>
                </c:pt>
                <c:pt idx="2882">
                  <c:v>10.67696971</c:v>
                </c:pt>
                <c:pt idx="2883">
                  <c:v>10.67576934</c:v>
                </c:pt>
                <c:pt idx="2884">
                  <c:v>10.675607640000001</c:v>
                </c:pt>
                <c:pt idx="2885">
                  <c:v>10.675607640000001</c:v>
                </c:pt>
                <c:pt idx="2886">
                  <c:v>10.67556143</c:v>
                </c:pt>
                <c:pt idx="2887">
                  <c:v>10.67546902</c:v>
                </c:pt>
                <c:pt idx="2888">
                  <c:v>10.67500682</c:v>
                </c:pt>
                <c:pt idx="2889">
                  <c:v>10.674752509999999</c:v>
                </c:pt>
                <c:pt idx="2890">
                  <c:v>10.674752509999999</c:v>
                </c:pt>
                <c:pt idx="2891">
                  <c:v>10.6741049</c:v>
                </c:pt>
                <c:pt idx="2892">
                  <c:v>10.67387351</c:v>
                </c:pt>
                <c:pt idx="2893">
                  <c:v>10.67378094</c:v>
                </c:pt>
                <c:pt idx="2894">
                  <c:v>10.673618919999999</c:v>
                </c:pt>
                <c:pt idx="2895">
                  <c:v>10.673179019999999</c:v>
                </c:pt>
                <c:pt idx="2896">
                  <c:v>10.67315586</c:v>
                </c:pt>
                <c:pt idx="2897">
                  <c:v>10.67306323</c:v>
                </c:pt>
                <c:pt idx="2898">
                  <c:v>10.672970579999999</c:v>
                </c:pt>
                <c:pt idx="2899">
                  <c:v>10.67285476</c:v>
                </c:pt>
                <c:pt idx="2900">
                  <c:v>10.672229099999999</c:v>
                </c:pt>
                <c:pt idx="2901">
                  <c:v>10.67185815</c:v>
                </c:pt>
                <c:pt idx="2902">
                  <c:v>10.671579850000001</c:v>
                </c:pt>
                <c:pt idx="2903">
                  <c:v>10.67099982</c:v>
                </c:pt>
                <c:pt idx="2904">
                  <c:v>10.670744490000001</c:v>
                </c:pt>
                <c:pt idx="2905">
                  <c:v>10.670535539999999</c:v>
                </c:pt>
                <c:pt idx="2906">
                  <c:v>10.670001360000001</c:v>
                </c:pt>
                <c:pt idx="2907">
                  <c:v>10.66944365</c:v>
                </c:pt>
                <c:pt idx="2908">
                  <c:v>10.66918793</c:v>
                </c:pt>
                <c:pt idx="2909">
                  <c:v>10.66916468</c:v>
                </c:pt>
                <c:pt idx="2910">
                  <c:v>10.668955390000001</c:v>
                </c:pt>
                <c:pt idx="2911">
                  <c:v>10.66872281</c:v>
                </c:pt>
                <c:pt idx="2912">
                  <c:v>10.66862976</c:v>
                </c:pt>
                <c:pt idx="2913">
                  <c:v>10.668187659999999</c:v>
                </c:pt>
                <c:pt idx="2914">
                  <c:v>10.668141110000001</c:v>
                </c:pt>
                <c:pt idx="2915">
                  <c:v>10.667652220000001</c:v>
                </c:pt>
                <c:pt idx="2916">
                  <c:v>10.66753578</c:v>
                </c:pt>
                <c:pt idx="2917">
                  <c:v>10.66753578</c:v>
                </c:pt>
                <c:pt idx="2918">
                  <c:v>10.6674892</c:v>
                </c:pt>
                <c:pt idx="2919">
                  <c:v>10.667186389999999</c:v>
                </c:pt>
                <c:pt idx="2920">
                  <c:v>10.6670233</c:v>
                </c:pt>
                <c:pt idx="2921">
                  <c:v>10.66686018</c:v>
                </c:pt>
                <c:pt idx="2922">
                  <c:v>10.665717600000001</c:v>
                </c:pt>
                <c:pt idx="2923">
                  <c:v>10.66562427</c:v>
                </c:pt>
                <c:pt idx="2924">
                  <c:v>10.66562427</c:v>
                </c:pt>
                <c:pt idx="2925">
                  <c:v>10.665390909999999</c:v>
                </c:pt>
                <c:pt idx="2926">
                  <c:v>10.66529755</c:v>
                </c:pt>
                <c:pt idx="2927">
                  <c:v>10.66520418</c:v>
                </c:pt>
                <c:pt idx="2928">
                  <c:v>10.66494737</c:v>
                </c:pt>
                <c:pt idx="2929">
                  <c:v>10.664597069999999</c:v>
                </c:pt>
                <c:pt idx="2930">
                  <c:v>10.664597069999999</c:v>
                </c:pt>
                <c:pt idx="2931">
                  <c:v>10.66363896</c:v>
                </c:pt>
                <c:pt idx="2932">
                  <c:v>10.663358369999999</c:v>
                </c:pt>
                <c:pt idx="2933">
                  <c:v>10.66326482</c:v>
                </c:pt>
                <c:pt idx="2934">
                  <c:v>10.663241429999999</c:v>
                </c:pt>
                <c:pt idx="2935">
                  <c:v>10.663030900000001</c:v>
                </c:pt>
                <c:pt idx="2936">
                  <c:v>10.6624927</c:v>
                </c:pt>
                <c:pt idx="2937">
                  <c:v>10.662399069999999</c:v>
                </c:pt>
                <c:pt idx="2938">
                  <c:v>10.661532559999999</c:v>
                </c:pt>
                <c:pt idx="2939">
                  <c:v>10.660759110000001</c:v>
                </c:pt>
                <c:pt idx="2940">
                  <c:v>10.660665310000001</c:v>
                </c:pt>
                <c:pt idx="2941">
                  <c:v>10.66012583</c:v>
                </c:pt>
                <c:pt idx="2942">
                  <c:v>10.65946868</c:v>
                </c:pt>
                <c:pt idx="2943">
                  <c:v>10.65925736</c:v>
                </c:pt>
                <c:pt idx="2944">
                  <c:v>10.659045989999999</c:v>
                </c:pt>
                <c:pt idx="2945">
                  <c:v>10.658388130000001</c:v>
                </c:pt>
                <c:pt idx="2946">
                  <c:v>10.658200089999999</c:v>
                </c:pt>
                <c:pt idx="2947">
                  <c:v>10.65725935</c:v>
                </c:pt>
                <c:pt idx="2948">
                  <c:v>10.65627063</c:v>
                </c:pt>
                <c:pt idx="2949">
                  <c:v>10.6561293</c:v>
                </c:pt>
                <c:pt idx="2950">
                  <c:v>10.655210200000001</c:v>
                </c:pt>
                <c:pt idx="2951">
                  <c:v>10.655068719999999</c:v>
                </c:pt>
                <c:pt idx="2952">
                  <c:v>10.654997979999999</c:v>
                </c:pt>
                <c:pt idx="2953">
                  <c:v>10.654997979999999</c:v>
                </c:pt>
                <c:pt idx="2954">
                  <c:v>10.65452621</c:v>
                </c:pt>
                <c:pt idx="2955">
                  <c:v>10.654337440000001</c:v>
                </c:pt>
                <c:pt idx="2956">
                  <c:v>10.65431384</c:v>
                </c:pt>
                <c:pt idx="2957">
                  <c:v>10.654148640000001</c:v>
                </c:pt>
                <c:pt idx="2958">
                  <c:v>10.65391258</c:v>
                </c:pt>
                <c:pt idx="2959">
                  <c:v>10.653652859999999</c:v>
                </c:pt>
                <c:pt idx="2960">
                  <c:v>10.653463929999999</c:v>
                </c:pt>
                <c:pt idx="2961">
                  <c:v>10.65341669</c:v>
                </c:pt>
                <c:pt idx="2962">
                  <c:v>10.653227709999999</c:v>
                </c:pt>
                <c:pt idx="2963">
                  <c:v>10.65315683</c:v>
                </c:pt>
                <c:pt idx="2964">
                  <c:v>10.652636920000001</c:v>
                </c:pt>
                <c:pt idx="2965">
                  <c:v>10.652471439999999</c:v>
                </c:pt>
                <c:pt idx="2966">
                  <c:v>10.65235322</c:v>
                </c:pt>
                <c:pt idx="2967">
                  <c:v>10.652164040000001</c:v>
                </c:pt>
                <c:pt idx="2968">
                  <c:v>10.65214039</c:v>
                </c:pt>
                <c:pt idx="2969">
                  <c:v>10.652045790000001</c:v>
                </c:pt>
                <c:pt idx="2970">
                  <c:v>10.651525299999999</c:v>
                </c:pt>
                <c:pt idx="2971">
                  <c:v>10.651430639999999</c:v>
                </c:pt>
                <c:pt idx="2972">
                  <c:v>10.65114659</c:v>
                </c:pt>
                <c:pt idx="2973">
                  <c:v>10.65107557</c:v>
                </c:pt>
                <c:pt idx="2974">
                  <c:v>10.65090983</c:v>
                </c:pt>
                <c:pt idx="2975">
                  <c:v>10.650744059999999</c:v>
                </c:pt>
                <c:pt idx="2976">
                  <c:v>10.65057826</c:v>
                </c:pt>
                <c:pt idx="2977">
                  <c:v>10.6498911</c:v>
                </c:pt>
                <c:pt idx="2978">
                  <c:v>10.64960662</c:v>
                </c:pt>
                <c:pt idx="2979">
                  <c:v>10.649559200000001</c:v>
                </c:pt>
                <c:pt idx="2980">
                  <c:v>10.649488059999999</c:v>
                </c:pt>
                <c:pt idx="2981">
                  <c:v>10.6493932</c:v>
                </c:pt>
                <c:pt idx="2982">
                  <c:v>10.64929834</c:v>
                </c:pt>
                <c:pt idx="2983">
                  <c:v>10.64929834</c:v>
                </c:pt>
                <c:pt idx="2984">
                  <c:v>10.649203460000001</c:v>
                </c:pt>
                <c:pt idx="2985">
                  <c:v>10.6491323</c:v>
                </c:pt>
                <c:pt idx="2986">
                  <c:v>10.64863403</c:v>
                </c:pt>
                <c:pt idx="2987">
                  <c:v>10.64796928</c:v>
                </c:pt>
                <c:pt idx="2988">
                  <c:v>10.646923770000001</c:v>
                </c:pt>
                <c:pt idx="2989">
                  <c:v>10.646757340000001</c:v>
                </c:pt>
                <c:pt idx="2990">
                  <c:v>10.646733559999999</c:v>
                </c:pt>
                <c:pt idx="2991">
                  <c:v>10.64661467</c:v>
                </c:pt>
                <c:pt idx="2992">
                  <c:v>10.64649575</c:v>
                </c:pt>
                <c:pt idx="2993">
                  <c:v>10.6462103</c:v>
                </c:pt>
                <c:pt idx="2994">
                  <c:v>10.64616272</c:v>
                </c:pt>
                <c:pt idx="2995">
                  <c:v>10.64609134</c:v>
                </c:pt>
                <c:pt idx="2996">
                  <c:v>10.64604375</c:v>
                </c:pt>
                <c:pt idx="2997">
                  <c:v>10.645996159999999</c:v>
                </c:pt>
                <c:pt idx="2998">
                  <c:v>10.645996159999999</c:v>
                </c:pt>
                <c:pt idx="2999">
                  <c:v>10.645615360000001</c:v>
                </c:pt>
                <c:pt idx="3000">
                  <c:v>10.64554394</c:v>
                </c:pt>
                <c:pt idx="3001">
                  <c:v>10.6439953</c:v>
                </c:pt>
                <c:pt idx="3002">
                  <c:v>10.643661440000001</c:v>
                </c:pt>
                <c:pt idx="3003">
                  <c:v>10.642730800000001</c:v>
                </c:pt>
                <c:pt idx="3004">
                  <c:v>10.64244427</c:v>
                </c:pt>
                <c:pt idx="3005">
                  <c:v>10.64244427</c:v>
                </c:pt>
                <c:pt idx="3006">
                  <c:v>10.64199043</c:v>
                </c:pt>
                <c:pt idx="3007">
                  <c:v>10.64196654</c:v>
                </c:pt>
                <c:pt idx="3008">
                  <c:v>10.64196654</c:v>
                </c:pt>
                <c:pt idx="3009">
                  <c:v>10.6416559</c:v>
                </c:pt>
                <c:pt idx="3010">
                  <c:v>10.641608099999999</c:v>
                </c:pt>
                <c:pt idx="3011">
                  <c:v>10.64144078</c:v>
                </c:pt>
                <c:pt idx="3012">
                  <c:v>10.64134516</c:v>
                </c:pt>
                <c:pt idx="3013">
                  <c:v>10.64093866</c:v>
                </c:pt>
                <c:pt idx="3014">
                  <c:v>10.640795150000001</c:v>
                </c:pt>
                <c:pt idx="3015">
                  <c:v>10.64067554</c:v>
                </c:pt>
                <c:pt idx="3016">
                  <c:v>10.64065162</c:v>
                </c:pt>
                <c:pt idx="3017">
                  <c:v>10.640436279999999</c:v>
                </c:pt>
                <c:pt idx="3018">
                  <c:v>10.639813950000001</c:v>
                </c:pt>
                <c:pt idx="3019">
                  <c:v>10.639454730000001</c:v>
                </c:pt>
                <c:pt idx="3020">
                  <c:v>10.639119340000001</c:v>
                </c:pt>
                <c:pt idx="3021">
                  <c:v>10.63832835</c:v>
                </c:pt>
                <c:pt idx="3022">
                  <c:v>10.637728689999999</c:v>
                </c:pt>
                <c:pt idx="3023">
                  <c:v>10.63746473</c:v>
                </c:pt>
                <c:pt idx="3024">
                  <c:v>10.63746473</c:v>
                </c:pt>
                <c:pt idx="3025">
                  <c:v>10.63746473</c:v>
                </c:pt>
                <c:pt idx="3026">
                  <c:v>10.637224700000001</c:v>
                </c:pt>
                <c:pt idx="3027">
                  <c:v>10.63638415</c:v>
                </c:pt>
                <c:pt idx="3028">
                  <c:v>10.636023700000001</c:v>
                </c:pt>
                <c:pt idx="3029">
                  <c:v>10.635903519999999</c:v>
                </c:pt>
                <c:pt idx="3030">
                  <c:v>10.63580737</c:v>
                </c:pt>
                <c:pt idx="3031">
                  <c:v>10.635759289999999</c:v>
                </c:pt>
                <c:pt idx="3032">
                  <c:v>10.63506186</c:v>
                </c:pt>
                <c:pt idx="3033">
                  <c:v>10.63496563</c:v>
                </c:pt>
                <c:pt idx="3034">
                  <c:v>10.63412318</c:v>
                </c:pt>
                <c:pt idx="3035">
                  <c:v>10.63393052</c:v>
                </c:pt>
                <c:pt idx="3036">
                  <c:v>10.63368964</c:v>
                </c:pt>
                <c:pt idx="3037">
                  <c:v>10.63335232</c:v>
                </c:pt>
                <c:pt idx="3038">
                  <c:v>10.633207710000001</c:v>
                </c:pt>
                <c:pt idx="3039">
                  <c:v>10.632653210000001</c:v>
                </c:pt>
                <c:pt idx="3040">
                  <c:v>10.63224316</c:v>
                </c:pt>
                <c:pt idx="3041">
                  <c:v>10.632170779999999</c:v>
                </c:pt>
                <c:pt idx="3042">
                  <c:v>10.63190535</c:v>
                </c:pt>
                <c:pt idx="3043">
                  <c:v>10.631615699999999</c:v>
                </c:pt>
                <c:pt idx="3044">
                  <c:v>10.631470849999999</c:v>
                </c:pt>
                <c:pt idx="3045">
                  <c:v>10.63137427</c:v>
                </c:pt>
                <c:pt idx="3046">
                  <c:v>10.631181079999999</c:v>
                </c:pt>
                <c:pt idx="3047">
                  <c:v>10.63115693</c:v>
                </c:pt>
                <c:pt idx="3048">
                  <c:v>10.63074626</c:v>
                </c:pt>
                <c:pt idx="3049">
                  <c:v>10.63060128</c:v>
                </c:pt>
                <c:pt idx="3050">
                  <c:v>10.630287089999999</c:v>
                </c:pt>
                <c:pt idx="3051">
                  <c:v>10.630287089999999</c:v>
                </c:pt>
                <c:pt idx="3052">
                  <c:v>10.62946488</c:v>
                </c:pt>
                <c:pt idx="3053">
                  <c:v>10.629271320000001</c:v>
                </c:pt>
                <c:pt idx="3054">
                  <c:v>10.628787259999999</c:v>
                </c:pt>
                <c:pt idx="3055">
                  <c:v>10.62869042</c:v>
                </c:pt>
                <c:pt idx="3056">
                  <c:v>10.628569349999999</c:v>
                </c:pt>
                <c:pt idx="3057">
                  <c:v>10.62764879</c:v>
                </c:pt>
                <c:pt idx="3058">
                  <c:v>10.627406390000001</c:v>
                </c:pt>
                <c:pt idx="3059">
                  <c:v>10.62704269</c:v>
                </c:pt>
                <c:pt idx="3060">
                  <c:v>10.626581809999999</c:v>
                </c:pt>
                <c:pt idx="3061">
                  <c:v>10.626460489999999</c:v>
                </c:pt>
                <c:pt idx="3062">
                  <c:v>10.626363420000001</c:v>
                </c:pt>
                <c:pt idx="3063">
                  <c:v>10.62614499</c:v>
                </c:pt>
                <c:pt idx="3064">
                  <c:v>10.62602362</c:v>
                </c:pt>
                <c:pt idx="3065">
                  <c:v>10.62585367</c:v>
                </c:pt>
                <c:pt idx="3066">
                  <c:v>10.62507641</c:v>
                </c:pt>
                <c:pt idx="3067">
                  <c:v>10.62507641</c:v>
                </c:pt>
                <c:pt idx="3068">
                  <c:v>10.624930600000001</c:v>
                </c:pt>
                <c:pt idx="3069">
                  <c:v>10.624906299999999</c:v>
                </c:pt>
                <c:pt idx="3070">
                  <c:v>10.62437149</c:v>
                </c:pt>
                <c:pt idx="3071">
                  <c:v>10.624128300000001</c:v>
                </c:pt>
                <c:pt idx="3072">
                  <c:v>10.6239337</c:v>
                </c:pt>
                <c:pt idx="3073">
                  <c:v>10.62371474</c:v>
                </c:pt>
                <c:pt idx="3074">
                  <c:v>10.62342271</c:v>
                </c:pt>
                <c:pt idx="3075">
                  <c:v>10.62334969</c:v>
                </c:pt>
                <c:pt idx="3076">
                  <c:v>10.6231306</c:v>
                </c:pt>
                <c:pt idx="3077">
                  <c:v>10.622448670000001</c:v>
                </c:pt>
                <c:pt idx="3078">
                  <c:v>10.6224243</c:v>
                </c:pt>
                <c:pt idx="3079">
                  <c:v>10.62235121</c:v>
                </c:pt>
                <c:pt idx="3080">
                  <c:v>10.621985670000001</c:v>
                </c:pt>
                <c:pt idx="3081">
                  <c:v>10.62132735</c:v>
                </c:pt>
                <c:pt idx="3082">
                  <c:v>10.62074181</c:v>
                </c:pt>
                <c:pt idx="3083">
                  <c:v>10.6202536</c:v>
                </c:pt>
                <c:pt idx="3084">
                  <c:v>10.620155929999999</c:v>
                </c:pt>
                <c:pt idx="3085">
                  <c:v>10.620155929999999</c:v>
                </c:pt>
                <c:pt idx="3086">
                  <c:v>10.620033830000001</c:v>
                </c:pt>
                <c:pt idx="3087">
                  <c:v>10.620009400000001</c:v>
                </c:pt>
                <c:pt idx="3088">
                  <c:v>10.619154249999999</c:v>
                </c:pt>
                <c:pt idx="3089">
                  <c:v>10.61888534</c:v>
                </c:pt>
                <c:pt idx="3090">
                  <c:v>10.61871418</c:v>
                </c:pt>
                <c:pt idx="3091">
                  <c:v>10.61864081</c:v>
                </c:pt>
                <c:pt idx="3092">
                  <c:v>10.6183473</c:v>
                </c:pt>
                <c:pt idx="3093">
                  <c:v>10.618273909999999</c:v>
                </c:pt>
                <c:pt idx="3094">
                  <c:v>10.618029229999999</c:v>
                </c:pt>
                <c:pt idx="3095">
                  <c:v>10.617686580000001</c:v>
                </c:pt>
                <c:pt idx="3096">
                  <c:v>10.617466240000001</c:v>
                </c:pt>
                <c:pt idx="3097">
                  <c:v>10.616902939999999</c:v>
                </c:pt>
                <c:pt idx="3098">
                  <c:v>10.616755939999999</c:v>
                </c:pt>
                <c:pt idx="3099">
                  <c:v>10.616755939999999</c:v>
                </c:pt>
                <c:pt idx="3100">
                  <c:v>10.61660891</c:v>
                </c:pt>
                <c:pt idx="3101">
                  <c:v>10.615971569999999</c:v>
                </c:pt>
                <c:pt idx="3102">
                  <c:v>10.61462199</c:v>
                </c:pt>
                <c:pt idx="3103">
                  <c:v>10.61462199</c:v>
                </c:pt>
                <c:pt idx="3104">
                  <c:v>10.61383594</c:v>
                </c:pt>
                <c:pt idx="3105">
                  <c:v>10.61383594</c:v>
                </c:pt>
                <c:pt idx="3106">
                  <c:v>10.613811370000001</c:v>
                </c:pt>
                <c:pt idx="3107">
                  <c:v>10.613516430000001</c:v>
                </c:pt>
                <c:pt idx="3108">
                  <c:v>10.613491850000001</c:v>
                </c:pt>
                <c:pt idx="3109">
                  <c:v>10.613467269999999</c:v>
                </c:pt>
                <c:pt idx="3110">
                  <c:v>10.6129509</c:v>
                </c:pt>
                <c:pt idx="3111">
                  <c:v>10.612778710000001</c:v>
                </c:pt>
                <c:pt idx="3112">
                  <c:v>10.61270491</c:v>
                </c:pt>
                <c:pt idx="3113">
                  <c:v>10.61270491</c:v>
                </c:pt>
                <c:pt idx="3114">
                  <c:v>10.611597229999999</c:v>
                </c:pt>
                <c:pt idx="3115">
                  <c:v>10.61157261</c:v>
                </c:pt>
                <c:pt idx="3116">
                  <c:v>10.611400189999999</c:v>
                </c:pt>
                <c:pt idx="3117">
                  <c:v>10.61127701</c:v>
                </c:pt>
                <c:pt idx="3118">
                  <c:v>10.6108581</c:v>
                </c:pt>
                <c:pt idx="3119">
                  <c:v>10.610808799999999</c:v>
                </c:pt>
                <c:pt idx="3120">
                  <c:v>10.610759509999999</c:v>
                </c:pt>
                <c:pt idx="3121">
                  <c:v>10.610734860000001</c:v>
                </c:pt>
                <c:pt idx="3122">
                  <c:v>10.610241739999999</c:v>
                </c:pt>
                <c:pt idx="3123">
                  <c:v>10.60982239</c:v>
                </c:pt>
                <c:pt idx="3124">
                  <c:v>10.609773049999999</c:v>
                </c:pt>
                <c:pt idx="3125">
                  <c:v>10.609057249999999</c:v>
                </c:pt>
                <c:pt idx="3126">
                  <c:v>10.608711509999999</c:v>
                </c:pt>
                <c:pt idx="3127">
                  <c:v>10.60858801</c:v>
                </c:pt>
                <c:pt idx="3128">
                  <c:v>10.60858801</c:v>
                </c:pt>
                <c:pt idx="3129">
                  <c:v>10.60797024</c:v>
                </c:pt>
                <c:pt idx="3130">
                  <c:v>10.607945519999999</c:v>
                </c:pt>
                <c:pt idx="3131">
                  <c:v>10.607945519999999</c:v>
                </c:pt>
                <c:pt idx="3132">
                  <c:v>10.607896090000001</c:v>
                </c:pt>
                <c:pt idx="3133">
                  <c:v>10.60745103</c:v>
                </c:pt>
                <c:pt idx="3134">
                  <c:v>10.60737683</c:v>
                </c:pt>
                <c:pt idx="3135">
                  <c:v>10.607154209999999</c:v>
                </c:pt>
                <c:pt idx="3136">
                  <c:v>10.60690679</c:v>
                </c:pt>
                <c:pt idx="3137">
                  <c:v>10.60678306</c:v>
                </c:pt>
                <c:pt idx="3138">
                  <c:v>10.60658506</c:v>
                </c:pt>
                <c:pt idx="3139">
                  <c:v>10.60601559</c:v>
                </c:pt>
                <c:pt idx="3140">
                  <c:v>10.60542102</c:v>
                </c:pt>
                <c:pt idx="3141">
                  <c:v>10.605024439999999</c:v>
                </c:pt>
                <c:pt idx="3142">
                  <c:v>10.60495006</c:v>
                </c:pt>
                <c:pt idx="3143">
                  <c:v>10.60482609</c:v>
                </c:pt>
                <c:pt idx="3144">
                  <c:v>10.6048013</c:v>
                </c:pt>
                <c:pt idx="3145">
                  <c:v>10.6048013</c:v>
                </c:pt>
                <c:pt idx="3146">
                  <c:v>10.6047517</c:v>
                </c:pt>
                <c:pt idx="3147">
                  <c:v>10.604553299999999</c:v>
                </c:pt>
                <c:pt idx="3148">
                  <c:v>10.60442928</c:v>
                </c:pt>
                <c:pt idx="3149">
                  <c:v>10.6040323</c:v>
                </c:pt>
                <c:pt idx="3150">
                  <c:v>10.60368482</c:v>
                </c:pt>
                <c:pt idx="3151">
                  <c:v>10.603312389999999</c:v>
                </c:pt>
                <c:pt idx="3152">
                  <c:v>10.6031137</c:v>
                </c:pt>
                <c:pt idx="3153">
                  <c:v>10.602666510000001</c:v>
                </c:pt>
                <c:pt idx="3154">
                  <c:v>10.60239312</c:v>
                </c:pt>
                <c:pt idx="3155">
                  <c:v>10.60206994</c:v>
                </c:pt>
                <c:pt idx="3156">
                  <c:v>10.60065165</c:v>
                </c:pt>
                <c:pt idx="3157">
                  <c:v>10.600253179999999</c:v>
                </c:pt>
                <c:pt idx="3158">
                  <c:v>10.599954220000001</c:v>
                </c:pt>
                <c:pt idx="3159">
                  <c:v>10.599356029999999</c:v>
                </c:pt>
                <c:pt idx="3160">
                  <c:v>10.59903186</c:v>
                </c:pt>
                <c:pt idx="3161">
                  <c:v>10.59903186</c:v>
                </c:pt>
                <c:pt idx="3162">
                  <c:v>10.599006920000001</c:v>
                </c:pt>
                <c:pt idx="3163">
                  <c:v>10.59875748</c:v>
                </c:pt>
                <c:pt idx="3164">
                  <c:v>10.59830833</c:v>
                </c:pt>
                <c:pt idx="3165">
                  <c:v>10.59830833</c:v>
                </c:pt>
                <c:pt idx="3166">
                  <c:v>10.59663473</c:v>
                </c:pt>
                <c:pt idx="3167">
                  <c:v>10.59663473</c:v>
                </c:pt>
                <c:pt idx="3168">
                  <c:v>10.59663473</c:v>
                </c:pt>
                <c:pt idx="3169">
                  <c:v>10.59555915</c:v>
                </c:pt>
                <c:pt idx="3170">
                  <c:v>10.59458263</c:v>
                </c:pt>
                <c:pt idx="3171">
                  <c:v>10.593755590000001</c:v>
                </c:pt>
                <c:pt idx="3172">
                  <c:v>10.59315368</c:v>
                </c:pt>
                <c:pt idx="3173">
                  <c:v>10.59315368</c:v>
                </c:pt>
                <c:pt idx="3174">
                  <c:v>10.59295296</c:v>
                </c:pt>
                <c:pt idx="3175">
                  <c:v>10.592149689999999</c:v>
                </c:pt>
                <c:pt idx="3176">
                  <c:v>10.592149689999999</c:v>
                </c:pt>
                <c:pt idx="3177">
                  <c:v>10.59189853</c:v>
                </c:pt>
                <c:pt idx="3178">
                  <c:v>10.59182318</c:v>
                </c:pt>
                <c:pt idx="3179">
                  <c:v>10.591697569999999</c:v>
                </c:pt>
                <c:pt idx="3180">
                  <c:v>10.59106927</c:v>
                </c:pt>
                <c:pt idx="3181">
                  <c:v>10.59104413</c:v>
                </c:pt>
                <c:pt idx="3182">
                  <c:v>10.590842990000001</c:v>
                </c:pt>
                <c:pt idx="3183">
                  <c:v>10.589887020000001</c:v>
                </c:pt>
                <c:pt idx="3184">
                  <c:v>10.58986185</c:v>
                </c:pt>
                <c:pt idx="3185">
                  <c:v>10.58966047</c:v>
                </c:pt>
                <c:pt idx="3186">
                  <c:v>10.58880415</c:v>
                </c:pt>
                <c:pt idx="3187">
                  <c:v>10.58842613</c:v>
                </c:pt>
                <c:pt idx="3188">
                  <c:v>10.587947099999999</c:v>
                </c:pt>
                <c:pt idx="3189">
                  <c:v>10.587921890000001</c:v>
                </c:pt>
                <c:pt idx="3190">
                  <c:v>10.587139799999999</c:v>
                </c:pt>
                <c:pt idx="3191">
                  <c:v>10.586710650000001</c:v>
                </c:pt>
                <c:pt idx="3192">
                  <c:v>10.58653389</c:v>
                </c:pt>
                <c:pt idx="3193">
                  <c:v>10.585978150000001</c:v>
                </c:pt>
                <c:pt idx="3194">
                  <c:v>10.58519454</c:v>
                </c:pt>
                <c:pt idx="3195">
                  <c:v>10.584789860000001</c:v>
                </c:pt>
                <c:pt idx="3196">
                  <c:v>10.584612760000001</c:v>
                </c:pt>
                <c:pt idx="3197">
                  <c:v>10.584536849999999</c:v>
                </c:pt>
                <c:pt idx="3198">
                  <c:v>10.58441032</c:v>
                </c:pt>
                <c:pt idx="3199">
                  <c:v>10.58352416</c:v>
                </c:pt>
                <c:pt idx="3200">
                  <c:v>10.583422840000001</c:v>
                </c:pt>
                <c:pt idx="3201">
                  <c:v>10.582814669999999</c:v>
                </c:pt>
                <c:pt idx="3202">
                  <c:v>10.58238367</c:v>
                </c:pt>
                <c:pt idx="3203">
                  <c:v>10.58233295</c:v>
                </c:pt>
                <c:pt idx="3204">
                  <c:v>10.58233295</c:v>
                </c:pt>
                <c:pt idx="3205">
                  <c:v>10.58210468</c:v>
                </c:pt>
                <c:pt idx="3206">
                  <c:v>10.58147033</c:v>
                </c:pt>
                <c:pt idx="3207">
                  <c:v>10.58093717</c:v>
                </c:pt>
                <c:pt idx="3208">
                  <c:v>10.580886380000001</c:v>
                </c:pt>
                <c:pt idx="3209">
                  <c:v>10.58073398</c:v>
                </c:pt>
                <c:pt idx="3210">
                  <c:v>10.580683179999999</c:v>
                </c:pt>
                <c:pt idx="3211">
                  <c:v>10.579946250000001</c:v>
                </c:pt>
                <c:pt idx="3212">
                  <c:v>10.57913246</c:v>
                </c:pt>
                <c:pt idx="3213">
                  <c:v>10.57913246</c:v>
                </c:pt>
                <c:pt idx="3214">
                  <c:v>10.578903459999999</c:v>
                </c:pt>
                <c:pt idx="3215">
                  <c:v>10.578903459999999</c:v>
                </c:pt>
                <c:pt idx="3216">
                  <c:v>10.578725309999999</c:v>
                </c:pt>
                <c:pt idx="3217">
                  <c:v>10.578623500000001</c:v>
                </c:pt>
                <c:pt idx="3218">
                  <c:v>10.577477399999999</c:v>
                </c:pt>
                <c:pt idx="3219">
                  <c:v>10.576916600000001</c:v>
                </c:pt>
                <c:pt idx="3220">
                  <c:v>10.576840109999999</c:v>
                </c:pt>
                <c:pt idx="3221">
                  <c:v>10.57681461</c:v>
                </c:pt>
                <c:pt idx="3222">
                  <c:v>10.5767636</c:v>
                </c:pt>
                <c:pt idx="3223">
                  <c:v>10.576636089999999</c:v>
                </c:pt>
                <c:pt idx="3224">
                  <c:v>10.576278950000001</c:v>
                </c:pt>
                <c:pt idx="3225">
                  <c:v>10.576176889999999</c:v>
                </c:pt>
                <c:pt idx="3226">
                  <c:v>10.57602378</c:v>
                </c:pt>
                <c:pt idx="3227">
                  <c:v>10.57589617</c:v>
                </c:pt>
                <c:pt idx="3228">
                  <c:v>10.5754111</c:v>
                </c:pt>
                <c:pt idx="3229">
                  <c:v>10.57510461</c:v>
                </c:pt>
                <c:pt idx="3230">
                  <c:v>10.57444025</c:v>
                </c:pt>
                <c:pt idx="3231">
                  <c:v>10.574056759999999</c:v>
                </c:pt>
                <c:pt idx="3232">
                  <c:v>10.57364754</c:v>
                </c:pt>
                <c:pt idx="3233">
                  <c:v>10.572828599999999</c:v>
                </c:pt>
                <c:pt idx="3234">
                  <c:v>10.572060240000001</c:v>
                </c:pt>
                <c:pt idx="3235">
                  <c:v>10.571547669999999</c:v>
                </c:pt>
                <c:pt idx="3236">
                  <c:v>10.571137419999999</c:v>
                </c:pt>
                <c:pt idx="3237">
                  <c:v>10.571137419999999</c:v>
                </c:pt>
                <c:pt idx="3238">
                  <c:v>10.571111780000001</c:v>
                </c:pt>
                <c:pt idx="3239">
                  <c:v>10.570573059999999</c:v>
                </c:pt>
                <c:pt idx="3240">
                  <c:v>10.570213750000001</c:v>
                </c:pt>
                <c:pt idx="3241">
                  <c:v>10.570008380000001</c:v>
                </c:pt>
                <c:pt idx="3242">
                  <c:v>10.56931492</c:v>
                </c:pt>
                <c:pt idx="3243">
                  <c:v>10.56818382</c:v>
                </c:pt>
                <c:pt idx="3244">
                  <c:v>10.568003750000001</c:v>
                </c:pt>
                <c:pt idx="3245">
                  <c:v>10.56797802</c:v>
                </c:pt>
                <c:pt idx="3246">
                  <c:v>10.567823649999999</c:v>
                </c:pt>
                <c:pt idx="3247">
                  <c:v>10.567360389999999</c:v>
                </c:pt>
                <c:pt idx="3248">
                  <c:v>10.56699993</c:v>
                </c:pt>
                <c:pt idx="3249">
                  <c:v>10.5668454</c:v>
                </c:pt>
                <c:pt idx="3250">
                  <c:v>10.566201299999999</c:v>
                </c:pt>
                <c:pt idx="3251">
                  <c:v>10.566175530000001</c:v>
                </c:pt>
                <c:pt idx="3252">
                  <c:v>10.565324650000001</c:v>
                </c:pt>
                <c:pt idx="3253">
                  <c:v>10.565195660000001</c:v>
                </c:pt>
                <c:pt idx="3254">
                  <c:v>10.565118269999999</c:v>
                </c:pt>
                <c:pt idx="3255">
                  <c:v>10.56488603</c:v>
                </c:pt>
                <c:pt idx="3256">
                  <c:v>10.56380158</c:v>
                </c:pt>
                <c:pt idx="3257">
                  <c:v>10.56364656</c:v>
                </c:pt>
                <c:pt idx="3258">
                  <c:v>10.56341398</c:v>
                </c:pt>
                <c:pt idx="3259">
                  <c:v>10.56294868</c:v>
                </c:pt>
                <c:pt idx="3260">
                  <c:v>10.562664209999999</c:v>
                </c:pt>
                <c:pt idx="3261">
                  <c:v>10.56230205</c:v>
                </c:pt>
                <c:pt idx="3262">
                  <c:v>10.56217268</c:v>
                </c:pt>
                <c:pt idx="3263">
                  <c:v>10.56144787</c:v>
                </c:pt>
                <c:pt idx="3264">
                  <c:v>10.56142198</c:v>
                </c:pt>
                <c:pt idx="3265">
                  <c:v>10.560774370000001</c:v>
                </c:pt>
                <c:pt idx="3266">
                  <c:v>10.56072254</c:v>
                </c:pt>
                <c:pt idx="3267">
                  <c:v>10.560255980000001</c:v>
                </c:pt>
                <c:pt idx="3268">
                  <c:v>10.559789200000001</c:v>
                </c:pt>
                <c:pt idx="3269">
                  <c:v>10.559633549999999</c:v>
                </c:pt>
                <c:pt idx="3270">
                  <c:v>10.55934815</c:v>
                </c:pt>
                <c:pt idx="3271">
                  <c:v>10.55895883</c:v>
                </c:pt>
                <c:pt idx="3272">
                  <c:v>10.55862129</c:v>
                </c:pt>
                <c:pt idx="3273">
                  <c:v>10.55823169</c:v>
                </c:pt>
                <c:pt idx="3274">
                  <c:v>10.558075799999999</c:v>
                </c:pt>
                <c:pt idx="3275">
                  <c:v>10.5578939</c:v>
                </c:pt>
                <c:pt idx="3276">
                  <c:v>10.55648959</c:v>
                </c:pt>
                <c:pt idx="3277">
                  <c:v>10.55510937</c:v>
                </c:pt>
                <c:pt idx="3278">
                  <c:v>10.55471839</c:v>
                </c:pt>
                <c:pt idx="3279">
                  <c:v>10.554509810000001</c:v>
                </c:pt>
                <c:pt idx="3280">
                  <c:v>10.554431579999999</c:v>
                </c:pt>
                <c:pt idx="3281">
                  <c:v>10.55406642</c:v>
                </c:pt>
                <c:pt idx="3282">
                  <c:v>10.553962070000001</c:v>
                </c:pt>
                <c:pt idx="3283">
                  <c:v>10.5538577</c:v>
                </c:pt>
                <c:pt idx="3284">
                  <c:v>10.553335710000001</c:v>
                </c:pt>
                <c:pt idx="3285">
                  <c:v>10.553309609999999</c:v>
                </c:pt>
                <c:pt idx="3286">
                  <c:v>10.553309609999999</c:v>
                </c:pt>
                <c:pt idx="3287">
                  <c:v>10.55323128</c:v>
                </c:pt>
                <c:pt idx="3288">
                  <c:v>10.553179070000001</c:v>
                </c:pt>
                <c:pt idx="3289">
                  <c:v>10.55307462</c:v>
                </c:pt>
                <c:pt idx="3290">
                  <c:v>10.55291793</c:v>
                </c:pt>
                <c:pt idx="3291">
                  <c:v>10.552447709999999</c:v>
                </c:pt>
                <c:pt idx="3292">
                  <c:v>10.552290920000001</c:v>
                </c:pt>
                <c:pt idx="3293">
                  <c:v>10.552003409999999</c:v>
                </c:pt>
                <c:pt idx="3294">
                  <c:v>10.55197727</c:v>
                </c:pt>
                <c:pt idx="3295">
                  <c:v>10.55043371</c:v>
                </c:pt>
                <c:pt idx="3296">
                  <c:v>10.550407529999999</c:v>
                </c:pt>
                <c:pt idx="3297">
                  <c:v>10.55004091</c:v>
                </c:pt>
                <c:pt idx="3298">
                  <c:v>10.549831340000001</c:v>
                </c:pt>
                <c:pt idx="3299">
                  <c:v>10.54977895</c:v>
                </c:pt>
                <c:pt idx="3300">
                  <c:v>10.54888777</c:v>
                </c:pt>
                <c:pt idx="3301">
                  <c:v>10.548625510000001</c:v>
                </c:pt>
                <c:pt idx="3302">
                  <c:v>10.548625510000001</c:v>
                </c:pt>
                <c:pt idx="3303">
                  <c:v>10.548205749999999</c:v>
                </c:pt>
                <c:pt idx="3304">
                  <c:v>10.54783832</c:v>
                </c:pt>
                <c:pt idx="3305">
                  <c:v>10.546997960000001</c:v>
                </c:pt>
                <c:pt idx="3306">
                  <c:v>10.54623578</c:v>
                </c:pt>
                <c:pt idx="3307">
                  <c:v>10.54620948</c:v>
                </c:pt>
                <c:pt idx="3308">
                  <c:v>10.546025419999999</c:v>
                </c:pt>
                <c:pt idx="3309">
                  <c:v>10.546025419999999</c:v>
                </c:pt>
                <c:pt idx="3310">
                  <c:v>10.545893919999999</c:v>
                </c:pt>
                <c:pt idx="3311">
                  <c:v>10.54557825</c:v>
                </c:pt>
                <c:pt idx="3312">
                  <c:v>10.545551939999999</c:v>
                </c:pt>
                <c:pt idx="3313">
                  <c:v>10.54534144</c:v>
                </c:pt>
                <c:pt idx="3314">
                  <c:v>10.5443146</c:v>
                </c:pt>
                <c:pt idx="3315">
                  <c:v>10.54415653</c:v>
                </c:pt>
                <c:pt idx="3316">
                  <c:v>10.54384031</c:v>
                </c:pt>
                <c:pt idx="3317">
                  <c:v>10.54315484</c:v>
                </c:pt>
                <c:pt idx="3318">
                  <c:v>10.54231053</c:v>
                </c:pt>
                <c:pt idx="3319">
                  <c:v>10.542178549999999</c:v>
                </c:pt>
                <c:pt idx="3320">
                  <c:v>10.542046539999999</c:v>
                </c:pt>
                <c:pt idx="3321">
                  <c:v>10.54165042</c:v>
                </c:pt>
                <c:pt idx="3322">
                  <c:v>10.54157118</c:v>
                </c:pt>
                <c:pt idx="3323">
                  <c:v>10.54106917</c:v>
                </c:pt>
                <c:pt idx="3324">
                  <c:v>10.540699099999999</c:v>
                </c:pt>
                <c:pt idx="3325">
                  <c:v>10.54040824</c:v>
                </c:pt>
                <c:pt idx="3326">
                  <c:v>10.5401702</c:v>
                </c:pt>
                <c:pt idx="3327">
                  <c:v>10.53987918</c:v>
                </c:pt>
                <c:pt idx="3328">
                  <c:v>10.539693939999999</c:v>
                </c:pt>
                <c:pt idx="3329">
                  <c:v>10.53942926</c:v>
                </c:pt>
                <c:pt idx="3330">
                  <c:v>10.53847582</c:v>
                </c:pt>
                <c:pt idx="3331">
                  <c:v>10.53802527</c:v>
                </c:pt>
                <c:pt idx="3332">
                  <c:v>10.537097019999999</c:v>
                </c:pt>
                <c:pt idx="3333">
                  <c:v>10.536645849999999</c:v>
                </c:pt>
                <c:pt idx="3334">
                  <c:v>10.53656621</c:v>
                </c:pt>
                <c:pt idx="3335">
                  <c:v>10.536539660000001</c:v>
                </c:pt>
                <c:pt idx="3336">
                  <c:v>10.53592886</c:v>
                </c:pt>
                <c:pt idx="3337">
                  <c:v>10.535716320000001</c:v>
                </c:pt>
                <c:pt idx="3338">
                  <c:v>10.53568975</c:v>
                </c:pt>
                <c:pt idx="3339">
                  <c:v>10.534785919999999</c:v>
                </c:pt>
                <c:pt idx="3340">
                  <c:v>10.534094209999999</c:v>
                </c:pt>
                <c:pt idx="3341">
                  <c:v>10.533641680000001</c:v>
                </c:pt>
                <c:pt idx="3342">
                  <c:v>10.53348192</c:v>
                </c:pt>
                <c:pt idx="3343">
                  <c:v>10.53337539</c:v>
                </c:pt>
                <c:pt idx="3344">
                  <c:v>10.53254944</c:v>
                </c:pt>
                <c:pt idx="3345">
                  <c:v>10.532096210000001</c:v>
                </c:pt>
                <c:pt idx="3346">
                  <c:v>10.532096210000001</c:v>
                </c:pt>
                <c:pt idx="3347">
                  <c:v>10.532096210000001</c:v>
                </c:pt>
                <c:pt idx="3348">
                  <c:v>10.531429320000001</c:v>
                </c:pt>
                <c:pt idx="3349">
                  <c:v>10.531375949999999</c:v>
                </c:pt>
                <c:pt idx="3350">
                  <c:v>10.53118913</c:v>
                </c:pt>
                <c:pt idx="3351">
                  <c:v>10.53092219</c:v>
                </c:pt>
                <c:pt idx="3352">
                  <c:v>10.530334659999999</c:v>
                </c:pt>
                <c:pt idx="3353">
                  <c:v>10.53025452</c:v>
                </c:pt>
                <c:pt idx="3354">
                  <c:v>10.52988043</c:v>
                </c:pt>
                <c:pt idx="3355">
                  <c:v>10.52988043</c:v>
                </c:pt>
                <c:pt idx="3356">
                  <c:v>10.529666600000001</c:v>
                </c:pt>
                <c:pt idx="3357">
                  <c:v>10.52961313</c:v>
                </c:pt>
                <c:pt idx="3358">
                  <c:v>10.52953293</c:v>
                </c:pt>
                <c:pt idx="3359">
                  <c:v>10.529051580000001</c:v>
                </c:pt>
                <c:pt idx="3360">
                  <c:v>10.528891079999999</c:v>
                </c:pt>
                <c:pt idx="3361">
                  <c:v>10.52875731</c:v>
                </c:pt>
                <c:pt idx="3362">
                  <c:v>10.52827559</c:v>
                </c:pt>
                <c:pt idx="3363">
                  <c:v>10.52744541</c:v>
                </c:pt>
                <c:pt idx="3364">
                  <c:v>10.527311449999999</c:v>
                </c:pt>
                <c:pt idx="3365">
                  <c:v>10.52701667</c:v>
                </c:pt>
                <c:pt idx="3366">
                  <c:v>10.52562197</c:v>
                </c:pt>
                <c:pt idx="3367">
                  <c:v>10.525487760000001</c:v>
                </c:pt>
                <c:pt idx="3368">
                  <c:v>10.525434069999999</c:v>
                </c:pt>
                <c:pt idx="3369">
                  <c:v>10.5249776</c:v>
                </c:pt>
                <c:pt idx="3370">
                  <c:v>10.52468213</c:v>
                </c:pt>
                <c:pt idx="3371">
                  <c:v>10.524225319999999</c:v>
                </c:pt>
                <c:pt idx="3372">
                  <c:v>10.524064040000001</c:v>
                </c:pt>
                <c:pt idx="3373">
                  <c:v>10.52390274</c:v>
                </c:pt>
                <c:pt idx="3374">
                  <c:v>10.52382208</c:v>
                </c:pt>
                <c:pt idx="3375">
                  <c:v>10.52374141</c:v>
                </c:pt>
                <c:pt idx="3376">
                  <c:v>10.52344557</c:v>
                </c:pt>
                <c:pt idx="3377">
                  <c:v>10.522961280000001</c:v>
                </c:pt>
                <c:pt idx="3378">
                  <c:v>10.52253061</c:v>
                </c:pt>
                <c:pt idx="3379">
                  <c:v>10.52247676</c:v>
                </c:pt>
                <c:pt idx="3380">
                  <c:v>10.52218055</c:v>
                </c:pt>
                <c:pt idx="3381">
                  <c:v>10.521668699999999</c:v>
                </c:pt>
                <c:pt idx="3382">
                  <c:v>10.521668699999999</c:v>
                </c:pt>
                <c:pt idx="3383">
                  <c:v>10.521399199999999</c:v>
                </c:pt>
                <c:pt idx="3384">
                  <c:v>10.521372250000001</c:v>
                </c:pt>
                <c:pt idx="3385">
                  <c:v>10.52099482</c:v>
                </c:pt>
                <c:pt idx="3386">
                  <c:v>10.52091392</c:v>
                </c:pt>
                <c:pt idx="3387">
                  <c:v>10.52072514</c:v>
                </c:pt>
                <c:pt idx="3388">
                  <c:v>10.52007761</c:v>
                </c:pt>
                <c:pt idx="3389">
                  <c:v>10.520050619999999</c:v>
                </c:pt>
                <c:pt idx="3390">
                  <c:v>10.519726690000001</c:v>
                </c:pt>
                <c:pt idx="3391">
                  <c:v>10.51932163</c:v>
                </c:pt>
                <c:pt idx="3392">
                  <c:v>10.51929462</c:v>
                </c:pt>
                <c:pt idx="3393">
                  <c:v>10.51926761</c:v>
                </c:pt>
                <c:pt idx="3394">
                  <c:v>10.518673189999999</c:v>
                </c:pt>
                <c:pt idx="3395">
                  <c:v>10.518105459999999</c:v>
                </c:pt>
                <c:pt idx="3396">
                  <c:v>10.51715853</c:v>
                </c:pt>
                <c:pt idx="3397">
                  <c:v>10.51683366</c:v>
                </c:pt>
                <c:pt idx="3398">
                  <c:v>10.516021029999999</c:v>
                </c:pt>
                <c:pt idx="3399">
                  <c:v>10.51580422</c:v>
                </c:pt>
                <c:pt idx="3400">
                  <c:v>10.51577711</c:v>
                </c:pt>
                <c:pt idx="3401">
                  <c:v>10.5157229</c:v>
                </c:pt>
                <c:pt idx="3402">
                  <c:v>10.51528909</c:v>
                </c:pt>
                <c:pt idx="3403">
                  <c:v>10.51528909</c:v>
                </c:pt>
                <c:pt idx="3404">
                  <c:v>10.51528909</c:v>
                </c:pt>
                <c:pt idx="3405">
                  <c:v>10.5148551</c:v>
                </c:pt>
                <c:pt idx="3406">
                  <c:v>10.514665170000001</c:v>
                </c:pt>
                <c:pt idx="3407">
                  <c:v>10.514583760000001</c:v>
                </c:pt>
                <c:pt idx="3408">
                  <c:v>10.514448059999999</c:v>
                </c:pt>
                <c:pt idx="3409">
                  <c:v>10.514203759999999</c:v>
                </c:pt>
                <c:pt idx="3410">
                  <c:v>10.514068010000001</c:v>
                </c:pt>
                <c:pt idx="3411">
                  <c:v>10.51306289</c:v>
                </c:pt>
                <c:pt idx="3412">
                  <c:v>10.51300853</c:v>
                </c:pt>
                <c:pt idx="3413">
                  <c:v>10.51292698</c:v>
                </c:pt>
                <c:pt idx="3414">
                  <c:v>10.512763870000001</c:v>
                </c:pt>
                <c:pt idx="3415">
                  <c:v>10.512301580000001</c:v>
                </c:pt>
                <c:pt idx="3416">
                  <c:v>10.51205676</c:v>
                </c:pt>
                <c:pt idx="3417">
                  <c:v>10.51173023</c:v>
                </c:pt>
                <c:pt idx="3418">
                  <c:v>10.511049610000001</c:v>
                </c:pt>
                <c:pt idx="3419">
                  <c:v>10.510423039999999</c:v>
                </c:pt>
                <c:pt idx="3420">
                  <c:v>10.51031403</c:v>
                </c:pt>
                <c:pt idx="3421">
                  <c:v>10.5099324</c:v>
                </c:pt>
                <c:pt idx="3422">
                  <c:v>10.50919599</c:v>
                </c:pt>
                <c:pt idx="3423">
                  <c:v>10.509086849999999</c:v>
                </c:pt>
                <c:pt idx="3424">
                  <c:v>10.508868530000001</c:v>
                </c:pt>
                <c:pt idx="3425">
                  <c:v>10.50878664</c:v>
                </c:pt>
                <c:pt idx="3426">
                  <c:v>10.50742093</c:v>
                </c:pt>
                <c:pt idx="3427">
                  <c:v>10.50679208</c:v>
                </c:pt>
                <c:pt idx="3428">
                  <c:v>10.50679208</c:v>
                </c:pt>
                <c:pt idx="3429">
                  <c:v>10.506491179999999</c:v>
                </c:pt>
                <c:pt idx="3430">
                  <c:v>10.506491179999999</c:v>
                </c:pt>
                <c:pt idx="3431">
                  <c:v>10.50621756</c:v>
                </c:pt>
                <c:pt idx="3432">
                  <c:v>10.50610809</c:v>
                </c:pt>
                <c:pt idx="3433">
                  <c:v>10.50608072</c:v>
                </c:pt>
                <c:pt idx="3434">
                  <c:v>10.50605335</c:v>
                </c:pt>
                <c:pt idx="3435">
                  <c:v>10.505943869999999</c:v>
                </c:pt>
                <c:pt idx="3436">
                  <c:v>10.505834370000001</c:v>
                </c:pt>
                <c:pt idx="3437">
                  <c:v>10.505834370000001</c:v>
                </c:pt>
                <c:pt idx="3438">
                  <c:v>10.50408075</c:v>
                </c:pt>
                <c:pt idx="3439">
                  <c:v>10.50391619</c:v>
                </c:pt>
                <c:pt idx="3440">
                  <c:v>10.50391619</c:v>
                </c:pt>
                <c:pt idx="3441">
                  <c:v>10.50391619</c:v>
                </c:pt>
                <c:pt idx="3442">
                  <c:v>10.5038339</c:v>
                </c:pt>
                <c:pt idx="3443">
                  <c:v>10.5038339</c:v>
                </c:pt>
                <c:pt idx="3444">
                  <c:v>10.50377904</c:v>
                </c:pt>
                <c:pt idx="3445">
                  <c:v>10.502983179999999</c:v>
                </c:pt>
                <c:pt idx="3446">
                  <c:v>10.50259874</c:v>
                </c:pt>
                <c:pt idx="3447">
                  <c:v>10.501362049999999</c:v>
                </c:pt>
                <c:pt idx="3448">
                  <c:v>10.50092197</c:v>
                </c:pt>
                <c:pt idx="3449">
                  <c:v>10.50078441</c:v>
                </c:pt>
                <c:pt idx="3450">
                  <c:v>10.50078441</c:v>
                </c:pt>
                <c:pt idx="3451">
                  <c:v>10.50067434</c:v>
                </c:pt>
                <c:pt idx="3452">
                  <c:v>10.5004817</c:v>
                </c:pt>
                <c:pt idx="3453">
                  <c:v>10.49979338</c:v>
                </c:pt>
                <c:pt idx="3454">
                  <c:v>10.499628120000001</c:v>
                </c:pt>
                <c:pt idx="3455">
                  <c:v>10.49946282</c:v>
                </c:pt>
                <c:pt idx="3456">
                  <c:v>10.49946282</c:v>
                </c:pt>
                <c:pt idx="3457">
                  <c:v>10.49926994</c:v>
                </c:pt>
                <c:pt idx="3458">
                  <c:v>10.49921483</c:v>
                </c:pt>
                <c:pt idx="3459">
                  <c:v>10.49896678</c:v>
                </c:pt>
                <c:pt idx="3460">
                  <c:v>10.498194659999999</c:v>
                </c:pt>
                <c:pt idx="3461">
                  <c:v>10.49742195</c:v>
                </c:pt>
                <c:pt idx="3462">
                  <c:v>10.49736673</c:v>
                </c:pt>
                <c:pt idx="3463">
                  <c:v>10.497283899999999</c:v>
                </c:pt>
                <c:pt idx="3464">
                  <c:v>10.497035370000001</c:v>
                </c:pt>
                <c:pt idx="3465">
                  <c:v>10.49689727</c:v>
                </c:pt>
                <c:pt idx="3466">
                  <c:v>10.496427580000001</c:v>
                </c:pt>
                <c:pt idx="3467">
                  <c:v>10.496151190000001</c:v>
                </c:pt>
                <c:pt idx="3468">
                  <c:v>10.496095909999999</c:v>
                </c:pt>
                <c:pt idx="3469">
                  <c:v>10.49604062</c:v>
                </c:pt>
                <c:pt idx="3470">
                  <c:v>10.49604062</c:v>
                </c:pt>
                <c:pt idx="3471">
                  <c:v>10.496012970000001</c:v>
                </c:pt>
                <c:pt idx="3472">
                  <c:v>10.495819429999999</c:v>
                </c:pt>
                <c:pt idx="3473">
                  <c:v>10.495736470000001</c:v>
                </c:pt>
                <c:pt idx="3474">
                  <c:v>10.49562585</c:v>
                </c:pt>
                <c:pt idx="3475">
                  <c:v>10.49487882</c:v>
                </c:pt>
                <c:pt idx="3476">
                  <c:v>10.494435879999999</c:v>
                </c:pt>
                <c:pt idx="3477">
                  <c:v>10.49415894</c:v>
                </c:pt>
                <c:pt idx="3478">
                  <c:v>10.493965040000001</c:v>
                </c:pt>
                <c:pt idx="3479">
                  <c:v>10.49352169</c:v>
                </c:pt>
                <c:pt idx="3480">
                  <c:v>10.49343854</c:v>
                </c:pt>
                <c:pt idx="3481">
                  <c:v>10.493410819999999</c:v>
                </c:pt>
                <c:pt idx="3482">
                  <c:v>10.49302269</c:v>
                </c:pt>
                <c:pt idx="3483">
                  <c:v>10.492994960000001</c:v>
                </c:pt>
                <c:pt idx="3484">
                  <c:v>10.49260666</c:v>
                </c:pt>
                <c:pt idx="3485">
                  <c:v>10.492440200000001</c:v>
                </c:pt>
                <c:pt idx="3486">
                  <c:v>10.49207945</c:v>
                </c:pt>
                <c:pt idx="3487">
                  <c:v>10.49166303</c:v>
                </c:pt>
                <c:pt idx="3488">
                  <c:v>10.491468640000001</c:v>
                </c:pt>
                <c:pt idx="3489">
                  <c:v>10.491468640000001</c:v>
                </c:pt>
                <c:pt idx="3490">
                  <c:v>10.49144087</c:v>
                </c:pt>
                <c:pt idx="3491">
                  <c:v>10.491274219999999</c:v>
                </c:pt>
                <c:pt idx="3492">
                  <c:v>10.491274219999999</c:v>
                </c:pt>
                <c:pt idx="3493">
                  <c:v>10.491274219999999</c:v>
                </c:pt>
                <c:pt idx="3494">
                  <c:v>10.490913040000001</c:v>
                </c:pt>
                <c:pt idx="3495">
                  <c:v>10.49077409</c:v>
                </c:pt>
                <c:pt idx="3496">
                  <c:v>10.49063512</c:v>
                </c:pt>
                <c:pt idx="3497">
                  <c:v>10.490496139999999</c:v>
                </c:pt>
                <c:pt idx="3498">
                  <c:v>10.490496139999999</c:v>
                </c:pt>
                <c:pt idx="3499">
                  <c:v>10.490384929999999</c:v>
                </c:pt>
                <c:pt idx="3500">
                  <c:v>10.490273719999999</c:v>
                </c:pt>
                <c:pt idx="3501">
                  <c:v>10.489828729999999</c:v>
                </c:pt>
                <c:pt idx="3502">
                  <c:v>10.489828729999999</c:v>
                </c:pt>
                <c:pt idx="3503">
                  <c:v>10.489550510000001</c:v>
                </c:pt>
                <c:pt idx="3504">
                  <c:v>10.489550510000001</c:v>
                </c:pt>
                <c:pt idx="3505">
                  <c:v>10.489550510000001</c:v>
                </c:pt>
                <c:pt idx="3506">
                  <c:v>10.489300050000001</c:v>
                </c:pt>
                <c:pt idx="3507">
                  <c:v>10.489188710000001</c:v>
                </c:pt>
                <c:pt idx="3508">
                  <c:v>10.48902168</c:v>
                </c:pt>
                <c:pt idx="3509">
                  <c:v>10.48891031</c:v>
                </c:pt>
                <c:pt idx="3510">
                  <c:v>10.48863184</c:v>
                </c:pt>
                <c:pt idx="3511">
                  <c:v>10.48849257</c:v>
                </c:pt>
                <c:pt idx="3512">
                  <c:v>10.48765657</c:v>
                </c:pt>
                <c:pt idx="3513">
                  <c:v>10.48701516</c:v>
                </c:pt>
                <c:pt idx="3514">
                  <c:v>10.48687567</c:v>
                </c:pt>
                <c:pt idx="3515">
                  <c:v>10.48681987</c:v>
                </c:pt>
                <c:pt idx="3516">
                  <c:v>10.486624539999999</c:v>
                </c:pt>
                <c:pt idx="3517">
                  <c:v>10.486624539999999</c:v>
                </c:pt>
                <c:pt idx="3518">
                  <c:v>10.486624539999999</c:v>
                </c:pt>
                <c:pt idx="3519">
                  <c:v>10.48637334</c:v>
                </c:pt>
                <c:pt idx="3520">
                  <c:v>10.486233759999999</c:v>
                </c:pt>
                <c:pt idx="3521">
                  <c:v>10.486233759999999</c:v>
                </c:pt>
                <c:pt idx="3522">
                  <c:v>10.485731100000001</c:v>
                </c:pt>
                <c:pt idx="3523">
                  <c:v>10.48550762</c:v>
                </c:pt>
                <c:pt idx="3524">
                  <c:v>10.485312029999999</c:v>
                </c:pt>
                <c:pt idx="3525">
                  <c:v>10.48489279</c:v>
                </c:pt>
                <c:pt idx="3526">
                  <c:v>10.484501330000001</c:v>
                </c:pt>
                <c:pt idx="3527">
                  <c:v>10.484389459999999</c:v>
                </c:pt>
                <c:pt idx="3528">
                  <c:v>10.48399781</c:v>
                </c:pt>
                <c:pt idx="3529">
                  <c:v>10.483885880000001</c:v>
                </c:pt>
                <c:pt idx="3530">
                  <c:v>10.483829910000001</c:v>
                </c:pt>
                <c:pt idx="3531">
                  <c:v>10.48368997</c:v>
                </c:pt>
                <c:pt idx="3532">
                  <c:v>10.48357801</c:v>
                </c:pt>
                <c:pt idx="3533">
                  <c:v>10.48329805</c:v>
                </c:pt>
                <c:pt idx="3534">
                  <c:v>10.48321404</c:v>
                </c:pt>
                <c:pt idx="3535">
                  <c:v>10.48310203</c:v>
                </c:pt>
                <c:pt idx="3536">
                  <c:v>10.48293398</c:v>
                </c:pt>
                <c:pt idx="3537">
                  <c:v>10.482905969999999</c:v>
                </c:pt>
                <c:pt idx="3538">
                  <c:v>10.482709870000001</c:v>
                </c:pt>
                <c:pt idx="3539">
                  <c:v>10.48256978</c:v>
                </c:pt>
                <c:pt idx="3540">
                  <c:v>10.482401640000001</c:v>
                </c:pt>
                <c:pt idx="3541">
                  <c:v>10.481336110000001</c:v>
                </c:pt>
                <c:pt idx="3542">
                  <c:v>10.48097132</c:v>
                </c:pt>
                <c:pt idx="3543">
                  <c:v>10.479932359999999</c:v>
                </c:pt>
                <c:pt idx="3544">
                  <c:v>10.479791880000001</c:v>
                </c:pt>
                <c:pt idx="3545">
                  <c:v>10.479707579999999</c:v>
                </c:pt>
                <c:pt idx="3546">
                  <c:v>10.47906105</c:v>
                </c:pt>
                <c:pt idx="3547">
                  <c:v>10.477597790000001</c:v>
                </c:pt>
                <c:pt idx="3548">
                  <c:v>10.47737248</c:v>
                </c:pt>
                <c:pt idx="3549">
                  <c:v>10.47601957</c:v>
                </c:pt>
                <c:pt idx="3550">
                  <c:v>10.475793899999999</c:v>
                </c:pt>
                <c:pt idx="3551">
                  <c:v>10.47537065</c:v>
                </c:pt>
                <c:pt idx="3552">
                  <c:v>10.475173059999999</c:v>
                </c:pt>
                <c:pt idx="3553">
                  <c:v>10.47494721</c:v>
                </c:pt>
                <c:pt idx="3554">
                  <c:v>10.474664819999999</c:v>
                </c:pt>
                <c:pt idx="3555">
                  <c:v>10.474212830000001</c:v>
                </c:pt>
                <c:pt idx="3556">
                  <c:v>10.474099799999999</c:v>
                </c:pt>
                <c:pt idx="3557">
                  <c:v>10.474071540000001</c:v>
                </c:pt>
                <c:pt idx="3558">
                  <c:v>10.47347791</c:v>
                </c:pt>
                <c:pt idx="3559">
                  <c:v>10.47347791</c:v>
                </c:pt>
                <c:pt idx="3560">
                  <c:v>10.4731951</c:v>
                </c:pt>
                <c:pt idx="3561">
                  <c:v>10.473025379999999</c:v>
                </c:pt>
                <c:pt idx="3562">
                  <c:v>10.473025379999999</c:v>
                </c:pt>
                <c:pt idx="3563">
                  <c:v>10.472940510000001</c:v>
                </c:pt>
                <c:pt idx="3564">
                  <c:v>10.47135492</c:v>
                </c:pt>
                <c:pt idx="3565">
                  <c:v>10.47067461</c:v>
                </c:pt>
                <c:pt idx="3566">
                  <c:v>10.470504460000001</c:v>
                </c:pt>
                <c:pt idx="3567">
                  <c:v>10.470220810000001</c:v>
                </c:pt>
                <c:pt idx="3568">
                  <c:v>10.4701357</c:v>
                </c:pt>
                <c:pt idx="3569">
                  <c:v>10.469170610000001</c:v>
                </c:pt>
                <c:pt idx="3570">
                  <c:v>10.468545649999999</c:v>
                </c:pt>
                <c:pt idx="3571">
                  <c:v>10.468147739999999</c:v>
                </c:pt>
                <c:pt idx="3572">
                  <c:v>10.46774967</c:v>
                </c:pt>
                <c:pt idx="3573">
                  <c:v>10.467522130000001</c:v>
                </c:pt>
                <c:pt idx="3574">
                  <c:v>10.467465239999999</c:v>
                </c:pt>
                <c:pt idx="3575">
                  <c:v>10.46720919</c:v>
                </c:pt>
                <c:pt idx="3576">
                  <c:v>10.46695306</c:v>
                </c:pt>
                <c:pt idx="3577">
                  <c:v>10.46681075</c:v>
                </c:pt>
                <c:pt idx="3578">
                  <c:v>10.465813949999999</c:v>
                </c:pt>
                <c:pt idx="3579">
                  <c:v>10.465329430000001</c:v>
                </c:pt>
                <c:pt idx="3580">
                  <c:v>10.46504431</c:v>
                </c:pt>
                <c:pt idx="3581">
                  <c:v>10.464987280000001</c:v>
                </c:pt>
                <c:pt idx="3582">
                  <c:v>10.464502359999999</c:v>
                </c:pt>
                <c:pt idx="3583">
                  <c:v>10.463960119999999</c:v>
                </c:pt>
                <c:pt idx="3584">
                  <c:v>10.463817369999999</c:v>
                </c:pt>
                <c:pt idx="3585">
                  <c:v>10.46350326</c:v>
                </c:pt>
                <c:pt idx="3586">
                  <c:v>10.46310334</c:v>
                </c:pt>
                <c:pt idx="3587">
                  <c:v>10.46310334</c:v>
                </c:pt>
                <c:pt idx="3588">
                  <c:v>10.46310334</c:v>
                </c:pt>
                <c:pt idx="3589">
                  <c:v>10.46270326</c:v>
                </c:pt>
                <c:pt idx="3590">
                  <c:v>10.461759580000001</c:v>
                </c:pt>
                <c:pt idx="3591">
                  <c:v>10.46112997</c:v>
                </c:pt>
                <c:pt idx="3592">
                  <c:v>10.45969755</c:v>
                </c:pt>
                <c:pt idx="3593">
                  <c:v>10.45964021</c:v>
                </c:pt>
                <c:pt idx="3594">
                  <c:v>10.459439489999999</c:v>
                </c:pt>
                <c:pt idx="3595">
                  <c:v>10.459439489999999</c:v>
                </c:pt>
                <c:pt idx="3596">
                  <c:v>10.459439489999999</c:v>
                </c:pt>
                <c:pt idx="3597">
                  <c:v>10.459353460000001</c:v>
                </c:pt>
                <c:pt idx="3598">
                  <c:v>10.459095319999999</c:v>
                </c:pt>
                <c:pt idx="3599">
                  <c:v>10.458263069999999</c:v>
                </c:pt>
                <c:pt idx="3600">
                  <c:v>10.457516330000001</c:v>
                </c:pt>
                <c:pt idx="3601">
                  <c:v>10.45688404</c:v>
                </c:pt>
                <c:pt idx="3602">
                  <c:v>10.45607873</c:v>
                </c:pt>
                <c:pt idx="3603">
                  <c:v>10.45579096</c:v>
                </c:pt>
                <c:pt idx="3604">
                  <c:v>10.45518637</c:v>
                </c:pt>
                <c:pt idx="3605">
                  <c:v>10.45507117</c:v>
                </c:pt>
                <c:pt idx="3606">
                  <c:v>10.454149080000001</c:v>
                </c:pt>
                <c:pt idx="3607">
                  <c:v>10.452793229999999</c:v>
                </c:pt>
                <c:pt idx="3608">
                  <c:v>10.452331239999999</c:v>
                </c:pt>
                <c:pt idx="3609">
                  <c:v>10.452331239999999</c:v>
                </c:pt>
                <c:pt idx="3610">
                  <c:v>10.4522446</c:v>
                </c:pt>
                <c:pt idx="3611">
                  <c:v>10.45210017</c:v>
                </c:pt>
                <c:pt idx="3612">
                  <c:v>10.45111751</c:v>
                </c:pt>
                <c:pt idx="3613">
                  <c:v>10.45111751</c:v>
                </c:pt>
                <c:pt idx="3614">
                  <c:v>10.45111751</c:v>
                </c:pt>
                <c:pt idx="3615">
                  <c:v>10.45059689</c:v>
                </c:pt>
                <c:pt idx="3616">
                  <c:v>10.450539020000001</c:v>
                </c:pt>
                <c:pt idx="3617">
                  <c:v>10.450018099999999</c:v>
                </c:pt>
                <c:pt idx="3618">
                  <c:v>10.4499023</c:v>
                </c:pt>
                <c:pt idx="3619">
                  <c:v>10.44912032</c:v>
                </c:pt>
                <c:pt idx="3620">
                  <c:v>10.448714600000001</c:v>
                </c:pt>
                <c:pt idx="3621">
                  <c:v>10.448714600000001</c:v>
                </c:pt>
                <c:pt idx="3622">
                  <c:v>10.448714600000001</c:v>
                </c:pt>
                <c:pt idx="3623">
                  <c:v>10.44839571</c:v>
                </c:pt>
                <c:pt idx="3624">
                  <c:v>10.44833772</c:v>
                </c:pt>
                <c:pt idx="3625">
                  <c:v>10.447264280000001</c:v>
                </c:pt>
                <c:pt idx="3626">
                  <c:v>10.44656737</c:v>
                </c:pt>
                <c:pt idx="3627">
                  <c:v>10.44648022</c:v>
                </c:pt>
                <c:pt idx="3628">
                  <c:v>10.446422119999999</c:v>
                </c:pt>
                <c:pt idx="3629">
                  <c:v>10.44630591</c:v>
                </c:pt>
                <c:pt idx="3630">
                  <c:v>10.446218740000001</c:v>
                </c:pt>
                <c:pt idx="3631">
                  <c:v>10.446044369999999</c:v>
                </c:pt>
                <c:pt idx="3632">
                  <c:v>10.445811839999999</c:v>
                </c:pt>
                <c:pt idx="3633">
                  <c:v>10.445753699999999</c:v>
                </c:pt>
                <c:pt idx="3634">
                  <c:v>10.445084830000001</c:v>
                </c:pt>
                <c:pt idx="3635">
                  <c:v>10.445084830000001</c:v>
                </c:pt>
                <c:pt idx="3636">
                  <c:v>10.444124370000001</c:v>
                </c:pt>
                <c:pt idx="3637">
                  <c:v>10.443629230000001</c:v>
                </c:pt>
                <c:pt idx="3638">
                  <c:v>10.443075540000001</c:v>
                </c:pt>
                <c:pt idx="3639">
                  <c:v>10.44298809</c:v>
                </c:pt>
                <c:pt idx="3640">
                  <c:v>10.442667370000001</c:v>
                </c:pt>
                <c:pt idx="3641">
                  <c:v>10.44260905</c:v>
                </c:pt>
                <c:pt idx="3642">
                  <c:v>10.441032999999999</c:v>
                </c:pt>
                <c:pt idx="3643">
                  <c:v>10.440711650000001</c:v>
                </c:pt>
                <c:pt idx="3644">
                  <c:v>10.440653210000001</c:v>
                </c:pt>
                <c:pt idx="3645">
                  <c:v>10.439542230000001</c:v>
                </c:pt>
                <c:pt idx="3646">
                  <c:v>10.43948372</c:v>
                </c:pt>
                <c:pt idx="3647">
                  <c:v>10.43948372</c:v>
                </c:pt>
                <c:pt idx="3648">
                  <c:v>10.43916187</c:v>
                </c:pt>
                <c:pt idx="3649">
                  <c:v>10.43901554</c:v>
                </c:pt>
                <c:pt idx="3650">
                  <c:v>10.43886919</c:v>
                </c:pt>
                <c:pt idx="3651">
                  <c:v>10.438371439999999</c:v>
                </c:pt>
                <c:pt idx="3652">
                  <c:v>10.43825429</c:v>
                </c:pt>
                <c:pt idx="3653">
                  <c:v>10.437785529999999</c:v>
                </c:pt>
                <c:pt idx="3654">
                  <c:v>10.43769762</c:v>
                </c:pt>
                <c:pt idx="3655">
                  <c:v>10.43758038</c:v>
                </c:pt>
                <c:pt idx="3656">
                  <c:v>10.437052660000001</c:v>
                </c:pt>
                <c:pt idx="3657">
                  <c:v>10.43681803</c:v>
                </c:pt>
                <c:pt idx="3658">
                  <c:v>10.436788699999999</c:v>
                </c:pt>
                <c:pt idx="3659">
                  <c:v>10.43596703</c:v>
                </c:pt>
                <c:pt idx="3660">
                  <c:v>10.43590831</c:v>
                </c:pt>
                <c:pt idx="3661">
                  <c:v>10.435761510000001</c:v>
                </c:pt>
                <c:pt idx="3662">
                  <c:v>10.434938989999999</c:v>
                </c:pt>
                <c:pt idx="3663">
                  <c:v>10.43426285</c:v>
                </c:pt>
                <c:pt idx="3664">
                  <c:v>10.434115800000001</c:v>
                </c:pt>
                <c:pt idx="3665">
                  <c:v>10.43370395</c:v>
                </c:pt>
                <c:pt idx="3666">
                  <c:v>10.43332137</c:v>
                </c:pt>
                <c:pt idx="3667">
                  <c:v>10.433026979999999</c:v>
                </c:pt>
                <c:pt idx="3668">
                  <c:v>10.430343990000001</c:v>
                </c:pt>
                <c:pt idx="3669">
                  <c:v>10.42972382</c:v>
                </c:pt>
                <c:pt idx="3670">
                  <c:v>10.429339710000001</c:v>
                </c:pt>
                <c:pt idx="3671">
                  <c:v>10.429191940000001</c:v>
                </c:pt>
                <c:pt idx="3672">
                  <c:v>10.42812732</c:v>
                </c:pt>
                <c:pt idx="3673">
                  <c:v>10.427920179999999</c:v>
                </c:pt>
                <c:pt idx="3674">
                  <c:v>10.4267357</c:v>
                </c:pt>
                <c:pt idx="3675">
                  <c:v>10.4267357</c:v>
                </c:pt>
                <c:pt idx="3676">
                  <c:v>10.426320799999999</c:v>
                </c:pt>
                <c:pt idx="3677">
                  <c:v>10.42626151</c:v>
                </c:pt>
                <c:pt idx="3678">
                  <c:v>10.42620222</c:v>
                </c:pt>
                <c:pt idx="3679">
                  <c:v>10.42617257</c:v>
                </c:pt>
                <c:pt idx="3680">
                  <c:v>10.42492665</c:v>
                </c:pt>
                <c:pt idx="3681">
                  <c:v>10.423679180000001</c:v>
                </c:pt>
                <c:pt idx="3682">
                  <c:v>10.42359001</c:v>
                </c:pt>
                <c:pt idx="3683">
                  <c:v>10.422668180000001</c:v>
                </c:pt>
                <c:pt idx="3684">
                  <c:v>10.42186459</c:v>
                </c:pt>
                <c:pt idx="3685">
                  <c:v>10.421775269999999</c:v>
                </c:pt>
                <c:pt idx="3686">
                  <c:v>10.421775269999999</c:v>
                </c:pt>
                <c:pt idx="3687">
                  <c:v>10.4213583</c:v>
                </c:pt>
                <c:pt idx="3688">
                  <c:v>10.42117955</c:v>
                </c:pt>
                <c:pt idx="3689">
                  <c:v>10.42079214</c:v>
                </c:pt>
                <c:pt idx="3690">
                  <c:v>10.42073253</c:v>
                </c:pt>
                <c:pt idx="3691">
                  <c:v>10.420643099999999</c:v>
                </c:pt>
                <c:pt idx="3692">
                  <c:v>10.42061329</c:v>
                </c:pt>
                <c:pt idx="3693">
                  <c:v>10.420553659999999</c:v>
                </c:pt>
                <c:pt idx="3694">
                  <c:v>10.42010636</c:v>
                </c:pt>
                <c:pt idx="3695">
                  <c:v>10.41965886</c:v>
                </c:pt>
                <c:pt idx="3696">
                  <c:v>10.41903203</c:v>
                </c:pt>
                <c:pt idx="3697">
                  <c:v>10.419002170000001</c:v>
                </c:pt>
                <c:pt idx="3698">
                  <c:v>10.418912580000001</c:v>
                </c:pt>
                <c:pt idx="3699">
                  <c:v>10.41738844</c:v>
                </c:pt>
                <c:pt idx="3700">
                  <c:v>10.41717907</c:v>
                </c:pt>
                <c:pt idx="3701">
                  <c:v>10.41717907</c:v>
                </c:pt>
                <c:pt idx="3702">
                  <c:v>10.417089320000001</c:v>
                </c:pt>
                <c:pt idx="3703">
                  <c:v>10.41520278</c:v>
                </c:pt>
                <c:pt idx="3704">
                  <c:v>10.41463313</c:v>
                </c:pt>
                <c:pt idx="3705">
                  <c:v>10.41457314</c:v>
                </c:pt>
                <c:pt idx="3706">
                  <c:v>10.414303179999999</c:v>
                </c:pt>
                <c:pt idx="3707">
                  <c:v>10.41388308</c:v>
                </c:pt>
                <c:pt idx="3708">
                  <c:v>10.413763019999999</c:v>
                </c:pt>
                <c:pt idx="3709">
                  <c:v>10.41313248</c:v>
                </c:pt>
                <c:pt idx="3710">
                  <c:v>10.41307241</c:v>
                </c:pt>
                <c:pt idx="3711">
                  <c:v>10.41226107</c:v>
                </c:pt>
                <c:pt idx="3712">
                  <c:v>10.41181005</c:v>
                </c:pt>
                <c:pt idx="3713">
                  <c:v>10.41181005</c:v>
                </c:pt>
                <c:pt idx="3714">
                  <c:v>10.408858329999999</c:v>
                </c:pt>
                <c:pt idx="3715">
                  <c:v>10.40846612</c:v>
                </c:pt>
                <c:pt idx="3716">
                  <c:v>10.408043559999999</c:v>
                </c:pt>
                <c:pt idx="3717">
                  <c:v>10.408043559999999</c:v>
                </c:pt>
                <c:pt idx="3718">
                  <c:v>10.408043559999999</c:v>
                </c:pt>
                <c:pt idx="3719">
                  <c:v>10.40728856</c:v>
                </c:pt>
                <c:pt idx="3720">
                  <c:v>10.407077060000001</c:v>
                </c:pt>
                <c:pt idx="3721">
                  <c:v>10.40701662</c:v>
                </c:pt>
                <c:pt idx="3722">
                  <c:v>10.40677483</c:v>
                </c:pt>
                <c:pt idx="3723">
                  <c:v>10.40677483</c:v>
                </c:pt>
                <c:pt idx="3724">
                  <c:v>10.405474229999999</c:v>
                </c:pt>
                <c:pt idx="3725">
                  <c:v>10.40535315</c:v>
                </c:pt>
                <c:pt idx="3726">
                  <c:v>10.405050409999999</c:v>
                </c:pt>
                <c:pt idx="3727">
                  <c:v>10.403777870000001</c:v>
                </c:pt>
                <c:pt idx="3728">
                  <c:v>10.40362627</c:v>
                </c:pt>
                <c:pt idx="3729">
                  <c:v>10.403323009999999</c:v>
                </c:pt>
                <c:pt idx="3730">
                  <c:v>10.403080320000001</c:v>
                </c:pt>
                <c:pt idx="3731">
                  <c:v>10.40289827</c:v>
                </c:pt>
                <c:pt idx="3732">
                  <c:v>10.40192678</c:v>
                </c:pt>
                <c:pt idx="3733">
                  <c:v>10.401744519999999</c:v>
                </c:pt>
                <c:pt idx="3734">
                  <c:v>10.401744519999999</c:v>
                </c:pt>
                <c:pt idx="3735">
                  <c:v>10.400559019999999</c:v>
                </c:pt>
                <c:pt idx="3736">
                  <c:v>10.400467770000001</c:v>
                </c:pt>
                <c:pt idx="3737">
                  <c:v>10.400376509999999</c:v>
                </c:pt>
                <c:pt idx="3738">
                  <c:v>10.400254820000001</c:v>
                </c:pt>
                <c:pt idx="3739">
                  <c:v>10.40004182</c:v>
                </c:pt>
                <c:pt idx="3740">
                  <c:v>10.40004182</c:v>
                </c:pt>
                <c:pt idx="3741">
                  <c:v>10.39992009</c:v>
                </c:pt>
                <c:pt idx="3742">
                  <c:v>10.3996157</c:v>
                </c:pt>
                <c:pt idx="3743">
                  <c:v>10.39955481</c:v>
                </c:pt>
                <c:pt idx="3744">
                  <c:v>10.398031339999999</c:v>
                </c:pt>
                <c:pt idx="3745">
                  <c:v>10.397512839999999</c:v>
                </c:pt>
                <c:pt idx="3746">
                  <c:v>10.397512839999999</c:v>
                </c:pt>
                <c:pt idx="3747">
                  <c:v>10.39720771</c:v>
                </c:pt>
                <c:pt idx="3748">
                  <c:v>10.395894589999999</c:v>
                </c:pt>
                <c:pt idx="3749">
                  <c:v>10.394763319999999</c:v>
                </c:pt>
                <c:pt idx="3750">
                  <c:v>10.39439614</c:v>
                </c:pt>
                <c:pt idx="3751">
                  <c:v>10.394334929999999</c:v>
                </c:pt>
                <c:pt idx="3752">
                  <c:v>10.394273719999999</c:v>
                </c:pt>
                <c:pt idx="3753">
                  <c:v>10.39412067</c:v>
                </c:pt>
                <c:pt idx="3754">
                  <c:v>10.39378389</c:v>
                </c:pt>
                <c:pt idx="3755">
                  <c:v>10.39317125</c:v>
                </c:pt>
                <c:pt idx="3756">
                  <c:v>10.3923436</c:v>
                </c:pt>
                <c:pt idx="3757">
                  <c:v>10.3912697</c:v>
                </c:pt>
                <c:pt idx="3758">
                  <c:v>10.391177600000001</c:v>
                </c:pt>
                <c:pt idx="3759">
                  <c:v>10.39083982</c:v>
                </c:pt>
                <c:pt idx="3760">
                  <c:v>10.39083982</c:v>
                </c:pt>
                <c:pt idx="3761">
                  <c:v>10.388626070000001</c:v>
                </c:pt>
                <c:pt idx="3762">
                  <c:v>10.38853372</c:v>
                </c:pt>
                <c:pt idx="3763">
                  <c:v>10.388256630000001</c:v>
                </c:pt>
                <c:pt idx="3764">
                  <c:v>10.38822584</c:v>
                </c:pt>
                <c:pt idx="3765">
                  <c:v>10.388133460000001</c:v>
                </c:pt>
                <c:pt idx="3766">
                  <c:v>10.387825449999999</c:v>
                </c:pt>
                <c:pt idx="3767">
                  <c:v>10.38770222</c:v>
                </c:pt>
                <c:pt idx="3768">
                  <c:v>10.38767142</c:v>
                </c:pt>
                <c:pt idx="3769">
                  <c:v>10.387332450000001</c:v>
                </c:pt>
                <c:pt idx="3770">
                  <c:v>10.387209159999999</c:v>
                </c:pt>
                <c:pt idx="3771">
                  <c:v>10.38714751</c:v>
                </c:pt>
                <c:pt idx="3772">
                  <c:v>10.385605010000001</c:v>
                </c:pt>
                <c:pt idx="3773">
                  <c:v>10.38554326</c:v>
                </c:pt>
                <c:pt idx="3774">
                  <c:v>10.3851418</c:v>
                </c:pt>
                <c:pt idx="3775">
                  <c:v>10.38402921</c:v>
                </c:pt>
                <c:pt idx="3776">
                  <c:v>10.38396736</c:v>
                </c:pt>
                <c:pt idx="3777">
                  <c:v>10.38279155</c:v>
                </c:pt>
                <c:pt idx="3778">
                  <c:v>10.38127332</c:v>
                </c:pt>
                <c:pt idx="3779">
                  <c:v>10.38127332</c:v>
                </c:pt>
                <c:pt idx="3780">
                  <c:v>10.380590919999999</c:v>
                </c:pt>
                <c:pt idx="3781">
                  <c:v>10.37953538</c:v>
                </c:pt>
                <c:pt idx="3782">
                  <c:v>10.37934899</c:v>
                </c:pt>
                <c:pt idx="3783">
                  <c:v>10.37897611</c:v>
                </c:pt>
                <c:pt idx="3784">
                  <c:v>10.3788207</c:v>
                </c:pt>
                <c:pt idx="3785">
                  <c:v>10.37847872</c:v>
                </c:pt>
                <c:pt idx="3786">
                  <c:v>10.378198830000001</c:v>
                </c:pt>
                <c:pt idx="3787">
                  <c:v>10.377887749999999</c:v>
                </c:pt>
                <c:pt idx="3788">
                  <c:v>10.377389819999999</c:v>
                </c:pt>
                <c:pt idx="3789">
                  <c:v>10.377265299999999</c:v>
                </c:pt>
                <c:pt idx="3790">
                  <c:v>10.3771719</c:v>
                </c:pt>
                <c:pt idx="3791">
                  <c:v>10.376767060000001</c:v>
                </c:pt>
                <c:pt idx="3792">
                  <c:v>10.376611309999999</c:v>
                </c:pt>
                <c:pt idx="3793">
                  <c:v>10.37648669</c:v>
                </c:pt>
                <c:pt idx="3794">
                  <c:v>10.37608157</c:v>
                </c:pt>
                <c:pt idx="3795">
                  <c:v>10.37608157</c:v>
                </c:pt>
                <c:pt idx="3796">
                  <c:v>10.37608157</c:v>
                </c:pt>
                <c:pt idx="3797">
                  <c:v>10.37608157</c:v>
                </c:pt>
                <c:pt idx="3798">
                  <c:v>10.375364429999999</c:v>
                </c:pt>
                <c:pt idx="3799">
                  <c:v>10.375333230000001</c:v>
                </c:pt>
                <c:pt idx="3800">
                  <c:v>10.37508366</c:v>
                </c:pt>
                <c:pt idx="3801">
                  <c:v>10.37427213</c:v>
                </c:pt>
                <c:pt idx="3802">
                  <c:v>10.37427213</c:v>
                </c:pt>
                <c:pt idx="3803">
                  <c:v>10.37386611</c:v>
                </c:pt>
                <c:pt idx="3804">
                  <c:v>10.373772389999999</c:v>
                </c:pt>
                <c:pt idx="3805">
                  <c:v>10.37349118</c:v>
                </c:pt>
                <c:pt idx="3806">
                  <c:v>10.37349118</c:v>
                </c:pt>
                <c:pt idx="3807">
                  <c:v>10.37324115</c:v>
                </c:pt>
                <c:pt idx="3808">
                  <c:v>10.37299106</c:v>
                </c:pt>
                <c:pt idx="3809">
                  <c:v>10.372678349999999</c:v>
                </c:pt>
                <c:pt idx="3810">
                  <c:v>10.3726158</c:v>
                </c:pt>
                <c:pt idx="3811">
                  <c:v>10.37249068</c:v>
                </c:pt>
                <c:pt idx="3812">
                  <c:v>10.37236555</c:v>
                </c:pt>
                <c:pt idx="3813">
                  <c:v>10.37199006</c:v>
                </c:pt>
                <c:pt idx="3814">
                  <c:v>10.371833560000001</c:v>
                </c:pt>
                <c:pt idx="3815">
                  <c:v>10.37173965</c:v>
                </c:pt>
                <c:pt idx="3816">
                  <c:v>10.371426550000001</c:v>
                </c:pt>
                <c:pt idx="3817">
                  <c:v>10.371176</c:v>
                </c:pt>
                <c:pt idx="3818">
                  <c:v>10.37014183</c:v>
                </c:pt>
                <c:pt idx="3819">
                  <c:v>10.36998504</c:v>
                </c:pt>
                <c:pt idx="3820">
                  <c:v>10.36920074</c:v>
                </c:pt>
                <c:pt idx="3821">
                  <c:v>10.36857286</c:v>
                </c:pt>
                <c:pt idx="3822">
                  <c:v>10.36857286</c:v>
                </c:pt>
                <c:pt idx="3823">
                  <c:v>10.368415819999999</c:v>
                </c:pt>
                <c:pt idx="3824">
                  <c:v>10.36807027</c:v>
                </c:pt>
                <c:pt idx="3825">
                  <c:v>10.368038840000001</c:v>
                </c:pt>
                <c:pt idx="3826">
                  <c:v>10.367850300000001</c:v>
                </c:pt>
                <c:pt idx="3827">
                  <c:v>10.36756742</c:v>
                </c:pt>
                <c:pt idx="3828">
                  <c:v>10.365648</c:v>
                </c:pt>
                <c:pt idx="3829">
                  <c:v>10.364860289999999</c:v>
                </c:pt>
                <c:pt idx="3830">
                  <c:v>10.36416659</c:v>
                </c:pt>
                <c:pt idx="3831">
                  <c:v>10.363945770000001</c:v>
                </c:pt>
                <c:pt idx="3832">
                  <c:v>10.36303041</c:v>
                </c:pt>
                <c:pt idx="3833">
                  <c:v>10.36303041</c:v>
                </c:pt>
                <c:pt idx="3834">
                  <c:v>10.36303041</c:v>
                </c:pt>
                <c:pt idx="3835">
                  <c:v>10.362904090000001</c:v>
                </c:pt>
                <c:pt idx="3836">
                  <c:v>10.36271457</c:v>
                </c:pt>
                <c:pt idx="3837">
                  <c:v>10.362082600000001</c:v>
                </c:pt>
                <c:pt idx="3838">
                  <c:v>10.360057599999999</c:v>
                </c:pt>
                <c:pt idx="3839">
                  <c:v>10.35948733</c:v>
                </c:pt>
                <c:pt idx="3840">
                  <c:v>10.358631320000001</c:v>
                </c:pt>
                <c:pt idx="3841">
                  <c:v>10.358377539999999</c:v>
                </c:pt>
                <c:pt idx="3842">
                  <c:v>10.35774282</c:v>
                </c:pt>
                <c:pt idx="3843">
                  <c:v>10.35771108</c:v>
                </c:pt>
                <c:pt idx="3844">
                  <c:v>10.357520579999999</c:v>
                </c:pt>
                <c:pt idx="3845">
                  <c:v>10.35739356</c:v>
                </c:pt>
                <c:pt idx="3846">
                  <c:v>10.357234760000001</c:v>
                </c:pt>
                <c:pt idx="3847">
                  <c:v>10.356980630000001</c:v>
                </c:pt>
                <c:pt idx="3848">
                  <c:v>10.35621785</c:v>
                </c:pt>
                <c:pt idx="3849">
                  <c:v>10.35605887</c:v>
                </c:pt>
                <c:pt idx="3850">
                  <c:v>10.35548631</c:v>
                </c:pt>
                <c:pt idx="3851">
                  <c:v>10.35542268</c:v>
                </c:pt>
                <c:pt idx="3852">
                  <c:v>10.35532721</c:v>
                </c:pt>
                <c:pt idx="3853">
                  <c:v>10.35488159</c:v>
                </c:pt>
                <c:pt idx="3854">
                  <c:v>10.35239522</c:v>
                </c:pt>
                <c:pt idx="3855">
                  <c:v>10.351916360000001</c:v>
                </c:pt>
                <c:pt idx="3856">
                  <c:v>10.35178863</c:v>
                </c:pt>
                <c:pt idx="3857">
                  <c:v>10.351596990000001</c:v>
                </c:pt>
                <c:pt idx="3858">
                  <c:v>10.35118166</c:v>
                </c:pt>
                <c:pt idx="3859">
                  <c:v>10.35114971</c:v>
                </c:pt>
                <c:pt idx="3860">
                  <c:v>10.350702220000001</c:v>
                </c:pt>
                <c:pt idx="3861">
                  <c:v>10.35067025</c:v>
                </c:pt>
                <c:pt idx="3862">
                  <c:v>10.350478409999999</c:v>
                </c:pt>
                <c:pt idx="3863">
                  <c:v>10.34977466</c:v>
                </c:pt>
                <c:pt idx="3864">
                  <c:v>10.34977466</c:v>
                </c:pt>
                <c:pt idx="3865">
                  <c:v>10.34977466</c:v>
                </c:pt>
                <c:pt idx="3866">
                  <c:v>10.34942259</c:v>
                </c:pt>
                <c:pt idx="3867">
                  <c:v>10.34894231</c:v>
                </c:pt>
                <c:pt idx="3868">
                  <c:v>10.348750130000001</c:v>
                </c:pt>
                <c:pt idx="3869">
                  <c:v>10.348718099999999</c:v>
                </c:pt>
                <c:pt idx="3870">
                  <c:v>10.348654030000001</c:v>
                </c:pt>
                <c:pt idx="3871">
                  <c:v>10.34772456</c:v>
                </c:pt>
                <c:pt idx="3872">
                  <c:v>10.346441110000001</c:v>
                </c:pt>
                <c:pt idx="3873">
                  <c:v>10.346344780000001</c:v>
                </c:pt>
                <c:pt idx="3874">
                  <c:v>10.346344780000001</c:v>
                </c:pt>
                <c:pt idx="3875">
                  <c:v>10.346119979999999</c:v>
                </c:pt>
                <c:pt idx="3876">
                  <c:v>10.34592726</c:v>
                </c:pt>
                <c:pt idx="3877">
                  <c:v>10.345798759999999</c:v>
                </c:pt>
                <c:pt idx="3878">
                  <c:v>10.345734500000001</c:v>
                </c:pt>
                <c:pt idx="3879">
                  <c:v>10.345509570000001</c:v>
                </c:pt>
                <c:pt idx="3880">
                  <c:v>10.34531673</c:v>
                </c:pt>
                <c:pt idx="3881">
                  <c:v>10.34486663</c:v>
                </c:pt>
                <c:pt idx="3882">
                  <c:v>10.344577170000001</c:v>
                </c:pt>
                <c:pt idx="3883">
                  <c:v>10.343869249999999</c:v>
                </c:pt>
                <c:pt idx="3884">
                  <c:v>10.343579500000001</c:v>
                </c:pt>
                <c:pt idx="3885">
                  <c:v>10.341742480000001</c:v>
                </c:pt>
                <c:pt idx="3886">
                  <c:v>10.341548919999999</c:v>
                </c:pt>
                <c:pt idx="3887">
                  <c:v>10.34116167</c:v>
                </c:pt>
                <c:pt idx="3888">
                  <c:v>10.34109711</c:v>
                </c:pt>
                <c:pt idx="3889">
                  <c:v>10.34058052</c:v>
                </c:pt>
                <c:pt idx="3890">
                  <c:v>10.3401929</c:v>
                </c:pt>
                <c:pt idx="3891">
                  <c:v>10.3401929</c:v>
                </c:pt>
                <c:pt idx="3892">
                  <c:v>10.33944953</c:v>
                </c:pt>
                <c:pt idx="3893">
                  <c:v>10.339190840000001</c:v>
                </c:pt>
                <c:pt idx="3894">
                  <c:v>10.339126159999999</c:v>
                </c:pt>
                <c:pt idx="3895">
                  <c:v>10.338802680000001</c:v>
                </c:pt>
                <c:pt idx="3896">
                  <c:v>10.338123039999999</c:v>
                </c:pt>
                <c:pt idx="3897">
                  <c:v>10.33792877</c:v>
                </c:pt>
                <c:pt idx="3898">
                  <c:v>10.337896389999999</c:v>
                </c:pt>
                <c:pt idx="3899">
                  <c:v>10.33672994</c:v>
                </c:pt>
                <c:pt idx="3900">
                  <c:v>10.336535400000001</c:v>
                </c:pt>
                <c:pt idx="3901">
                  <c:v>10.33627596</c:v>
                </c:pt>
                <c:pt idx="3902">
                  <c:v>10.336048890000001</c:v>
                </c:pt>
                <c:pt idx="3903">
                  <c:v>10.335951550000001</c:v>
                </c:pt>
                <c:pt idx="3904">
                  <c:v>10.33575686</c:v>
                </c:pt>
                <c:pt idx="3905">
                  <c:v>10.334815320000001</c:v>
                </c:pt>
                <c:pt idx="3906">
                  <c:v>10.334620409999999</c:v>
                </c:pt>
                <c:pt idx="3907">
                  <c:v>10.334522939999999</c:v>
                </c:pt>
                <c:pt idx="3908">
                  <c:v>10.33449044</c:v>
                </c:pt>
                <c:pt idx="3909">
                  <c:v>10.33364527</c:v>
                </c:pt>
                <c:pt idx="3910">
                  <c:v>10.333515179999999</c:v>
                </c:pt>
                <c:pt idx="3911">
                  <c:v>10.33247386</c:v>
                </c:pt>
                <c:pt idx="3912">
                  <c:v>10.33192021</c:v>
                </c:pt>
                <c:pt idx="3913">
                  <c:v>10.331626979999999</c:v>
                </c:pt>
                <c:pt idx="3914">
                  <c:v>10.331561799999999</c:v>
                </c:pt>
                <c:pt idx="3915">
                  <c:v>10.331366259999999</c:v>
                </c:pt>
                <c:pt idx="3916">
                  <c:v>10.33123587</c:v>
                </c:pt>
                <c:pt idx="3917">
                  <c:v>10.33123587</c:v>
                </c:pt>
                <c:pt idx="3918">
                  <c:v>10.330551059999999</c:v>
                </c:pt>
                <c:pt idx="3919">
                  <c:v>10.32999635</c:v>
                </c:pt>
                <c:pt idx="3920">
                  <c:v>10.329931070000001</c:v>
                </c:pt>
                <c:pt idx="3921">
                  <c:v>10.32957195</c:v>
                </c:pt>
                <c:pt idx="3922">
                  <c:v>10.329408669999999</c:v>
                </c:pt>
                <c:pt idx="3923">
                  <c:v>10.32918003</c:v>
                </c:pt>
                <c:pt idx="3924">
                  <c:v>10.32908203</c:v>
                </c:pt>
                <c:pt idx="3925">
                  <c:v>10.32878797</c:v>
                </c:pt>
                <c:pt idx="3926">
                  <c:v>10.328689929999999</c:v>
                </c:pt>
                <c:pt idx="3927">
                  <c:v>10.328591879999999</c:v>
                </c:pt>
                <c:pt idx="3928">
                  <c:v>10.328134179999999</c:v>
                </c:pt>
                <c:pt idx="3929">
                  <c:v>10.328134179999999</c:v>
                </c:pt>
                <c:pt idx="3930">
                  <c:v>10.327970669999999</c:v>
                </c:pt>
                <c:pt idx="3931">
                  <c:v>10.32761084</c:v>
                </c:pt>
                <c:pt idx="3932">
                  <c:v>10.327545410000001</c:v>
                </c:pt>
                <c:pt idx="3933">
                  <c:v>10.32718543</c:v>
                </c:pt>
                <c:pt idx="3934">
                  <c:v>10.32718543</c:v>
                </c:pt>
                <c:pt idx="3935">
                  <c:v>10.32708723</c:v>
                </c:pt>
                <c:pt idx="3936">
                  <c:v>10.327054499999999</c:v>
                </c:pt>
                <c:pt idx="3937">
                  <c:v>10.32656334</c:v>
                </c:pt>
                <c:pt idx="3938">
                  <c:v>10.325973640000001</c:v>
                </c:pt>
                <c:pt idx="3939">
                  <c:v>10.325022840000001</c:v>
                </c:pt>
                <c:pt idx="3940">
                  <c:v>10.324465050000001</c:v>
                </c:pt>
                <c:pt idx="3941">
                  <c:v>10.32423528</c:v>
                </c:pt>
                <c:pt idx="3942">
                  <c:v>10.323939790000001</c:v>
                </c:pt>
                <c:pt idx="3943">
                  <c:v>10.32390695</c:v>
                </c:pt>
                <c:pt idx="3944">
                  <c:v>10.32380843</c:v>
                </c:pt>
                <c:pt idx="3945">
                  <c:v>10.323249970000001</c:v>
                </c:pt>
                <c:pt idx="3946">
                  <c:v>10.323085649999999</c:v>
                </c:pt>
                <c:pt idx="3947">
                  <c:v>10.321605610000001</c:v>
                </c:pt>
                <c:pt idx="3948">
                  <c:v>10.3211447</c:v>
                </c:pt>
                <c:pt idx="3949">
                  <c:v>10.32104591</c:v>
                </c:pt>
                <c:pt idx="3950">
                  <c:v>10.320617690000001</c:v>
                </c:pt>
                <c:pt idx="3951">
                  <c:v>10.32038704</c:v>
                </c:pt>
                <c:pt idx="3952">
                  <c:v>10.32032113</c:v>
                </c:pt>
                <c:pt idx="3953">
                  <c:v>10.319892599999999</c:v>
                </c:pt>
                <c:pt idx="3954">
                  <c:v>10.31985963</c:v>
                </c:pt>
                <c:pt idx="3955">
                  <c:v>10.31979368</c:v>
                </c:pt>
                <c:pt idx="3956">
                  <c:v>10.319760710000001</c:v>
                </c:pt>
                <c:pt idx="3957">
                  <c:v>10.31972773</c:v>
                </c:pt>
                <c:pt idx="3958">
                  <c:v>10.319035</c:v>
                </c:pt>
                <c:pt idx="3959">
                  <c:v>10.318176660000001</c:v>
                </c:pt>
                <c:pt idx="3960">
                  <c:v>10.31774721</c:v>
                </c:pt>
                <c:pt idx="3961">
                  <c:v>10.31768112</c:v>
                </c:pt>
                <c:pt idx="3962">
                  <c:v>10.31754894</c:v>
                </c:pt>
                <c:pt idx="3963">
                  <c:v>10.31725146</c:v>
                </c:pt>
                <c:pt idx="3964">
                  <c:v>10.31725146</c:v>
                </c:pt>
                <c:pt idx="3965">
                  <c:v>10.31711922</c:v>
                </c:pt>
                <c:pt idx="3966">
                  <c:v>10.31698697</c:v>
                </c:pt>
                <c:pt idx="3967">
                  <c:v>10.316920830000001</c:v>
                </c:pt>
                <c:pt idx="3968">
                  <c:v>10.315828959999999</c:v>
                </c:pt>
                <c:pt idx="3969">
                  <c:v>10.315332270000001</c:v>
                </c:pt>
                <c:pt idx="3970">
                  <c:v>10.315266019999999</c:v>
                </c:pt>
                <c:pt idx="3971">
                  <c:v>10.31519977</c:v>
                </c:pt>
                <c:pt idx="3972">
                  <c:v>10.314470740000001</c:v>
                </c:pt>
                <c:pt idx="3973">
                  <c:v>10.314205510000001</c:v>
                </c:pt>
                <c:pt idx="3974">
                  <c:v>10.3140397</c:v>
                </c:pt>
                <c:pt idx="3975">
                  <c:v>10.313807519999999</c:v>
                </c:pt>
                <c:pt idx="3976">
                  <c:v>10.31307748</c:v>
                </c:pt>
                <c:pt idx="3977">
                  <c:v>10.31291148</c:v>
                </c:pt>
                <c:pt idx="3978">
                  <c:v>10.312811870000001</c:v>
                </c:pt>
                <c:pt idx="3979">
                  <c:v>10.31241333</c:v>
                </c:pt>
                <c:pt idx="3980">
                  <c:v>10.312247230000001</c:v>
                </c:pt>
                <c:pt idx="3981">
                  <c:v>10.31184846</c:v>
                </c:pt>
                <c:pt idx="3982">
                  <c:v>10.310983930000001</c:v>
                </c:pt>
                <c:pt idx="3983">
                  <c:v>10.310451540000001</c:v>
                </c:pt>
                <c:pt idx="3984">
                  <c:v>10.310151940000001</c:v>
                </c:pt>
                <c:pt idx="3985">
                  <c:v>10.31011865</c:v>
                </c:pt>
                <c:pt idx="3986">
                  <c:v>10.309452540000001</c:v>
                </c:pt>
                <c:pt idx="3987">
                  <c:v>10.309319260000001</c:v>
                </c:pt>
                <c:pt idx="3988">
                  <c:v>10.30921929</c:v>
                </c:pt>
                <c:pt idx="3989">
                  <c:v>10.308952659999999</c:v>
                </c:pt>
                <c:pt idx="3990">
                  <c:v>10.308952659999999</c:v>
                </c:pt>
                <c:pt idx="3991">
                  <c:v>10.308319129999999</c:v>
                </c:pt>
                <c:pt idx="3992">
                  <c:v>10.30808562</c:v>
                </c:pt>
                <c:pt idx="3993">
                  <c:v>10.30705085</c:v>
                </c:pt>
                <c:pt idx="3994">
                  <c:v>10.306883859999999</c:v>
                </c:pt>
                <c:pt idx="3995">
                  <c:v>10.30504504</c:v>
                </c:pt>
                <c:pt idx="3996">
                  <c:v>10.304777290000001</c:v>
                </c:pt>
                <c:pt idx="3997">
                  <c:v>10.303973620000001</c:v>
                </c:pt>
                <c:pt idx="3998">
                  <c:v>10.303471</c:v>
                </c:pt>
                <c:pt idx="3999">
                  <c:v>10.30239789</c:v>
                </c:pt>
                <c:pt idx="4000">
                  <c:v>10.30176019</c:v>
                </c:pt>
                <c:pt idx="4001">
                  <c:v>10.300987689999999</c:v>
                </c:pt>
                <c:pt idx="4002">
                  <c:v>10.30075246</c:v>
                </c:pt>
                <c:pt idx="4003">
                  <c:v>10.300382709999999</c:v>
                </c:pt>
                <c:pt idx="4004">
                  <c:v>10.30028184</c:v>
                </c:pt>
                <c:pt idx="4005">
                  <c:v>10.30024822</c:v>
                </c:pt>
                <c:pt idx="4006">
                  <c:v>10.30004645</c:v>
                </c:pt>
                <c:pt idx="4007">
                  <c:v>10.299811</c:v>
                </c:pt>
                <c:pt idx="4008">
                  <c:v>10.29964279</c:v>
                </c:pt>
                <c:pt idx="4009">
                  <c:v>10.298498199999999</c:v>
                </c:pt>
                <c:pt idx="4010">
                  <c:v>10.298498199999999</c:v>
                </c:pt>
                <c:pt idx="4011">
                  <c:v>10.298498199999999</c:v>
                </c:pt>
                <c:pt idx="4012">
                  <c:v>10.297386019999999</c:v>
                </c:pt>
                <c:pt idx="4013">
                  <c:v>10.297048759999999</c:v>
                </c:pt>
                <c:pt idx="4014">
                  <c:v>10.296373880000001</c:v>
                </c:pt>
                <c:pt idx="4015">
                  <c:v>10.296070029999999</c:v>
                </c:pt>
                <c:pt idx="4016">
                  <c:v>10.29586742</c:v>
                </c:pt>
                <c:pt idx="4017">
                  <c:v>10.29495515</c:v>
                </c:pt>
                <c:pt idx="4018">
                  <c:v>10.294819929999999</c:v>
                </c:pt>
                <c:pt idx="4019">
                  <c:v>10.29343285</c:v>
                </c:pt>
                <c:pt idx="4020">
                  <c:v>10.29204384</c:v>
                </c:pt>
                <c:pt idx="4021">
                  <c:v>10.29146735</c:v>
                </c:pt>
                <c:pt idx="4022">
                  <c:v>10.291433420000001</c:v>
                </c:pt>
                <c:pt idx="4023">
                  <c:v>10.290924459999999</c:v>
                </c:pt>
                <c:pt idx="4024">
                  <c:v>10.28963392</c:v>
                </c:pt>
                <c:pt idx="4025">
                  <c:v>10.289328019999999</c:v>
                </c:pt>
                <c:pt idx="4026">
                  <c:v>10.28902203</c:v>
                </c:pt>
                <c:pt idx="4027">
                  <c:v>10.28864791</c:v>
                </c:pt>
                <c:pt idx="4028">
                  <c:v>10.287899250000001</c:v>
                </c:pt>
                <c:pt idx="4029">
                  <c:v>10.28711597</c:v>
                </c:pt>
                <c:pt idx="4030">
                  <c:v>10.28697968</c:v>
                </c:pt>
                <c:pt idx="4031">
                  <c:v>10.286843380000001</c:v>
                </c:pt>
                <c:pt idx="4032">
                  <c:v>10.286775220000001</c:v>
                </c:pt>
                <c:pt idx="4033">
                  <c:v>10.28663888</c:v>
                </c:pt>
                <c:pt idx="4034">
                  <c:v>10.28643435</c:v>
                </c:pt>
                <c:pt idx="4035">
                  <c:v>10.285854609999999</c:v>
                </c:pt>
                <c:pt idx="4036">
                  <c:v>10.28486487</c:v>
                </c:pt>
                <c:pt idx="4037">
                  <c:v>10.28465997</c:v>
                </c:pt>
                <c:pt idx="4038">
                  <c:v>10.284523350000001</c:v>
                </c:pt>
                <c:pt idx="4039">
                  <c:v>10.28438671</c:v>
                </c:pt>
                <c:pt idx="4040">
                  <c:v>10.28435254</c:v>
                </c:pt>
                <c:pt idx="4041">
                  <c:v>10.284147539999999</c:v>
                </c:pt>
                <c:pt idx="4042">
                  <c:v>10.284079200000001</c:v>
                </c:pt>
                <c:pt idx="4043">
                  <c:v>10.28363485</c:v>
                </c:pt>
                <c:pt idx="4044">
                  <c:v>10.28363485</c:v>
                </c:pt>
                <c:pt idx="4045">
                  <c:v>10.282574459999999</c:v>
                </c:pt>
                <c:pt idx="4046">
                  <c:v>10.281958230000001</c:v>
                </c:pt>
                <c:pt idx="4047">
                  <c:v>10.281718489999999</c:v>
                </c:pt>
                <c:pt idx="4048">
                  <c:v>10.28130736</c:v>
                </c:pt>
                <c:pt idx="4049">
                  <c:v>10.28123882</c:v>
                </c:pt>
                <c:pt idx="4050">
                  <c:v>10.281136010000001</c:v>
                </c:pt>
                <c:pt idx="4051">
                  <c:v>10.279111820000001</c:v>
                </c:pt>
                <c:pt idx="4052">
                  <c:v>10.278733969999999</c:v>
                </c:pt>
                <c:pt idx="4053">
                  <c:v>10.278733969999999</c:v>
                </c:pt>
                <c:pt idx="4054">
                  <c:v>10.27835599</c:v>
                </c:pt>
                <c:pt idx="4055">
                  <c:v>10.27797786</c:v>
                </c:pt>
                <c:pt idx="4056">
                  <c:v>10.27642947</c:v>
                </c:pt>
                <c:pt idx="4057">
                  <c:v>10.2763606</c:v>
                </c:pt>
                <c:pt idx="4058">
                  <c:v>10.27629172</c:v>
                </c:pt>
                <c:pt idx="4059">
                  <c:v>10.2761195</c:v>
                </c:pt>
                <c:pt idx="4060">
                  <c:v>10.276016159999999</c:v>
                </c:pt>
                <c:pt idx="4061">
                  <c:v>10.273878010000001</c:v>
                </c:pt>
                <c:pt idx="4062">
                  <c:v>10.27360178</c:v>
                </c:pt>
                <c:pt idx="4063">
                  <c:v>10.27294545</c:v>
                </c:pt>
                <c:pt idx="4064">
                  <c:v>10.27280721</c:v>
                </c:pt>
                <c:pt idx="4065">
                  <c:v>10.272184940000001</c:v>
                </c:pt>
                <c:pt idx="4066">
                  <c:v>10.27083534</c:v>
                </c:pt>
                <c:pt idx="4067">
                  <c:v>10.27052363</c:v>
                </c:pt>
                <c:pt idx="4068">
                  <c:v>10.27048899</c:v>
                </c:pt>
                <c:pt idx="4069">
                  <c:v>10.27007322</c:v>
                </c:pt>
                <c:pt idx="4070">
                  <c:v>10.26944924</c:v>
                </c:pt>
                <c:pt idx="4071">
                  <c:v>10.269206479999999</c:v>
                </c:pt>
                <c:pt idx="4072">
                  <c:v>10.26865136</c:v>
                </c:pt>
                <c:pt idx="4073">
                  <c:v>10.26719273</c:v>
                </c:pt>
                <c:pt idx="4074">
                  <c:v>10.26639305</c:v>
                </c:pt>
                <c:pt idx="4075">
                  <c:v>10.26639305</c:v>
                </c:pt>
                <c:pt idx="4076">
                  <c:v>10.26639305</c:v>
                </c:pt>
                <c:pt idx="4077">
                  <c:v>10.26639305</c:v>
                </c:pt>
                <c:pt idx="4078">
                  <c:v>10.266010359999999</c:v>
                </c:pt>
                <c:pt idx="4079">
                  <c:v>10.26555791</c:v>
                </c:pt>
                <c:pt idx="4080">
                  <c:v>10.265453470000001</c:v>
                </c:pt>
                <c:pt idx="4081">
                  <c:v>10.264826599999999</c:v>
                </c:pt>
                <c:pt idx="4082">
                  <c:v>10.264722089999999</c:v>
                </c:pt>
                <c:pt idx="4083">
                  <c:v>10.26447817</c:v>
                </c:pt>
                <c:pt idx="4084">
                  <c:v>10.26444332</c:v>
                </c:pt>
                <c:pt idx="4085">
                  <c:v>10.264094760000001</c:v>
                </c:pt>
                <c:pt idx="4086">
                  <c:v>10.26405989</c:v>
                </c:pt>
                <c:pt idx="4087">
                  <c:v>10.263641440000001</c:v>
                </c:pt>
                <c:pt idx="4088">
                  <c:v>10.26179117</c:v>
                </c:pt>
                <c:pt idx="4089">
                  <c:v>10.26179117</c:v>
                </c:pt>
                <c:pt idx="4090">
                  <c:v>10.26046245</c:v>
                </c:pt>
                <c:pt idx="4091">
                  <c:v>10.25997248</c:v>
                </c:pt>
                <c:pt idx="4092">
                  <c:v>10.259727399999999</c:v>
                </c:pt>
                <c:pt idx="4093">
                  <c:v>10.25958733</c:v>
                </c:pt>
                <c:pt idx="4094">
                  <c:v>10.25913197</c:v>
                </c:pt>
                <c:pt idx="4095">
                  <c:v>10.258360870000001</c:v>
                </c:pt>
                <c:pt idx="4096">
                  <c:v>10.25808033</c:v>
                </c:pt>
                <c:pt idx="4097">
                  <c:v>10.258010179999999</c:v>
                </c:pt>
                <c:pt idx="4098">
                  <c:v>10.25794003</c:v>
                </c:pt>
                <c:pt idx="4099">
                  <c:v>10.257659370000001</c:v>
                </c:pt>
                <c:pt idx="4100">
                  <c:v>10.25723822</c:v>
                </c:pt>
                <c:pt idx="4101">
                  <c:v>10.25681691</c:v>
                </c:pt>
                <c:pt idx="4102">
                  <c:v>10.2566413</c:v>
                </c:pt>
                <c:pt idx="4103">
                  <c:v>10.25586829</c:v>
                </c:pt>
                <c:pt idx="4104">
                  <c:v>10.25583314</c:v>
                </c:pt>
                <c:pt idx="4105">
                  <c:v>10.25474284</c:v>
                </c:pt>
                <c:pt idx="4106">
                  <c:v>10.254109209999999</c:v>
                </c:pt>
                <c:pt idx="4107">
                  <c:v>10.253721799999999</c:v>
                </c:pt>
                <c:pt idx="4108">
                  <c:v>10.253651339999999</c:v>
                </c:pt>
                <c:pt idx="4109">
                  <c:v>10.253439950000001</c:v>
                </c:pt>
                <c:pt idx="4110">
                  <c:v>10.25164129</c:v>
                </c:pt>
                <c:pt idx="4111">
                  <c:v>10.251394169999999</c:v>
                </c:pt>
                <c:pt idx="4112">
                  <c:v>10.250935050000001</c:v>
                </c:pt>
                <c:pt idx="4113">
                  <c:v>10.250687750000001</c:v>
                </c:pt>
                <c:pt idx="4114">
                  <c:v>10.24934419</c:v>
                </c:pt>
                <c:pt idx="4115">
                  <c:v>10.249167269999999</c:v>
                </c:pt>
                <c:pt idx="4116">
                  <c:v>10.24803425</c:v>
                </c:pt>
                <c:pt idx="4117">
                  <c:v>10.24789253</c:v>
                </c:pt>
                <c:pt idx="4118">
                  <c:v>10.24757359</c:v>
                </c:pt>
                <c:pt idx="4119">
                  <c:v>10.24583535</c:v>
                </c:pt>
                <c:pt idx="4120">
                  <c:v>10.245693320000001</c:v>
                </c:pt>
                <c:pt idx="4121">
                  <c:v>10.245657810000001</c:v>
                </c:pt>
                <c:pt idx="4122">
                  <c:v>10.245018399999999</c:v>
                </c:pt>
                <c:pt idx="4123">
                  <c:v>10.24441414</c:v>
                </c:pt>
                <c:pt idx="4124">
                  <c:v>10.24398738</c:v>
                </c:pt>
                <c:pt idx="4125">
                  <c:v>10.243346900000001</c:v>
                </c:pt>
                <c:pt idx="4126">
                  <c:v>10.242990900000001</c:v>
                </c:pt>
                <c:pt idx="4127">
                  <c:v>10.241957790000001</c:v>
                </c:pt>
                <c:pt idx="4128">
                  <c:v>10.24163695</c:v>
                </c:pt>
                <c:pt idx="4129">
                  <c:v>10.24145867</c:v>
                </c:pt>
                <c:pt idx="4130">
                  <c:v>10.241244679999999</c:v>
                </c:pt>
                <c:pt idx="4131">
                  <c:v>10.240495360000001</c:v>
                </c:pt>
                <c:pt idx="4132">
                  <c:v>10.240245460000001</c:v>
                </c:pt>
                <c:pt idx="4133">
                  <c:v>10.24013834</c:v>
                </c:pt>
                <c:pt idx="4134">
                  <c:v>10.23995979</c:v>
                </c:pt>
                <c:pt idx="4135">
                  <c:v>10.239566849999999</c:v>
                </c:pt>
                <c:pt idx="4136">
                  <c:v>10.2393882</c:v>
                </c:pt>
                <c:pt idx="4137">
                  <c:v>10.239173770000001</c:v>
                </c:pt>
                <c:pt idx="4138">
                  <c:v>10.23892354</c:v>
                </c:pt>
                <c:pt idx="4139">
                  <c:v>10.23885203</c:v>
                </c:pt>
                <c:pt idx="4140">
                  <c:v>10.237743050000001</c:v>
                </c:pt>
                <c:pt idx="4141">
                  <c:v>10.236991099999999</c:v>
                </c:pt>
                <c:pt idx="4142">
                  <c:v>10.235915909999999</c:v>
                </c:pt>
                <c:pt idx="4143">
                  <c:v>10.234839559999999</c:v>
                </c:pt>
                <c:pt idx="4144">
                  <c:v>10.233510470000001</c:v>
                </c:pt>
                <c:pt idx="4145">
                  <c:v>10.232287579999999</c:v>
                </c:pt>
                <c:pt idx="4146">
                  <c:v>10.23120731</c:v>
                </c:pt>
                <c:pt idx="4147">
                  <c:v>10.23117128</c:v>
                </c:pt>
                <c:pt idx="4148">
                  <c:v>10.23063069</c:v>
                </c:pt>
                <c:pt idx="4149">
                  <c:v>10.230414379999999</c:v>
                </c:pt>
                <c:pt idx="4150">
                  <c:v>10.228754390000001</c:v>
                </c:pt>
                <c:pt idx="4151">
                  <c:v>10.228754390000001</c:v>
                </c:pt>
                <c:pt idx="4152">
                  <c:v>10.22846541</c:v>
                </c:pt>
                <c:pt idx="4153">
                  <c:v>10.22817635</c:v>
                </c:pt>
                <c:pt idx="4154">
                  <c:v>10.227814909999999</c:v>
                </c:pt>
                <c:pt idx="4155">
                  <c:v>10.226078169999999</c:v>
                </c:pt>
                <c:pt idx="4156">
                  <c:v>10.225788420000001</c:v>
                </c:pt>
                <c:pt idx="4157">
                  <c:v>10.225498590000001</c:v>
                </c:pt>
                <c:pt idx="4158">
                  <c:v>10.22535364</c:v>
                </c:pt>
                <c:pt idx="4159">
                  <c:v>10.22535364</c:v>
                </c:pt>
                <c:pt idx="4160">
                  <c:v>10.22455604</c:v>
                </c:pt>
                <c:pt idx="4161">
                  <c:v>10.22422957</c:v>
                </c:pt>
                <c:pt idx="4162">
                  <c:v>10.2235037</c:v>
                </c:pt>
                <c:pt idx="4163">
                  <c:v>10.22346739</c:v>
                </c:pt>
                <c:pt idx="4164">
                  <c:v>10.223140559999999</c:v>
                </c:pt>
                <c:pt idx="4165">
                  <c:v>10.223031600000001</c:v>
                </c:pt>
                <c:pt idx="4166">
                  <c:v>10.22263195</c:v>
                </c:pt>
                <c:pt idx="4167">
                  <c:v>10.221941279999999</c:v>
                </c:pt>
                <c:pt idx="4168">
                  <c:v>10.221541200000001</c:v>
                </c:pt>
                <c:pt idx="4169">
                  <c:v>10.221468440000001</c:v>
                </c:pt>
                <c:pt idx="4170">
                  <c:v>10.22084978</c:v>
                </c:pt>
                <c:pt idx="4171">
                  <c:v>10.22041284</c:v>
                </c:pt>
                <c:pt idx="4172">
                  <c:v>10.220230730000001</c:v>
                </c:pt>
                <c:pt idx="4173">
                  <c:v>10.219684190000001</c:v>
                </c:pt>
                <c:pt idx="4174">
                  <c:v>10.219465489999999</c:v>
                </c:pt>
                <c:pt idx="4175">
                  <c:v>10.21917382</c:v>
                </c:pt>
                <c:pt idx="4176">
                  <c:v>10.21804279</c:v>
                </c:pt>
                <c:pt idx="4177">
                  <c:v>10.217239340000001</c:v>
                </c:pt>
                <c:pt idx="4178">
                  <c:v>10.216398679999999</c:v>
                </c:pt>
                <c:pt idx="4179">
                  <c:v>10.215996369999999</c:v>
                </c:pt>
                <c:pt idx="4180">
                  <c:v>10.215776869999999</c:v>
                </c:pt>
                <c:pt idx="4181">
                  <c:v>10.215667099999999</c:v>
                </c:pt>
                <c:pt idx="4182">
                  <c:v>10.21508145</c:v>
                </c:pt>
                <c:pt idx="4183">
                  <c:v>10.214165680000001</c:v>
                </c:pt>
                <c:pt idx="4184">
                  <c:v>10.21387245</c:v>
                </c:pt>
                <c:pt idx="4185">
                  <c:v>10.21365248</c:v>
                </c:pt>
                <c:pt idx="4186">
                  <c:v>10.21365248</c:v>
                </c:pt>
                <c:pt idx="4187">
                  <c:v>10.213542479999999</c:v>
                </c:pt>
                <c:pt idx="4188">
                  <c:v>10.2135058</c:v>
                </c:pt>
                <c:pt idx="4189">
                  <c:v>10.21233162</c:v>
                </c:pt>
                <c:pt idx="4190">
                  <c:v>10.211707280000001</c:v>
                </c:pt>
                <c:pt idx="4191">
                  <c:v>10.211192820000001</c:v>
                </c:pt>
                <c:pt idx="4192">
                  <c:v>10.21108254</c:v>
                </c:pt>
                <c:pt idx="4193">
                  <c:v>10.21053098</c:v>
                </c:pt>
                <c:pt idx="4194">
                  <c:v>10.21008951</c:v>
                </c:pt>
                <c:pt idx="4195">
                  <c:v>10.209868699999999</c:v>
                </c:pt>
                <c:pt idx="4196">
                  <c:v>10.20927964</c:v>
                </c:pt>
                <c:pt idx="4197">
                  <c:v>10.20902182</c:v>
                </c:pt>
                <c:pt idx="4198">
                  <c:v>10.207842360000001</c:v>
                </c:pt>
                <c:pt idx="4199">
                  <c:v>10.20699376</c:v>
                </c:pt>
                <c:pt idx="4200">
                  <c:v>10.206661499999999</c:v>
                </c:pt>
                <c:pt idx="4201">
                  <c:v>10.20636607</c:v>
                </c:pt>
                <c:pt idx="4202">
                  <c:v>10.20599666</c:v>
                </c:pt>
                <c:pt idx="4203">
                  <c:v>10.205664069999999</c:v>
                </c:pt>
                <c:pt idx="4204">
                  <c:v>10.20436962</c:v>
                </c:pt>
                <c:pt idx="4205">
                  <c:v>10.2042956</c:v>
                </c:pt>
                <c:pt idx="4206">
                  <c:v>10.20359214</c:v>
                </c:pt>
                <c:pt idx="4207">
                  <c:v>10.20307349</c:v>
                </c:pt>
                <c:pt idx="4208">
                  <c:v>10.20270286</c:v>
                </c:pt>
                <c:pt idx="4209">
                  <c:v>10.202257919999999</c:v>
                </c:pt>
                <c:pt idx="4210">
                  <c:v>10.20214666</c:v>
                </c:pt>
                <c:pt idx="4211">
                  <c:v>10.20162725</c:v>
                </c:pt>
                <c:pt idx="4212">
                  <c:v>10.201293209999999</c:v>
                </c:pt>
                <c:pt idx="4213">
                  <c:v>10.201293209999999</c:v>
                </c:pt>
                <c:pt idx="4214">
                  <c:v>10.19995591</c:v>
                </c:pt>
                <c:pt idx="4215">
                  <c:v>10.199770040000001</c:v>
                </c:pt>
                <c:pt idx="4216">
                  <c:v>10.199398179999999</c:v>
                </c:pt>
                <c:pt idx="4217">
                  <c:v>10.198765699999999</c:v>
                </c:pt>
                <c:pt idx="4218">
                  <c:v>10.197723099999999</c:v>
                </c:pt>
                <c:pt idx="4219">
                  <c:v>10.19757407</c:v>
                </c:pt>
                <c:pt idx="4220">
                  <c:v>10.197015009999999</c:v>
                </c:pt>
                <c:pt idx="4221">
                  <c:v>10.19664212</c:v>
                </c:pt>
                <c:pt idx="4222">
                  <c:v>10.19582129</c:v>
                </c:pt>
                <c:pt idx="4223">
                  <c:v>10.1954853</c:v>
                </c:pt>
                <c:pt idx="4224">
                  <c:v>10.195447959999999</c:v>
                </c:pt>
                <c:pt idx="4225">
                  <c:v>10.194588769999999</c:v>
                </c:pt>
                <c:pt idx="4226">
                  <c:v>10.194289749999999</c:v>
                </c:pt>
                <c:pt idx="4227">
                  <c:v>10.19406543</c:v>
                </c:pt>
                <c:pt idx="4228">
                  <c:v>10.193766249999999</c:v>
                </c:pt>
                <c:pt idx="4229">
                  <c:v>10.193541809999999</c:v>
                </c:pt>
                <c:pt idx="4230">
                  <c:v>10.193392149999999</c:v>
                </c:pt>
                <c:pt idx="4231">
                  <c:v>10.193130200000001</c:v>
                </c:pt>
                <c:pt idx="4232">
                  <c:v>10.19204424</c:v>
                </c:pt>
                <c:pt idx="4233">
                  <c:v>10.19178194</c:v>
                </c:pt>
                <c:pt idx="4234">
                  <c:v>10.191182120000001</c:v>
                </c:pt>
                <c:pt idx="4235">
                  <c:v>10.190994610000001</c:v>
                </c:pt>
                <c:pt idx="4236">
                  <c:v>10.190394319999999</c:v>
                </c:pt>
                <c:pt idx="4237">
                  <c:v>10.190356789999999</c:v>
                </c:pt>
                <c:pt idx="4238">
                  <c:v>10.190356789999999</c:v>
                </c:pt>
                <c:pt idx="4239">
                  <c:v>10.190206659999999</c:v>
                </c:pt>
                <c:pt idx="4240">
                  <c:v>10.189906329999999</c:v>
                </c:pt>
                <c:pt idx="4241">
                  <c:v>10.1896059</c:v>
                </c:pt>
                <c:pt idx="4242">
                  <c:v>10.18945566</c:v>
                </c:pt>
                <c:pt idx="4243">
                  <c:v>10.18926782</c:v>
                </c:pt>
                <c:pt idx="4244">
                  <c:v>10.18851611</c:v>
                </c:pt>
                <c:pt idx="4245">
                  <c:v>10.18795195</c:v>
                </c:pt>
                <c:pt idx="4246">
                  <c:v>10.187650939999999</c:v>
                </c:pt>
                <c:pt idx="4247">
                  <c:v>10.18727455</c:v>
                </c:pt>
                <c:pt idx="4248">
                  <c:v>10.18727455</c:v>
                </c:pt>
                <c:pt idx="4249">
                  <c:v>10.18674736</c:v>
                </c:pt>
                <c:pt idx="4250">
                  <c:v>10.186332950000001</c:v>
                </c:pt>
                <c:pt idx="4251">
                  <c:v>10.184598080000001</c:v>
                </c:pt>
                <c:pt idx="4252">
                  <c:v>10.184484830000001</c:v>
                </c:pt>
                <c:pt idx="4253">
                  <c:v>10.18176302</c:v>
                </c:pt>
                <c:pt idx="4254">
                  <c:v>10.181611589999999</c:v>
                </c:pt>
                <c:pt idx="4255">
                  <c:v>10.18157373</c:v>
                </c:pt>
                <c:pt idx="4256">
                  <c:v>10.18134654</c:v>
                </c:pt>
                <c:pt idx="4257">
                  <c:v>10.181232919999999</c:v>
                </c:pt>
                <c:pt idx="4258">
                  <c:v>10.18043724</c:v>
                </c:pt>
                <c:pt idx="4259">
                  <c:v>10.180171870000001</c:v>
                </c:pt>
                <c:pt idx="4260">
                  <c:v>10.1800202</c:v>
                </c:pt>
                <c:pt idx="4261">
                  <c:v>10.17975472</c:v>
                </c:pt>
                <c:pt idx="4262">
                  <c:v>10.178502229999999</c:v>
                </c:pt>
                <c:pt idx="4263">
                  <c:v>10.177438280000001</c:v>
                </c:pt>
                <c:pt idx="4264">
                  <c:v>10.176525420000001</c:v>
                </c:pt>
                <c:pt idx="4265">
                  <c:v>10.175421269999999</c:v>
                </c:pt>
                <c:pt idx="4266">
                  <c:v>10.175421269999999</c:v>
                </c:pt>
                <c:pt idx="4267">
                  <c:v>10.175421269999999</c:v>
                </c:pt>
                <c:pt idx="4268">
                  <c:v>10.175421269999999</c:v>
                </c:pt>
                <c:pt idx="4269">
                  <c:v>10.17473532</c:v>
                </c:pt>
                <c:pt idx="4270">
                  <c:v>10.17473532</c:v>
                </c:pt>
                <c:pt idx="4271">
                  <c:v>10.174430299999999</c:v>
                </c:pt>
                <c:pt idx="4272">
                  <c:v>10.17336201</c:v>
                </c:pt>
                <c:pt idx="4273">
                  <c:v>10.1729802</c:v>
                </c:pt>
                <c:pt idx="4274">
                  <c:v>10.17294201</c:v>
                </c:pt>
                <c:pt idx="4275">
                  <c:v>10.17278924</c:v>
                </c:pt>
                <c:pt idx="4276">
                  <c:v>10.17164271</c:v>
                </c:pt>
                <c:pt idx="4277">
                  <c:v>10.171413250000001</c:v>
                </c:pt>
                <c:pt idx="4278">
                  <c:v>10.171260240000001</c:v>
                </c:pt>
                <c:pt idx="4279">
                  <c:v>10.170915900000001</c:v>
                </c:pt>
                <c:pt idx="4280">
                  <c:v>10.17076282</c:v>
                </c:pt>
                <c:pt idx="4281">
                  <c:v>10.17076282</c:v>
                </c:pt>
                <c:pt idx="4282">
                  <c:v>10.17072454</c:v>
                </c:pt>
                <c:pt idx="4283">
                  <c:v>10.170647990000001</c:v>
                </c:pt>
                <c:pt idx="4284">
                  <c:v>10.17011196</c:v>
                </c:pt>
                <c:pt idx="4285">
                  <c:v>10.16857886</c:v>
                </c:pt>
                <c:pt idx="4286">
                  <c:v>10.168195219999999</c:v>
                </c:pt>
                <c:pt idx="4287">
                  <c:v>10.16781143</c:v>
                </c:pt>
                <c:pt idx="4288">
                  <c:v>10.167120239999999</c:v>
                </c:pt>
                <c:pt idx="4289">
                  <c:v>10.165736430000001</c:v>
                </c:pt>
                <c:pt idx="4290">
                  <c:v>10.16558255</c:v>
                </c:pt>
                <c:pt idx="4291">
                  <c:v>10.16515927</c:v>
                </c:pt>
                <c:pt idx="4292">
                  <c:v>10.164543269999999</c:v>
                </c:pt>
                <c:pt idx="4293">
                  <c:v>10.16404249</c:v>
                </c:pt>
                <c:pt idx="4294">
                  <c:v>10.162615819999999</c:v>
                </c:pt>
                <c:pt idx="4295">
                  <c:v>10.16234568</c:v>
                </c:pt>
                <c:pt idx="4296">
                  <c:v>10.16219128</c:v>
                </c:pt>
                <c:pt idx="4297">
                  <c:v>10.161959639999999</c:v>
                </c:pt>
                <c:pt idx="4298">
                  <c:v>10.161573450000001</c:v>
                </c:pt>
                <c:pt idx="4299">
                  <c:v>10.161264389999999</c:v>
                </c:pt>
                <c:pt idx="4300">
                  <c:v>10.16110982</c:v>
                </c:pt>
                <c:pt idx="4301">
                  <c:v>10.16041398</c:v>
                </c:pt>
                <c:pt idx="4302">
                  <c:v>10.159137019999999</c:v>
                </c:pt>
                <c:pt idx="4303">
                  <c:v>10.158904659999999</c:v>
                </c:pt>
                <c:pt idx="4304">
                  <c:v>10.15859478</c:v>
                </c:pt>
                <c:pt idx="4305">
                  <c:v>10.15770332</c:v>
                </c:pt>
                <c:pt idx="4306">
                  <c:v>10.157043910000001</c:v>
                </c:pt>
                <c:pt idx="4307">
                  <c:v>10.15677226</c:v>
                </c:pt>
                <c:pt idx="4308">
                  <c:v>10.15584033</c:v>
                </c:pt>
                <c:pt idx="4309">
                  <c:v>10.15521856</c:v>
                </c:pt>
                <c:pt idx="4310">
                  <c:v>10.15506306</c:v>
                </c:pt>
                <c:pt idx="4311">
                  <c:v>10.154596400000001</c:v>
                </c:pt>
                <c:pt idx="4312">
                  <c:v>10.15253274</c:v>
                </c:pt>
                <c:pt idx="4313">
                  <c:v>10.152025910000001</c:v>
                </c:pt>
                <c:pt idx="4314">
                  <c:v>10.151323720000001</c:v>
                </c:pt>
                <c:pt idx="4315">
                  <c:v>10.151323720000001</c:v>
                </c:pt>
                <c:pt idx="4316">
                  <c:v>10.151323720000001</c:v>
                </c:pt>
                <c:pt idx="4317">
                  <c:v>10.151323720000001</c:v>
                </c:pt>
                <c:pt idx="4318">
                  <c:v>10.14925328</c:v>
                </c:pt>
                <c:pt idx="4319">
                  <c:v>10.14827517</c:v>
                </c:pt>
                <c:pt idx="4320">
                  <c:v>10.14807944</c:v>
                </c:pt>
                <c:pt idx="4321">
                  <c:v>10.14702179</c:v>
                </c:pt>
                <c:pt idx="4322">
                  <c:v>10.14643373</c:v>
                </c:pt>
                <c:pt idx="4323">
                  <c:v>10.14643373</c:v>
                </c:pt>
                <c:pt idx="4324">
                  <c:v>10.14627686</c:v>
                </c:pt>
                <c:pt idx="4325">
                  <c:v>10.14553136</c:v>
                </c:pt>
                <c:pt idx="4326">
                  <c:v>10.14521731</c:v>
                </c:pt>
                <c:pt idx="4327">
                  <c:v>10.14513878</c:v>
                </c:pt>
                <c:pt idx="4328">
                  <c:v>10.145020969999999</c:v>
                </c:pt>
                <c:pt idx="4329">
                  <c:v>10.14458889</c:v>
                </c:pt>
                <c:pt idx="4330">
                  <c:v>10.144471019999999</c:v>
                </c:pt>
                <c:pt idx="4331">
                  <c:v>10.144313840000001</c:v>
                </c:pt>
                <c:pt idx="4332">
                  <c:v>10.1439994</c:v>
                </c:pt>
                <c:pt idx="4333">
                  <c:v>10.14368486</c:v>
                </c:pt>
                <c:pt idx="4334">
                  <c:v>10.14337022</c:v>
                </c:pt>
                <c:pt idx="4335">
                  <c:v>10.14266192</c:v>
                </c:pt>
                <c:pt idx="4336">
                  <c:v>10.14266192</c:v>
                </c:pt>
                <c:pt idx="4337">
                  <c:v>10.142425709999999</c:v>
                </c:pt>
                <c:pt idx="4338">
                  <c:v>10.140376209999999</c:v>
                </c:pt>
                <c:pt idx="4339">
                  <c:v>10.139073379999999</c:v>
                </c:pt>
                <c:pt idx="4340">
                  <c:v>10.1385992</c:v>
                </c:pt>
                <c:pt idx="4341">
                  <c:v>10.138559669999999</c:v>
                </c:pt>
                <c:pt idx="4342">
                  <c:v>10.13828296</c:v>
                </c:pt>
                <c:pt idx="4343">
                  <c:v>10.13804571</c:v>
                </c:pt>
                <c:pt idx="4344">
                  <c:v>10.13800616</c:v>
                </c:pt>
                <c:pt idx="4345">
                  <c:v>10.13768973</c:v>
                </c:pt>
                <c:pt idx="4346">
                  <c:v>10.13626455</c:v>
                </c:pt>
                <c:pt idx="4347">
                  <c:v>10.13436115</c:v>
                </c:pt>
                <c:pt idx="4348">
                  <c:v>10.13404356</c:v>
                </c:pt>
                <c:pt idx="4349">
                  <c:v>10.13324916</c:v>
                </c:pt>
                <c:pt idx="4350">
                  <c:v>10.13281196</c:v>
                </c:pt>
                <c:pt idx="4351">
                  <c:v>10.132732450000001</c:v>
                </c:pt>
                <c:pt idx="4352">
                  <c:v>10.13261318</c:v>
                </c:pt>
                <c:pt idx="4353">
                  <c:v>10.13205636</c:v>
                </c:pt>
                <c:pt idx="4354">
                  <c:v>10.13181763</c:v>
                </c:pt>
                <c:pt idx="4355">
                  <c:v>10.130264499999999</c:v>
                </c:pt>
                <c:pt idx="4356">
                  <c:v>10.128469409999999</c:v>
                </c:pt>
                <c:pt idx="4357">
                  <c:v>10.12818989</c:v>
                </c:pt>
                <c:pt idx="4358">
                  <c:v>10.127270899999999</c:v>
                </c:pt>
                <c:pt idx="4359">
                  <c:v>10.126631100000001</c:v>
                </c:pt>
                <c:pt idx="4360">
                  <c:v>10.12519007</c:v>
                </c:pt>
                <c:pt idx="4361">
                  <c:v>10.12446877</c:v>
                </c:pt>
                <c:pt idx="4362">
                  <c:v>10.1239074</c:v>
                </c:pt>
                <c:pt idx="4363">
                  <c:v>10.123064749999999</c:v>
                </c:pt>
                <c:pt idx="4364">
                  <c:v>10.12278371</c:v>
                </c:pt>
                <c:pt idx="4365">
                  <c:v>10.122261569999999</c:v>
                </c:pt>
                <c:pt idx="4366">
                  <c:v>10.122261569999999</c:v>
                </c:pt>
                <c:pt idx="4367">
                  <c:v>10.12218122</c:v>
                </c:pt>
                <c:pt idx="4368">
                  <c:v>10.12194012</c:v>
                </c:pt>
                <c:pt idx="4369">
                  <c:v>10.120894679999999</c:v>
                </c:pt>
                <c:pt idx="4370">
                  <c:v>10.12021054</c:v>
                </c:pt>
                <c:pt idx="4371">
                  <c:v>10.119445349999999</c:v>
                </c:pt>
                <c:pt idx="4372">
                  <c:v>10.1182763</c:v>
                </c:pt>
                <c:pt idx="4373">
                  <c:v>10.11734815</c:v>
                </c:pt>
                <c:pt idx="4374">
                  <c:v>10.115691480000001</c:v>
                </c:pt>
                <c:pt idx="4375">
                  <c:v>10.115287</c:v>
                </c:pt>
                <c:pt idx="4376">
                  <c:v>10.11480141</c:v>
                </c:pt>
                <c:pt idx="4377">
                  <c:v>10.114679969999999</c:v>
                </c:pt>
                <c:pt idx="4378">
                  <c:v>10.114558519999999</c:v>
                </c:pt>
                <c:pt idx="4379">
                  <c:v>10.114275080000001</c:v>
                </c:pt>
                <c:pt idx="4380">
                  <c:v>10.114072569999999</c:v>
                </c:pt>
                <c:pt idx="4381">
                  <c:v>10.11241047</c:v>
                </c:pt>
                <c:pt idx="4382">
                  <c:v>10.11208583</c:v>
                </c:pt>
                <c:pt idx="4383">
                  <c:v>10.111151919999999</c:v>
                </c:pt>
                <c:pt idx="4384">
                  <c:v>10.10956633</c:v>
                </c:pt>
                <c:pt idx="4385">
                  <c:v>10.1076929</c:v>
                </c:pt>
                <c:pt idx="4386">
                  <c:v>10.106795679999999</c:v>
                </c:pt>
                <c:pt idx="4387">
                  <c:v>10.10626512</c:v>
                </c:pt>
                <c:pt idx="4388">
                  <c:v>10.105611740000001</c:v>
                </c:pt>
                <c:pt idx="4389">
                  <c:v>10.105366610000001</c:v>
                </c:pt>
                <c:pt idx="4390">
                  <c:v>10.10532575</c:v>
                </c:pt>
                <c:pt idx="4391">
                  <c:v>10.10528489</c:v>
                </c:pt>
                <c:pt idx="4392">
                  <c:v>10.10467175</c:v>
                </c:pt>
                <c:pt idx="4393">
                  <c:v>10.10364903</c:v>
                </c:pt>
                <c:pt idx="4394">
                  <c:v>10.10258428</c:v>
                </c:pt>
                <c:pt idx="4395">
                  <c:v>10.101928490000001</c:v>
                </c:pt>
                <c:pt idx="4396">
                  <c:v>10.101682459999999</c:v>
                </c:pt>
                <c:pt idx="4397">
                  <c:v>10.101682459999999</c:v>
                </c:pt>
                <c:pt idx="4398">
                  <c:v>10.101313299999999</c:v>
                </c:pt>
                <c:pt idx="4399">
                  <c:v>10.100861910000001</c:v>
                </c:pt>
                <c:pt idx="4400">
                  <c:v>10.09942433</c:v>
                </c:pt>
                <c:pt idx="4401">
                  <c:v>10.098025850000001</c:v>
                </c:pt>
                <c:pt idx="4402">
                  <c:v>10.097943519999999</c:v>
                </c:pt>
                <c:pt idx="4403">
                  <c:v>10.097490609999999</c:v>
                </c:pt>
                <c:pt idx="4404">
                  <c:v>10.097119899999999</c:v>
                </c:pt>
                <c:pt idx="4405">
                  <c:v>10.096790260000001</c:v>
                </c:pt>
                <c:pt idx="4406">
                  <c:v>10.09633683</c:v>
                </c:pt>
                <c:pt idx="4407">
                  <c:v>10.095841950000001</c:v>
                </c:pt>
                <c:pt idx="4408">
                  <c:v>10.09489273</c:v>
                </c:pt>
                <c:pt idx="4409">
                  <c:v>10.09402526</c:v>
                </c:pt>
                <c:pt idx="4410">
                  <c:v>10.09340519</c:v>
                </c:pt>
                <c:pt idx="4411">
                  <c:v>10.09323977</c:v>
                </c:pt>
                <c:pt idx="4412">
                  <c:v>10.09216387</c:v>
                </c:pt>
                <c:pt idx="4413">
                  <c:v>10.09187401</c:v>
                </c:pt>
                <c:pt idx="4414">
                  <c:v>10.090050099999999</c:v>
                </c:pt>
                <c:pt idx="4415">
                  <c:v>10.08942755</c:v>
                </c:pt>
                <c:pt idx="4416">
                  <c:v>10.08905384</c:v>
                </c:pt>
                <c:pt idx="4417">
                  <c:v>10.088846159999999</c:v>
                </c:pt>
                <c:pt idx="4418">
                  <c:v>10.08780711</c:v>
                </c:pt>
                <c:pt idx="4419">
                  <c:v>10.08751599</c:v>
                </c:pt>
                <c:pt idx="4420">
                  <c:v>10.087307989999999</c:v>
                </c:pt>
                <c:pt idx="4421">
                  <c:v>10.08718316</c:v>
                </c:pt>
                <c:pt idx="4422">
                  <c:v>10.086475549999999</c:v>
                </c:pt>
                <c:pt idx="4423">
                  <c:v>10.086392269999999</c:v>
                </c:pt>
                <c:pt idx="4424">
                  <c:v>10.08480861</c:v>
                </c:pt>
                <c:pt idx="4425">
                  <c:v>10.08405758</c:v>
                </c:pt>
                <c:pt idx="4426">
                  <c:v>10.08347305</c:v>
                </c:pt>
                <c:pt idx="4427">
                  <c:v>10.082888179999999</c:v>
                </c:pt>
                <c:pt idx="4428">
                  <c:v>10.08146636</c:v>
                </c:pt>
                <c:pt idx="4429">
                  <c:v>10.080754689999999</c:v>
                </c:pt>
                <c:pt idx="4430">
                  <c:v>10.080587169999999</c:v>
                </c:pt>
                <c:pt idx="4431">
                  <c:v>10.0797072</c:v>
                </c:pt>
                <c:pt idx="4432">
                  <c:v>10.07966527</c:v>
                </c:pt>
                <c:pt idx="4433">
                  <c:v>10.079078170000001</c:v>
                </c:pt>
                <c:pt idx="4434">
                  <c:v>10.078112900000001</c:v>
                </c:pt>
                <c:pt idx="4435">
                  <c:v>10.07760891</c:v>
                </c:pt>
                <c:pt idx="4436">
                  <c:v>10.076894490000001</c:v>
                </c:pt>
                <c:pt idx="4437">
                  <c:v>10.076768360000001</c:v>
                </c:pt>
                <c:pt idx="4438">
                  <c:v>10.076137490000001</c:v>
                </c:pt>
                <c:pt idx="4439">
                  <c:v>10.075337810000001</c:v>
                </c:pt>
                <c:pt idx="4440">
                  <c:v>10.075337810000001</c:v>
                </c:pt>
                <c:pt idx="4441">
                  <c:v>10.074495349999999</c:v>
                </c:pt>
                <c:pt idx="4442">
                  <c:v>10.07415817</c:v>
                </c:pt>
                <c:pt idx="4443">
                  <c:v>10.074116009999999</c:v>
                </c:pt>
                <c:pt idx="4444">
                  <c:v>10.073399090000001</c:v>
                </c:pt>
                <c:pt idx="4445">
                  <c:v>10.07297713</c:v>
                </c:pt>
                <c:pt idx="4446">
                  <c:v>10.07209044</c:v>
                </c:pt>
                <c:pt idx="4447">
                  <c:v>10.07192145</c:v>
                </c:pt>
                <c:pt idx="4448">
                  <c:v>10.07124524</c:v>
                </c:pt>
                <c:pt idx="4449">
                  <c:v>10.071118390000001</c:v>
                </c:pt>
                <c:pt idx="4450">
                  <c:v>10.07094925</c:v>
                </c:pt>
                <c:pt idx="4451">
                  <c:v>10.070145399999999</c:v>
                </c:pt>
                <c:pt idx="4452">
                  <c:v>10.069044359999999</c:v>
                </c:pt>
                <c:pt idx="4453">
                  <c:v>10.068408590000001</c:v>
                </c:pt>
                <c:pt idx="4454">
                  <c:v>10.067602709999999</c:v>
                </c:pt>
                <c:pt idx="4455">
                  <c:v>10.06743296</c:v>
                </c:pt>
                <c:pt idx="4456">
                  <c:v>10.06734808</c:v>
                </c:pt>
                <c:pt idx="4457">
                  <c:v>10.06722074</c:v>
                </c:pt>
                <c:pt idx="4458">
                  <c:v>10.06679617</c:v>
                </c:pt>
                <c:pt idx="4459">
                  <c:v>10.066668760000001</c:v>
                </c:pt>
                <c:pt idx="4460">
                  <c:v>10.066541340000001</c:v>
                </c:pt>
                <c:pt idx="4461">
                  <c:v>10.066073980000001</c:v>
                </c:pt>
                <c:pt idx="4462">
                  <c:v>10.06543632</c:v>
                </c:pt>
                <c:pt idx="4463">
                  <c:v>10.065351270000001</c:v>
                </c:pt>
                <c:pt idx="4464">
                  <c:v>10.065266210000001</c:v>
                </c:pt>
                <c:pt idx="4465">
                  <c:v>10.064585470000001</c:v>
                </c:pt>
                <c:pt idx="4466">
                  <c:v>10.063989449999999</c:v>
                </c:pt>
                <c:pt idx="4467">
                  <c:v>10.063819090000001</c:v>
                </c:pt>
                <c:pt idx="4468">
                  <c:v>10.063563500000001</c:v>
                </c:pt>
                <c:pt idx="4469">
                  <c:v>10.06343568</c:v>
                </c:pt>
                <c:pt idx="4470">
                  <c:v>10.063350460000001</c:v>
                </c:pt>
                <c:pt idx="4471">
                  <c:v>10.0627537</c:v>
                </c:pt>
                <c:pt idx="4472">
                  <c:v>10.06271106</c:v>
                </c:pt>
                <c:pt idx="4473">
                  <c:v>10.06211392</c:v>
                </c:pt>
                <c:pt idx="4474">
                  <c:v>10.06121753</c:v>
                </c:pt>
                <c:pt idx="4475">
                  <c:v>10.059294</c:v>
                </c:pt>
                <c:pt idx="4476">
                  <c:v>10.05916564</c:v>
                </c:pt>
                <c:pt idx="4477">
                  <c:v>10.059122840000001</c:v>
                </c:pt>
                <c:pt idx="4478">
                  <c:v>10.05762395</c:v>
                </c:pt>
                <c:pt idx="4479">
                  <c:v>10.05599402</c:v>
                </c:pt>
                <c:pt idx="4480">
                  <c:v>10.055779360000001</c:v>
                </c:pt>
                <c:pt idx="4481">
                  <c:v>10.055092139999999</c:v>
                </c:pt>
                <c:pt idx="4482">
                  <c:v>10.05449043</c:v>
                </c:pt>
                <c:pt idx="4483">
                  <c:v>10.05406041</c:v>
                </c:pt>
                <c:pt idx="4484">
                  <c:v>10.05139018</c:v>
                </c:pt>
                <c:pt idx="4485">
                  <c:v>10.04979326</c:v>
                </c:pt>
                <c:pt idx="4486">
                  <c:v>10.04953405</c:v>
                </c:pt>
                <c:pt idx="4487">
                  <c:v>10.049318</c:v>
                </c:pt>
                <c:pt idx="4488">
                  <c:v>10.049274779999999</c:v>
                </c:pt>
                <c:pt idx="4489">
                  <c:v>10.04914512</c:v>
                </c:pt>
                <c:pt idx="4490">
                  <c:v>10.046591729999999</c:v>
                </c:pt>
                <c:pt idx="4491">
                  <c:v>10.04641838</c:v>
                </c:pt>
                <c:pt idx="4492">
                  <c:v>10.0463317</c:v>
                </c:pt>
                <c:pt idx="4493">
                  <c:v>10.04585479</c:v>
                </c:pt>
                <c:pt idx="4494">
                  <c:v>10.045551189999999</c:v>
                </c:pt>
                <c:pt idx="4495">
                  <c:v>10.04459641</c:v>
                </c:pt>
                <c:pt idx="4496">
                  <c:v>10.04433586</c:v>
                </c:pt>
                <c:pt idx="4497">
                  <c:v>10.044031800000001</c:v>
                </c:pt>
                <c:pt idx="4498">
                  <c:v>10.043466860000001</c:v>
                </c:pt>
                <c:pt idx="4499">
                  <c:v>10.042684120000001</c:v>
                </c:pt>
                <c:pt idx="4500">
                  <c:v>10.042466579999999</c:v>
                </c:pt>
                <c:pt idx="4501">
                  <c:v>10.04229252</c:v>
                </c:pt>
                <c:pt idx="4502">
                  <c:v>10.0415524</c:v>
                </c:pt>
                <c:pt idx="4503">
                  <c:v>10.041378180000001</c:v>
                </c:pt>
                <c:pt idx="4504">
                  <c:v>10.03924147</c:v>
                </c:pt>
                <c:pt idx="4505">
                  <c:v>10.03919782</c:v>
                </c:pt>
                <c:pt idx="4506">
                  <c:v>10.038368030000001</c:v>
                </c:pt>
                <c:pt idx="4507">
                  <c:v>10.038018449999999</c:v>
                </c:pt>
                <c:pt idx="4508">
                  <c:v>10.03692519</c:v>
                </c:pt>
                <c:pt idx="4509">
                  <c:v>10.03539262</c:v>
                </c:pt>
                <c:pt idx="4510">
                  <c:v>10.03447195</c:v>
                </c:pt>
                <c:pt idx="4511">
                  <c:v>10.03447195</c:v>
                </c:pt>
                <c:pt idx="4512">
                  <c:v>10.03398936</c:v>
                </c:pt>
                <c:pt idx="4513">
                  <c:v>10.033901589999999</c:v>
                </c:pt>
                <c:pt idx="4514">
                  <c:v>10.033550440000001</c:v>
                </c:pt>
                <c:pt idx="4515">
                  <c:v>10.033155239999999</c:v>
                </c:pt>
                <c:pt idx="4516">
                  <c:v>10.031792810000001</c:v>
                </c:pt>
                <c:pt idx="4517">
                  <c:v>10.03148491</c:v>
                </c:pt>
                <c:pt idx="4518">
                  <c:v>10.03148491</c:v>
                </c:pt>
                <c:pt idx="4519">
                  <c:v>10.031220920000001</c:v>
                </c:pt>
                <c:pt idx="4520">
                  <c:v>10.030164259999999</c:v>
                </c:pt>
                <c:pt idx="4521">
                  <c:v>10.0286654</c:v>
                </c:pt>
                <c:pt idx="4522">
                  <c:v>10.028488919999999</c:v>
                </c:pt>
                <c:pt idx="4523">
                  <c:v>10.027341010000001</c:v>
                </c:pt>
                <c:pt idx="4524">
                  <c:v>10.02455408</c:v>
                </c:pt>
                <c:pt idx="4525">
                  <c:v>10.023446</c:v>
                </c:pt>
                <c:pt idx="4526">
                  <c:v>10.023002419999999</c:v>
                </c:pt>
                <c:pt idx="4527">
                  <c:v>10.022247889999999</c:v>
                </c:pt>
                <c:pt idx="4528">
                  <c:v>10.02193703</c:v>
                </c:pt>
                <c:pt idx="4529">
                  <c:v>10.02193703</c:v>
                </c:pt>
                <c:pt idx="4530">
                  <c:v>10.02127059</c:v>
                </c:pt>
                <c:pt idx="4531">
                  <c:v>10.02127059</c:v>
                </c:pt>
                <c:pt idx="4532">
                  <c:v>10.02127059</c:v>
                </c:pt>
                <c:pt idx="4533">
                  <c:v>10.020826039999999</c:v>
                </c:pt>
                <c:pt idx="4534">
                  <c:v>10.020203349999999</c:v>
                </c:pt>
                <c:pt idx="4535">
                  <c:v>10.02006987</c:v>
                </c:pt>
                <c:pt idx="4536">
                  <c:v>10.01913498</c:v>
                </c:pt>
                <c:pt idx="4537">
                  <c:v>10.01891225</c:v>
                </c:pt>
                <c:pt idx="4538">
                  <c:v>10.017351809999999</c:v>
                </c:pt>
                <c:pt idx="4539">
                  <c:v>10.01708406</c:v>
                </c:pt>
                <c:pt idx="4540">
                  <c:v>10.01538665</c:v>
                </c:pt>
                <c:pt idx="4541">
                  <c:v>10.015252520000001</c:v>
                </c:pt>
                <c:pt idx="4542">
                  <c:v>10.014715819999999</c:v>
                </c:pt>
                <c:pt idx="4543">
                  <c:v>10.01368634</c:v>
                </c:pt>
                <c:pt idx="4544">
                  <c:v>10.01368634</c:v>
                </c:pt>
                <c:pt idx="4545">
                  <c:v>10.013104</c:v>
                </c:pt>
                <c:pt idx="4546">
                  <c:v>10.01229711</c:v>
                </c:pt>
                <c:pt idx="4547">
                  <c:v>10.011624210000001</c:v>
                </c:pt>
                <c:pt idx="4548">
                  <c:v>10.01113046</c:v>
                </c:pt>
                <c:pt idx="4549">
                  <c:v>10.011040660000001</c:v>
                </c:pt>
                <c:pt idx="4550">
                  <c:v>10.010097289999999</c:v>
                </c:pt>
                <c:pt idx="4551">
                  <c:v>10.00973767</c:v>
                </c:pt>
                <c:pt idx="4552">
                  <c:v>10.008478</c:v>
                </c:pt>
                <c:pt idx="4553">
                  <c:v>10.0052767</c:v>
                </c:pt>
                <c:pt idx="4554">
                  <c:v>10.004282659999999</c:v>
                </c:pt>
                <c:pt idx="4555">
                  <c:v>10.004237460000001</c:v>
                </c:pt>
                <c:pt idx="4556">
                  <c:v>10.003830499999999</c:v>
                </c:pt>
                <c:pt idx="4557">
                  <c:v>10.003649579999999</c:v>
                </c:pt>
                <c:pt idx="4558">
                  <c:v>10.00133995</c:v>
                </c:pt>
                <c:pt idx="4559">
                  <c:v>10.001249270000001</c:v>
                </c:pt>
                <c:pt idx="4560">
                  <c:v>10.001249270000001</c:v>
                </c:pt>
                <c:pt idx="4561">
                  <c:v>10.000341990000001</c:v>
                </c:pt>
                <c:pt idx="4562">
                  <c:v>10.000024249999999</c:v>
                </c:pt>
                <c:pt idx="4563">
                  <c:v>9.9998426410000008</c:v>
                </c:pt>
                <c:pt idx="4564">
                  <c:v>9.9987977319999999</c:v>
                </c:pt>
                <c:pt idx="4565">
                  <c:v>9.9987977319999999</c:v>
                </c:pt>
                <c:pt idx="4566">
                  <c:v>9.9967501829999996</c:v>
                </c:pt>
                <c:pt idx="4567">
                  <c:v>9.9957020369999992</c:v>
                </c:pt>
                <c:pt idx="4568">
                  <c:v>9.9937851910000006</c:v>
                </c:pt>
                <c:pt idx="4569">
                  <c:v>9.9930997109999993</c:v>
                </c:pt>
                <c:pt idx="4570">
                  <c:v>9.992825388</c:v>
                </c:pt>
                <c:pt idx="4571">
                  <c:v>9.9919562010000007</c:v>
                </c:pt>
                <c:pt idx="4572">
                  <c:v>9.9898945799999996</c:v>
                </c:pt>
                <c:pt idx="4573">
                  <c:v>9.9891146390000003</c:v>
                </c:pt>
                <c:pt idx="4574">
                  <c:v>9.9881962800000004</c:v>
                </c:pt>
                <c:pt idx="4575">
                  <c:v>9.9876448609999997</c:v>
                </c:pt>
                <c:pt idx="4576">
                  <c:v>9.9875988949999996</c:v>
                </c:pt>
                <c:pt idx="4577">
                  <c:v>9.9873690370000006</c:v>
                </c:pt>
                <c:pt idx="4578">
                  <c:v>9.9871851120000006</c:v>
                </c:pt>
                <c:pt idx="4579">
                  <c:v>9.9864950920000002</c:v>
                </c:pt>
                <c:pt idx="4580">
                  <c:v>9.9862649789999995</c:v>
                </c:pt>
                <c:pt idx="4581">
                  <c:v>9.9852979279999996</c:v>
                </c:pt>
                <c:pt idx="4582">
                  <c:v>9.9840532</c:v>
                </c:pt>
                <c:pt idx="4583">
                  <c:v>9.9835456449999995</c:v>
                </c:pt>
                <c:pt idx="4584">
                  <c:v>9.9829454739999992</c:v>
                </c:pt>
                <c:pt idx="4585">
                  <c:v>9.982806922</c:v>
                </c:pt>
                <c:pt idx="4586">
                  <c:v>9.9805411819999996</c:v>
                </c:pt>
                <c:pt idx="4587">
                  <c:v>9.9804948889999991</c:v>
                </c:pt>
                <c:pt idx="4588">
                  <c:v>9.9793368650000005</c:v>
                </c:pt>
                <c:pt idx="4589">
                  <c:v>9.9790587389999992</c:v>
                </c:pt>
                <c:pt idx="4590">
                  <c:v>9.9790123780000002</c:v>
                </c:pt>
                <c:pt idx="4591">
                  <c:v>9.9784558689999994</c:v>
                </c:pt>
                <c:pt idx="4592">
                  <c:v>9.9782702969999999</c:v>
                </c:pt>
                <c:pt idx="4593">
                  <c:v>9.9778062169999995</c:v>
                </c:pt>
                <c:pt idx="4594">
                  <c:v>9.9767844819999993</c:v>
                </c:pt>
                <c:pt idx="4595">
                  <c:v>9.9759942430000006</c:v>
                </c:pt>
                <c:pt idx="4596">
                  <c:v>9.9755756289999997</c:v>
                </c:pt>
                <c:pt idx="4597">
                  <c:v>9.9742721509999992</c:v>
                </c:pt>
                <c:pt idx="4598">
                  <c:v>9.9718468900000001</c:v>
                </c:pt>
                <c:pt idx="4599">
                  <c:v>9.9717067920000009</c:v>
                </c:pt>
                <c:pt idx="4600">
                  <c:v>9.9709125289999996</c:v>
                </c:pt>
                <c:pt idx="4601">
                  <c:v>9.9707722990000001</c:v>
                </c:pt>
                <c:pt idx="4602">
                  <c:v>9.9689943549999995</c:v>
                </c:pt>
                <c:pt idx="4603">
                  <c:v>9.9687601790000002</c:v>
                </c:pt>
                <c:pt idx="4604">
                  <c:v>9.9670724939999999</c:v>
                </c:pt>
                <c:pt idx="4605">
                  <c:v>9.9670255730000008</c:v>
                </c:pt>
                <c:pt idx="4606">
                  <c:v>9.9663684509999992</c:v>
                </c:pt>
                <c:pt idx="4607">
                  <c:v>9.9657578779999998</c:v>
                </c:pt>
                <c:pt idx="4608">
                  <c:v>9.9645826520000007</c:v>
                </c:pt>
                <c:pt idx="4609">
                  <c:v>9.9641121740000003</c:v>
                </c:pt>
                <c:pt idx="4610">
                  <c:v>9.9641121740000003</c:v>
                </c:pt>
                <c:pt idx="4611">
                  <c:v>9.9641121740000003</c:v>
                </c:pt>
                <c:pt idx="4612">
                  <c:v>9.9635002220000004</c:v>
                </c:pt>
                <c:pt idx="4613">
                  <c:v>9.9634531339999999</c:v>
                </c:pt>
                <c:pt idx="4614">
                  <c:v>9.9618979599999999</c:v>
                </c:pt>
                <c:pt idx="4615">
                  <c:v>9.9612374579999994</c:v>
                </c:pt>
                <c:pt idx="4616">
                  <c:v>9.9611902630000007</c:v>
                </c:pt>
                <c:pt idx="4617">
                  <c:v>9.9604820640000007</c:v>
                </c:pt>
                <c:pt idx="4618">
                  <c:v>9.9580230850000007</c:v>
                </c:pt>
                <c:pt idx="4619">
                  <c:v>9.9577863260000008</c:v>
                </c:pt>
                <c:pt idx="4620">
                  <c:v>9.9575495109999999</c:v>
                </c:pt>
                <c:pt idx="4621">
                  <c:v>9.9573126389999995</c:v>
                </c:pt>
                <c:pt idx="4622">
                  <c:v>9.9566965110000005</c:v>
                </c:pt>
                <c:pt idx="4623">
                  <c:v>9.9565542730000001</c:v>
                </c:pt>
                <c:pt idx="4624">
                  <c:v>9.9541806669999993</c:v>
                </c:pt>
                <c:pt idx="4625">
                  <c:v>9.9536101620000004</c:v>
                </c:pt>
                <c:pt idx="4626">
                  <c:v>9.9530869129999999</c:v>
                </c:pt>
                <c:pt idx="4627">
                  <c:v>9.9522777169999994</c:v>
                </c:pt>
                <c:pt idx="4628">
                  <c:v>9.9520872219999994</c:v>
                </c:pt>
                <c:pt idx="4629">
                  <c:v>9.9514202059999999</c:v>
                </c:pt>
                <c:pt idx="4630">
                  <c:v>9.9514202059999999</c:v>
                </c:pt>
                <c:pt idx="4631">
                  <c:v>9.9509434940000006</c:v>
                </c:pt>
                <c:pt idx="4632">
                  <c:v>9.9508004359999997</c:v>
                </c:pt>
                <c:pt idx="4633">
                  <c:v>9.9503711379999995</c:v>
                </c:pt>
                <c:pt idx="4634">
                  <c:v>9.9498939249999996</c:v>
                </c:pt>
                <c:pt idx="4635">
                  <c:v>9.9497507170000006</c:v>
                </c:pt>
                <c:pt idx="4636">
                  <c:v>9.9487954700000003</c:v>
                </c:pt>
                <c:pt idx="4637">
                  <c:v>9.9486998950000007</c:v>
                </c:pt>
                <c:pt idx="4638">
                  <c:v>9.9476958070000006</c:v>
                </c:pt>
                <c:pt idx="4639">
                  <c:v>9.9471694540000009</c:v>
                </c:pt>
                <c:pt idx="4640">
                  <c:v>9.9468343570000002</c:v>
                </c:pt>
                <c:pt idx="4641">
                  <c:v>9.9463075500000002</c:v>
                </c:pt>
                <c:pt idx="4642">
                  <c:v>9.9461638269999995</c:v>
                </c:pt>
                <c:pt idx="4643">
                  <c:v>9.9452531020000006</c:v>
                </c:pt>
                <c:pt idx="4644">
                  <c:v>9.9451092269999997</c:v>
                </c:pt>
                <c:pt idx="4645">
                  <c:v>9.9442935469999991</c:v>
                </c:pt>
                <c:pt idx="4646">
                  <c:v>9.9424197630000002</c:v>
                </c:pt>
                <c:pt idx="4647">
                  <c:v>9.9413612049999998</c:v>
                </c:pt>
                <c:pt idx="4648">
                  <c:v>9.9395783729999998</c:v>
                </c:pt>
                <c:pt idx="4649">
                  <c:v>9.9378406689999998</c:v>
                </c:pt>
                <c:pt idx="4650">
                  <c:v>9.9364386529999997</c:v>
                </c:pt>
                <c:pt idx="4651">
                  <c:v>9.9360515429999996</c:v>
                </c:pt>
                <c:pt idx="4652">
                  <c:v>9.9354705980000002</c:v>
                </c:pt>
                <c:pt idx="4653">
                  <c:v>9.9352768749999996</c:v>
                </c:pt>
                <c:pt idx="4654">
                  <c:v>9.9347439420000008</c:v>
                </c:pt>
                <c:pt idx="4655">
                  <c:v>9.9333861030000001</c:v>
                </c:pt>
                <c:pt idx="4656">
                  <c:v>9.9326579299999995</c:v>
                </c:pt>
                <c:pt idx="4657">
                  <c:v>9.9308108480000001</c:v>
                </c:pt>
                <c:pt idx="4658">
                  <c:v>9.9303728810000003</c:v>
                </c:pt>
                <c:pt idx="4659">
                  <c:v>9.9295937999999992</c:v>
                </c:pt>
                <c:pt idx="4660">
                  <c:v>9.9292040309999994</c:v>
                </c:pt>
                <c:pt idx="4661">
                  <c:v>9.9290578289999996</c:v>
                </c:pt>
                <c:pt idx="4662">
                  <c:v>9.9290090899999992</c:v>
                </c:pt>
                <c:pt idx="4663">
                  <c:v>9.9284728050000002</c:v>
                </c:pt>
                <c:pt idx="4664">
                  <c:v>9.9281801650000006</c:v>
                </c:pt>
                <c:pt idx="4665">
                  <c:v>9.9279850239999998</c:v>
                </c:pt>
                <c:pt idx="4666">
                  <c:v>9.9277898449999995</c:v>
                </c:pt>
                <c:pt idx="4667">
                  <c:v>9.9274481899999998</c:v>
                </c:pt>
                <c:pt idx="4668">
                  <c:v>9.9271552500000002</c:v>
                </c:pt>
                <c:pt idx="4669">
                  <c:v>9.9258848499999992</c:v>
                </c:pt>
                <c:pt idx="4670">
                  <c:v>9.9255914510000007</c:v>
                </c:pt>
                <c:pt idx="4671">
                  <c:v>9.9248575779999992</c:v>
                </c:pt>
                <c:pt idx="4672">
                  <c:v>9.9241231659999993</c:v>
                </c:pt>
                <c:pt idx="4673">
                  <c:v>9.9233391980000007</c:v>
                </c:pt>
                <c:pt idx="4674">
                  <c:v>9.9227508190000009</c:v>
                </c:pt>
                <c:pt idx="4675">
                  <c:v>9.9224074370000004</c:v>
                </c:pt>
                <c:pt idx="4676">
                  <c:v>9.9217203210000005</c:v>
                </c:pt>
                <c:pt idx="4677">
                  <c:v>9.9215730200000003</c:v>
                </c:pt>
                <c:pt idx="4678">
                  <c:v>9.9212292340000001</c:v>
                </c:pt>
                <c:pt idx="4679">
                  <c:v>9.9209835999999996</c:v>
                </c:pt>
                <c:pt idx="4680">
                  <c:v>9.9209344660000003</c:v>
                </c:pt>
                <c:pt idx="4681">
                  <c:v>9.9201971659999995</c:v>
                </c:pt>
                <c:pt idx="4682">
                  <c:v>9.9199512789999993</c:v>
                </c:pt>
                <c:pt idx="4683">
                  <c:v>9.9198037170000006</c:v>
                </c:pt>
                <c:pt idx="4684">
                  <c:v>9.9196069340000008</c:v>
                </c:pt>
                <c:pt idx="4685">
                  <c:v>9.9187209329999995</c:v>
                </c:pt>
                <c:pt idx="4686">
                  <c:v>9.9177848569999991</c:v>
                </c:pt>
                <c:pt idx="4687">
                  <c:v>9.9177848569999991</c:v>
                </c:pt>
                <c:pt idx="4688">
                  <c:v>9.9176369760000007</c:v>
                </c:pt>
                <c:pt idx="4689">
                  <c:v>9.9171931999999998</c:v>
                </c:pt>
                <c:pt idx="4690">
                  <c:v>9.9168479040000008</c:v>
                </c:pt>
                <c:pt idx="4691">
                  <c:v>9.9156137320000006</c:v>
                </c:pt>
                <c:pt idx="4692">
                  <c:v>9.9148724969999993</c:v>
                </c:pt>
                <c:pt idx="4693">
                  <c:v>9.914823062</c:v>
                </c:pt>
                <c:pt idx="4694">
                  <c:v>9.9142791139999993</c:v>
                </c:pt>
                <c:pt idx="4695">
                  <c:v>9.9136358839999996</c:v>
                </c:pt>
                <c:pt idx="4696">
                  <c:v>9.9135368879999994</c:v>
                </c:pt>
                <c:pt idx="4697">
                  <c:v>9.9121003559999998</c:v>
                </c:pt>
                <c:pt idx="4698">
                  <c:v>9.9119020510000002</c:v>
                </c:pt>
                <c:pt idx="4699">
                  <c:v>9.9116541149999993</c:v>
                </c:pt>
                <c:pt idx="4700">
                  <c:v>9.9097677900000001</c:v>
                </c:pt>
                <c:pt idx="4701">
                  <c:v>9.9090719309999997</c:v>
                </c:pt>
                <c:pt idx="4702">
                  <c:v>9.9084750939999999</c:v>
                </c:pt>
                <c:pt idx="4703">
                  <c:v>9.9070312660000006</c:v>
                </c:pt>
                <c:pt idx="4704">
                  <c:v>9.9052859340000001</c:v>
                </c:pt>
                <c:pt idx="4705">
                  <c:v>9.9040873729999994</c:v>
                </c:pt>
                <c:pt idx="4706">
                  <c:v>9.9038374910000009</c:v>
                </c:pt>
                <c:pt idx="4707">
                  <c:v>9.9034875529999997</c:v>
                </c:pt>
                <c:pt idx="4708">
                  <c:v>9.9034875529999997</c:v>
                </c:pt>
                <c:pt idx="4709">
                  <c:v>9.9030874729999994</c:v>
                </c:pt>
                <c:pt idx="4710">
                  <c:v>9.9011347870000002</c:v>
                </c:pt>
                <c:pt idx="4711">
                  <c:v>9.9006334840000001</c:v>
                </c:pt>
                <c:pt idx="4712">
                  <c:v>9.8959089070000008</c:v>
                </c:pt>
                <c:pt idx="4713">
                  <c:v>9.8942449709999991</c:v>
                </c:pt>
                <c:pt idx="4714">
                  <c:v>9.8916679760000008</c:v>
                </c:pt>
                <c:pt idx="4715">
                  <c:v>9.8912631379999993</c:v>
                </c:pt>
                <c:pt idx="4716">
                  <c:v>9.8877645919999999</c:v>
                </c:pt>
                <c:pt idx="4717">
                  <c:v>9.8873581710000007</c:v>
                </c:pt>
                <c:pt idx="4718">
                  <c:v>9.8861379140000007</c:v>
                </c:pt>
                <c:pt idx="4719">
                  <c:v>9.8861379140000007</c:v>
                </c:pt>
                <c:pt idx="4720">
                  <c:v>9.8843047330000005</c:v>
                </c:pt>
                <c:pt idx="4721">
                  <c:v>9.8824171219999997</c:v>
                </c:pt>
                <c:pt idx="4722">
                  <c:v>9.8820085209999995</c:v>
                </c:pt>
                <c:pt idx="4723">
                  <c:v>9.8817019599999991</c:v>
                </c:pt>
                <c:pt idx="4724">
                  <c:v>9.8802701010000007</c:v>
                </c:pt>
                <c:pt idx="4725">
                  <c:v>9.8796046119999996</c:v>
                </c:pt>
                <c:pt idx="4726">
                  <c:v>9.8788874359999994</c:v>
                </c:pt>
                <c:pt idx="4727">
                  <c:v>9.8761677419999998</c:v>
                </c:pt>
                <c:pt idx="4728">
                  <c:v>9.8753966720000008</c:v>
                </c:pt>
                <c:pt idx="4729">
                  <c:v>9.8748822959999991</c:v>
                </c:pt>
                <c:pt idx="4730">
                  <c:v>9.8742132100000006</c:v>
                </c:pt>
                <c:pt idx="4731">
                  <c:v>9.8728736940000008</c:v>
                </c:pt>
                <c:pt idx="4732">
                  <c:v>9.8725127480000001</c:v>
                </c:pt>
                <c:pt idx="4733">
                  <c:v>9.8717388540000002</c:v>
                </c:pt>
                <c:pt idx="4734">
                  <c:v>9.8714291289999991</c:v>
                </c:pt>
                <c:pt idx="4735">
                  <c:v>9.8685337230000005</c:v>
                </c:pt>
                <c:pt idx="4736">
                  <c:v>9.8681712069999996</c:v>
                </c:pt>
                <c:pt idx="4737">
                  <c:v>9.8671347229999995</c:v>
                </c:pt>
                <c:pt idx="4738">
                  <c:v>9.8668754340000007</c:v>
                </c:pt>
                <c:pt idx="4739">
                  <c:v>9.8658376049999994</c:v>
                </c:pt>
                <c:pt idx="4740">
                  <c:v>9.8652663399999998</c:v>
                </c:pt>
                <c:pt idx="4741">
                  <c:v>9.8645388020000002</c:v>
                </c:pt>
                <c:pt idx="4742">
                  <c:v>9.8632383109999999</c:v>
                </c:pt>
                <c:pt idx="4743">
                  <c:v>9.861362626</c:v>
                </c:pt>
                <c:pt idx="4744">
                  <c:v>9.8613104739999997</c:v>
                </c:pt>
                <c:pt idx="4745">
                  <c:v>9.8596923929999996</c:v>
                </c:pt>
                <c:pt idx="4746">
                  <c:v>9.8576530160000004</c:v>
                </c:pt>
                <c:pt idx="4747">
                  <c:v>9.8555045630000002</c:v>
                </c:pt>
                <c:pt idx="4748">
                  <c:v>9.8549273619999997</c:v>
                </c:pt>
                <c:pt idx="4749">
                  <c:v>9.854822381</c:v>
                </c:pt>
                <c:pt idx="4750">
                  <c:v>9.8539821330000006</c:v>
                </c:pt>
                <c:pt idx="4751">
                  <c:v>9.8539295940000002</c:v>
                </c:pt>
                <c:pt idx="4752">
                  <c:v>9.8519310660000006</c:v>
                </c:pt>
                <c:pt idx="4753">
                  <c:v>9.8517731170000005</c:v>
                </c:pt>
                <c:pt idx="4754">
                  <c:v>9.8516151430000001</c:v>
                </c:pt>
                <c:pt idx="4755">
                  <c:v>9.8510883840000005</c:v>
                </c:pt>
                <c:pt idx="4756">
                  <c:v>9.8501922549999996</c:v>
                </c:pt>
                <c:pt idx="4757">
                  <c:v>9.8496119800000006</c:v>
                </c:pt>
                <c:pt idx="4758">
                  <c:v>9.8485032439999998</c:v>
                </c:pt>
                <c:pt idx="4759">
                  <c:v>9.8481862370000002</c:v>
                </c:pt>
                <c:pt idx="4760">
                  <c:v>9.8473403919999996</c:v>
                </c:pt>
                <c:pt idx="4761">
                  <c:v>9.8466526160000001</c:v>
                </c:pt>
                <c:pt idx="4762">
                  <c:v>9.8459643660000005</c:v>
                </c:pt>
                <c:pt idx="4763">
                  <c:v>9.8445334100000004</c:v>
                </c:pt>
                <c:pt idx="4764">
                  <c:v>9.8444803719999996</c:v>
                </c:pt>
                <c:pt idx="4765">
                  <c:v>9.8441620860000008</c:v>
                </c:pt>
                <c:pt idx="4766">
                  <c:v>9.8438967710000007</c:v>
                </c:pt>
                <c:pt idx="4767">
                  <c:v>9.8423033990000004</c:v>
                </c:pt>
                <c:pt idx="4768">
                  <c:v>9.8413461560000002</c:v>
                </c:pt>
                <c:pt idx="4769">
                  <c:v>9.8404945030000004</c:v>
                </c:pt>
                <c:pt idx="4770">
                  <c:v>9.8396421239999992</c:v>
                </c:pt>
                <c:pt idx="4771">
                  <c:v>9.8373477499999993</c:v>
                </c:pt>
                <c:pt idx="4772">
                  <c:v>9.8353157719999995</c:v>
                </c:pt>
                <c:pt idx="4773">
                  <c:v>9.8351016399999995</c:v>
                </c:pt>
                <c:pt idx="4774">
                  <c:v>9.8338158789999994</c:v>
                </c:pt>
                <c:pt idx="4775">
                  <c:v>9.8337086580000008</c:v>
                </c:pt>
                <c:pt idx="4776">
                  <c:v>9.8336550430000003</c:v>
                </c:pt>
                <c:pt idx="4777">
                  <c:v>9.8317767049999993</c:v>
                </c:pt>
                <c:pt idx="4778">
                  <c:v>9.8302714899999994</c:v>
                </c:pt>
                <c:pt idx="4779">
                  <c:v>9.8295718700000005</c:v>
                </c:pt>
                <c:pt idx="4780">
                  <c:v>9.8290333669999992</c:v>
                </c:pt>
                <c:pt idx="4781">
                  <c:v>9.8277937079999997</c:v>
                </c:pt>
                <c:pt idx="4782">
                  <c:v>9.8270923509999992</c:v>
                </c:pt>
                <c:pt idx="4783">
                  <c:v>9.825093485</c:v>
                </c:pt>
                <c:pt idx="4784">
                  <c:v>9.8227654470000001</c:v>
                </c:pt>
                <c:pt idx="4785">
                  <c:v>9.8227112430000005</c:v>
                </c:pt>
                <c:pt idx="4786">
                  <c:v>9.8221690309999996</c:v>
                </c:pt>
                <c:pt idx="4787">
                  <c:v>9.8221690309999996</c:v>
                </c:pt>
                <c:pt idx="4788">
                  <c:v>9.8210294299999994</c:v>
                </c:pt>
                <c:pt idx="4789">
                  <c:v>9.8171123369999993</c:v>
                </c:pt>
                <c:pt idx="4790">
                  <c:v>9.8169487909999997</c:v>
                </c:pt>
                <c:pt idx="4791">
                  <c:v>9.8157486380000005</c:v>
                </c:pt>
                <c:pt idx="4792">
                  <c:v>9.8149841539999994</c:v>
                </c:pt>
                <c:pt idx="4793">
                  <c:v>9.8115915380000001</c:v>
                </c:pt>
                <c:pt idx="4794">
                  <c:v>9.8113174379999997</c:v>
                </c:pt>
                <c:pt idx="4795">
                  <c:v>9.8106592900000003</c:v>
                </c:pt>
                <c:pt idx="4796">
                  <c:v>9.8094515609999995</c:v>
                </c:pt>
                <c:pt idx="4797">
                  <c:v>9.8092867570000006</c:v>
                </c:pt>
                <c:pt idx="4798">
                  <c:v>9.8079673510000003</c:v>
                </c:pt>
                <c:pt idx="4799">
                  <c:v>9.8057644639999992</c:v>
                </c:pt>
                <c:pt idx="4800">
                  <c:v>9.8050474800000007</c:v>
                </c:pt>
                <c:pt idx="4801">
                  <c:v>9.8050474800000007</c:v>
                </c:pt>
                <c:pt idx="4802">
                  <c:v>9.8043299810000004</c:v>
                </c:pt>
                <c:pt idx="4803">
                  <c:v>9.8037777080000001</c:v>
                </c:pt>
                <c:pt idx="4804">
                  <c:v>9.8026722470000003</c:v>
                </c:pt>
                <c:pt idx="4805">
                  <c:v>9.8023403709999997</c:v>
                </c:pt>
                <c:pt idx="4806">
                  <c:v>9.8018976969999994</c:v>
                </c:pt>
                <c:pt idx="4807">
                  <c:v>9.8012333179999995</c:v>
                </c:pt>
                <c:pt idx="4808">
                  <c:v>9.7985158499999994</c:v>
                </c:pt>
                <c:pt idx="4809">
                  <c:v>9.7973489560000004</c:v>
                </c:pt>
                <c:pt idx="4810">
                  <c:v>9.7964033300000004</c:v>
                </c:pt>
                <c:pt idx="4811">
                  <c:v>9.7960693659999993</c:v>
                </c:pt>
                <c:pt idx="4812">
                  <c:v>9.7951225280000003</c:v>
                </c:pt>
                <c:pt idx="4813">
                  <c:v>9.7927794309999996</c:v>
                </c:pt>
                <c:pt idx="4814">
                  <c:v>9.792500124</c:v>
                </c:pt>
                <c:pt idx="4815">
                  <c:v>9.7924442539999994</c:v>
                </c:pt>
                <c:pt idx="4816">
                  <c:v>9.7901508669999995</c:v>
                </c:pt>
                <c:pt idx="4817">
                  <c:v>9.7900388599999992</c:v>
                </c:pt>
                <c:pt idx="4818">
                  <c:v>9.7888059520000006</c:v>
                </c:pt>
                <c:pt idx="4819">
                  <c:v>9.7879644609999996</c:v>
                </c:pt>
                <c:pt idx="4820">
                  <c:v>9.7859419889999995</c:v>
                </c:pt>
                <c:pt idx="4821">
                  <c:v>9.7858857500000003</c:v>
                </c:pt>
                <c:pt idx="4822">
                  <c:v>9.7841407950000008</c:v>
                </c:pt>
                <c:pt idx="4823">
                  <c:v>9.7827313510000007</c:v>
                </c:pt>
                <c:pt idx="4824">
                  <c:v>9.7807547869999993</c:v>
                </c:pt>
                <c:pt idx="4825">
                  <c:v>9.7806417230000005</c:v>
                </c:pt>
                <c:pt idx="4826">
                  <c:v>9.7799064910000002</c:v>
                </c:pt>
                <c:pt idx="4827">
                  <c:v>9.7788875839999996</c:v>
                </c:pt>
                <c:pt idx="4828">
                  <c:v>9.7784344040000004</c:v>
                </c:pt>
                <c:pt idx="4829">
                  <c:v>9.7774707119999995</c:v>
                </c:pt>
                <c:pt idx="4830">
                  <c:v>9.7755405379999996</c:v>
                </c:pt>
                <c:pt idx="4831">
                  <c:v>9.7750289860000006</c:v>
                </c:pt>
                <c:pt idx="4832">
                  <c:v>9.7742896140000006</c:v>
                </c:pt>
                <c:pt idx="4833">
                  <c:v>9.7731510509999993</c:v>
                </c:pt>
                <c:pt idx="4834">
                  <c:v>9.7728662069999999</c:v>
                </c:pt>
                <c:pt idx="4835">
                  <c:v>9.7712695830000005</c:v>
                </c:pt>
                <c:pt idx="4836">
                  <c:v>9.7712695830000005</c:v>
                </c:pt>
                <c:pt idx="4837">
                  <c:v>9.7693845679999995</c:v>
                </c:pt>
                <c:pt idx="4838">
                  <c:v>9.7690414560000001</c:v>
                </c:pt>
                <c:pt idx="4839">
                  <c:v>9.7674387080000002</c:v>
                </c:pt>
                <c:pt idx="4840">
                  <c:v>9.7670949280000006</c:v>
                </c:pt>
                <c:pt idx="4841">
                  <c:v>9.7669803080000008</c:v>
                </c:pt>
                <c:pt idx="4842">
                  <c:v>9.766865675</c:v>
                </c:pt>
                <c:pt idx="4843">
                  <c:v>9.7667510289999999</c:v>
                </c:pt>
                <c:pt idx="4844">
                  <c:v>9.7659481390000007</c:v>
                </c:pt>
                <c:pt idx="4845">
                  <c:v>9.763765609</c:v>
                </c:pt>
                <c:pt idx="4846">
                  <c:v>9.7623847119999994</c:v>
                </c:pt>
                <c:pt idx="4847">
                  <c:v>9.7618087740000004</c:v>
                </c:pt>
                <c:pt idx="4848">
                  <c:v>9.7613477849999999</c:v>
                </c:pt>
                <c:pt idx="4849">
                  <c:v>9.7612325050000006</c:v>
                </c:pt>
                <c:pt idx="4850">
                  <c:v>9.7608865839999996</c:v>
                </c:pt>
                <c:pt idx="4851">
                  <c:v>9.758981876</c:v>
                </c:pt>
                <c:pt idx="4852">
                  <c:v>9.7582883549999995</c:v>
                </c:pt>
                <c:pt idx="4853">
                  <c:v>9.757420776</c:v>
                </c:pt>
                <c:pt idx="4854">
                  <c:v>9.7557992799999997</c:v>
                </c:pt>
                <c:pt idx="4855">
                  <c:v>9.7538267780000005</c:v>
                </c:pt>
                <c:pt idx="4856">
                  <c:v>9.7537687040000005</c:v>
                </c:pt>
                <c:pt idx="4857">
                  <c:v>9.7504529160000004</c:v>
                </c:pt>
                <c:pt idx="4858">
                  <c:v>9.7497534530000003</c:v>
                </c:pt>
                <c:pt idx="4859">
                  <c:v>9.7496951420000002</c:v>
                </c:pt>
                <c:pt idx="4860">
                  <c:v>9.749111847</c:v>
                </c:pt>
                <c:pt idx="4861">
                  <c:v>9.7489951480000006</c:v>
                </c:pt>
                <c:pt idx="4862">
                  <c:v>9.7475352510000004</c:v>
                </c:pt>
                <c:pt idx="4863">
                  <c:v>9.7472430150000005</c:v>
                </c:pt>
                <c:pt idx="4864">
                  <c:v>9.7429666259999994</c:v>
                </c:pt>
                <c:pt idx="4865">
                  <c:v>9.7422619039999994</c:v>
                </c:pt>
                <c:pt idx="4866">
                  <c:v>9.7417918140000008</c:v>
                </c:pt>
                <c:pt idx="4867">
                  <c:v>9.7414978950000002</c:v>
                </c:pt>
                <c:pt idx="4868">
                  <c:v>9.7400858810000006</c:v>
                </c:pt>
                <c:pt idx="4869">
                  <c:v>9.73902556</c:v>
                </c:pt>
                <c:pt idx="4870">
                  <c:v>9.7387308269999995</c:v>
                </c:pt>
                <c:pt idx="4871">
                  <c:v>9.7361334230000001</c:v>
                </c:pt>
                <c:pt idx="4872">
                  <c:v>9.7357195769999993</c:v>
                </c:pt>
                <c:pt idx="4873">
                  <c:v>9.7350097279999996</c:v>
                </c:pt>
                <c:pt idx="4874">
                  <c:v>9.7335885159999993</c:v>
                </c:pt>
                <c:pt idx="4875">
                  <c:v>9.7328178479999998</c:v>
                </c:pt>
                <c:pt idx="4876">
                  <c:v>9.7328178479999998</c:v>
                </c:pt>
                <c:pt idx="4877">
                  <c:v>9.7313341250000001</c:v>
                </c:pt>
                <c:pt idx="4878">
                  <c:v>9.7313341250000001</c:v>
                </c:pt>
                <c:pt idx="4879">
                  <c:v>9.7310965239999998</c:v>
                </c:pt>
                <c:pt idx="4880">
                  <c:v>9.7300860930000006</c:v>
                </c:pt>
                <c:pt idx="4881">
                  <c:v>9.728717412</c:v>
                </c:pt>
                <c:pt idx="4882">
                  <c:v>9.7283600559999996</c:v>
                </c:pt>
                <c:pt idx="4883">
                  <c:v>9.7281217479999995</c:v>
                </c:pt>
                <c:pt idx="4884">
                  <c:v>9.727883383</c:v>
                </c:pt>
                <c:pt idx="4885">
                  <c:v>9.7272872229999994</c:v>
                </c:pt>
                <c:pt idx="4886">
                  <c:v>9.7272275869999998</c:v>
                </c:pt>
                <c:pt idx="4887">
                  <c:v>9.726810038</c:v>
                </c:pt>
                <c:pt idx="4888">
                  <c:v>9.7257355390000004</c:v>
                </c:pt>
                <c:pt idx="4889">
                  <c:v>9.7252576140000002</c:v>
                </c:pt>
                <c:pt idx="4890">
                  <c:v>9.7248990190000004</c:v>
                </c:pt>
                <c:pt idx="4891">
                  <c:v>9.7246598849999994</c:v>
                </c:pt>
                <c:pt idx="4892">
                  <c:v>9.7219656759999999</c:v>
                </c:pt>
                <c:pt idx="4893">
                  <c:v>9.7218457649999994</c:v>
                </c:pt>
                <c:pt idx="4894">
                  <c:v>9.7217258389999994</c:v>
                </c:pt>
                <c:pt idx="4895">
                  <c:v>9.7216058990000001</c:v>
                </c:pt>
                <c:pt idx="4896">
                  <c:v>9.7209459720000009</c:v>
                </c:pt>
                <c:pt idx="4897">
                  <c:v>9.7198651500000004</c:v>
                </c:pt>
                <c:pt idx="4898">
                  <c:v>9.7165553829999993</c:v>
                </c:pt>
                <c:pt idx="4899">
                  <c:v>9.7164951039999998</c:v>
                </c:pt>
                <c:pt idx="4900">
                  <c:v>9.7156508150000001</c:v>
                </c:pt>
                <c:pt idx="4901">
                  <c:v>9.7147454280000005</c:v>
                </c:pt>
                <c:pt idx="4902">
                  <c:v>9.7145038530000001</c:v>
                </c:pt>
                <c:pt idx="4903">
                  <c:v>9.7141413809999992</c:v>
                </c:pt>
                <c:pt idx="4904">
                  <c:v>9.7141413809999992</c:v>
                </c:pt>
                <c:pt idx="4905">
                  <c:v>9.7140809560000001</c:v>
                </c:pt>
                <c:pt idx="4906">
                  <c:v>9.7134160420000004</c:v>
                </c:pt>
                <c:pt idx="4907">
                  <c:v>9.7114792300000001</c:v>
                </c:pt>
                <c:pt idx="4908">
                  <c:v>9.7111156600000008</c:v>
                </c:pt>
                <c:pt idx="4909">
                  <c:v>9.7097814370000002</c:v>
                </c:pt>
                <c:pt idx="4910">
                  <c:v>9.7073510069999998</c:v>
                </c:pt>
                <c:pt idx="4911">
                  <c:v>9.7070467869999995</c:v>
                </c:pt>
                <c:pt idx="4912">
                  <c:v>9.7061335730000007</c:v>
                </c:pt>
                <c:pt idx="4913">
                  <c:v>9.7057071209999997</c:v>
                </c:pt>
                <c:pt idx="4914">
                  <c:v>9.7055852439999999</c:v>
                </c:pt>
                <c:pt idx="4915">
                  <c:v>9.7054024010000006</c:v>
                </c:pt>
                <c:pt idx="4916">
                  <c:v>9.7048536700000003</c:v>
                </c:pt>
                <c:pt idx="4917">
                  <c:v>9.7043656570000003</c:v>
                </c:pt>
                <c:pt idx="4918">
                  <c:v>9.7039994909999994</c:v>
                </c:pt>
                <c:pt idx="4919">
                  <c:v>9.7026557330000003</c:v>
                </c:pt>
                <c:pt idx="4920">
                  <c:v>9.7013713680000002</c:v>
                </c:pt>
                <c:pt idx="4921">
                  <c:v>9.7013713680000002</c:v>
                </c:pt>
                <c:pt idx="4922">
                  <c:v>9.7005142079999995</c:v>
                </c:pt>
                <c:pt idx="4923">
                  <c:v>9.6997176150000008</c:v>
                </c:pt>
                <c:pt idx="4924">
                  <c:v>9.6994723819999997</c:v>
                </c:pt>
                <c:pt idx="4925">
                  <c:v>9.6978768980000005</c:v>
                </c:pt>
                <c:pt idx="4926">
                  <c:v>9.6958481879999994</c:v>
                </c:pt>
                <c:pt idx="4927">
                  <c:v>9.6902943320000006</c:v>
                </c:pt>
                <c:pt idx="4928">
                  <c:v>9.6899848780000006</c:v>
                </c:pt>
                <c:pt idx="4929">
                  <c:v>9.6878160159999993</c:v>
                </c:pt>
                <c:pt idx="4930">
                  <c:v>9.6873196149999998</c:v>
                </c:pt>
                <c:pt idx="4931">
                  <c:v>9.6872575469999997</c:v>
                </c:pt>
                <c:pt idx="4932">
                  <c:v>9.6865745509999996</c:v>
                </c:pt>
                <c:pt idx="4933">
                  <c:v>9.6855180920000006</c:v>
                </c:pt>
                <c:pt idx="4934">
                  <c:v>9.6845849949999998</c:v>
                </c:pt>
                <c:pt idx="4935">
                  <c:v>9.6829655619999997</c:v>
                </c:pt>
                <c:pt idx="4936">
                  <c:v>9.6813435020000007</c:v>
                </c:pt>
                <c:pt idx="4937">
                  <c:v>9.6803440009999999</c:v>
                </c:pt>
                <c:pt idx="4938">
                  <c:v>9.6797813430000001</c:v>
                </c:pt>
                <c:pt idx="4939">
                  <c:v>9.6791557959999999</c:v>
                </c:pt>
                <c:pt idx="4940">
                  <c:v>9.6770887089999995</c:v>
                </c:pt>
                <c:pt idx="4941">
                  <c:v>9.6767124150000008</c:v>
                </c:pt>
                <c:pt idx="4942">
                  <c:v>9.6758966260000001</c:v>
                </c:pt>
                <c:pt idx="4943">
                  <c:v>9.6758966260000001</c:v>
                </c:pt>
                <c:pt idx="4944">
                  <c:v>9.674137279</c:v>
                </c:pt>
                <c:pt idx="4945">
                  <c:v>9.6729416710000002</c:v>
                </c:pt>
                <c:pt idx="4946">
                  <c:v>9.6729416710000002</c:v>
                </c:pt>
                <c:pt idx="4947">
                  <c:v>9.671050954</c:v>
                </c:pt>
                <c:pt idx="4948">
                  <c:v>9.6706723819999993</c:v>
                </c:pt>
                <c:pt idx="4949">
                  <c:v>9.6683346770000007</c:v>
                </c:pt>
                <c:pt idx="4950">
                  <c:v>9.6683346770000007</c:v>
                </c:pt>
                <c:pt idx="4951">
                  <c:v>9.6665619639999996</c:v>
                </c:pt>
                <c:pt idx="4952">
                  <c:v>9.6660548960000003</c:v>
                </c:pt>
                <c:pt idx="4953">
                  <c:v>9.6656744270000008</c:v>
                </c:pt>
                <c:pt idx="4954">
                  <c:v>9.6628798870000008</c:v>
                </c:pt>
                <c:pt idx="4955">
                  <c:v>9.6626890660000004</c:v>
                </c:pt>
                <c:pt idx="4956">
                  <c:v>9.6618617520000001</c:v>
                </c:pt>
                <c:pt idx="4957">
                  <c:v>9.6609700319999998</c:v>
                </c:pt>
                <c:pt idx="4958">
                  <c:v>9.6605876229999996</c:v>
                </c:pt>
                <c:pt idx="4959">
                  <c:v>9.6601412940000007</c:v>
                </c:pt>
                <c:pt idx="4960">
                  <c:v>9.6591842030000006</c:v>
                </c:pt>
                <c:pt idx="4961">
                  <c:v>9.6589926750000004</c:v>
                </c:pt>
                <c:pt idx="4962">
                  <c:v>9.6588011110000007</c:v>
                </c:pt>
                <c:pt idx="4963">
                  <c:v>9.6586733799999998</c:v>
                </c:pt>
                <c:pt idx="4964">
                  <c:v>9.6583539829999996</c:v>
                </c:pt>
                <c:pt idx="4965">
                  <c:v>9.6581622960000004</c:v>
                </c:pt>
                <c:pt idx="4966">
                  <c:v>9.6554748109999995</c:v>
                </c:pt>
                <c:pt idx="4967">
                  <c:v>9.6538075019999994</c:v>
                </c:pt>
                <c:pt idx="4968">
                  <c:v>9.6535507460000005</c:v>
                </c:pt>
                <c:pt idx="4969">
                  <c:v>9.6525873240000006</c:v>
                </c:pt>
                <c:pt idx="4970">
                  <c:v>9.6506576909999993</c:v>
                </c:pt>
                <c:pt idx="4971">
                  <c:v>9.6489823250000004</c:v>
                </c:pt>
                <c:pt idx="4972">
                  <c:v>9.6487888329999993</c:v>
                </c:pt>
                <c:pt idx="4973">
                  <c:v>9.6485953030000005</c:v>
                </c:pt>
                <c:pt idx="4974">
                  <c:v>9.6457525559999997</c:v>
                </c:pt>
                <c:pt idx="4975">
                  <c:v>9.6451700890000005</c:v>
                </c:pt>
                <c:pt idx="4976">
                  <c:v>9.6445225039999993</c:v>
                </c:pt>
                <c:pt idx="4977">
                  <c:v>9.6427070330000006</c:v>
                </c:pt>
                <c:pt idx="4978">
                  <c:v>9.6421877210000009</c:v>
                </c:pt>
                <c:pt idx="4979">
                  <c:v>9.6417980599999993</c:v>
                </c:pt>
                <c:pt idx="4980">
                  <c:v>9.6411482880000001</c:v>
                </c:pt>
                <c:pt idx="4981">
                  <c:v>9.6404980929999997</c:v>
                </c:pt>
                <c:pt idx="4982">
                  <c:v>9.6402378960000004</c:v>
                </c:pt>
                <c:pt idx="4983">
                  <c:v>9.6401728369999997</c:v>
                </c:pt>
                <c:pt idx="4984">
                  <c:v>9.6376322010000006</c:v>
                </c:pt>
                <c:pt idx="4985">
                  <c:v>9.6364574199999993</c:v>
                </c:pt>
                <c:pt idx="4986">
                  <c:v>9.6338418430000008</c:v>
                </c:pt>
                <c:pt idx="4987">
                  <c:v>9.6335144140000004</c:v>
                </c:pt>
                <c:pt idx="4988">
                  <c:v>9.6325314839999994</c:v>
                </c:pt>
                <c:pt idx="4989">
                  <c:v>9.6293138299999992</c:v>
                </c:pt>
                <c:pt idx="4990">
                  <c:v>9.6293138299999992</c:v>
                </c:pt>
                <c:pt idx="4991">
                  <c:v>9.6272069029999994</c:v>
                </c:pt>
                <c:pt idx="4992">
                  <c:v>9.626349694</c:v>
                </c:pt>
                <c:pt idx="4993">
                  <c:v>9.6250294749999998</c:v>
                </c:pt>
                <c:pt idx="4994">
                  <c:v>9.6237075099999991</c:v>
                </c:pt>
                <c:pt idx="4995">
                  <c:v>9.6214561520000004</c:v>
                </c:pt>
                <c:pt idx="4996">
                  <c:v>9.6213235610000005</c:v>
                </c:pt>
                <c:pt idx="4997">
                  <c:v>9.6211909519999992</c:v>
                </c:pt>
                <c:pt idx="4998">
                  <c:v>9.620394932</c:v>
                </c:pt>
                <c:pt idx="4999">
                  <c:v>9.6197310980000008</c:v>
                </c:pt>
                <c:pt idx="5000">
                  <c:v>9.6195982779999998</c:v>
                </c:pt>
                <c:pt idx="5001">
                  <c:v>9.6189339149999995</c:v>
                </c:pt>
                <c:pt idx="5002">
                  <c:v>9.6176704070000003</c:v>
                </c:pt>
                <c:pt idx="5003">
                  <c:v>9.6158054800000006</c:v>
                </c:pt>
                <c:pt idx="5004">
                  <c:v>9.6132689320000004</c:v>
                </c:pt>
                <c:pt idx="5005">
                  <c:v>9.6127341019999992</c:v>
                </c:pt>
                <c:pt idx="5006">
                  <c:v>9.6115296850000007</c:v>
                </c:pt>
                <c:pt idx="5007">
                  <c:v>9.6093849119999994</c:v>
                </c:pt>
                <c:pt idx="5008">
                  <c:v>9.6090493759999998</c:v>
                </c:pt>
                <c:pt idx="5009">
                  <c:v>9.6083107979999998</c:v>
                </c:pt>
                <c:pt idx="5010">
                  <c:v>9.6069665309999994</c:v>
                </c:pt>
                <c:pt idx="5011">
                  <c:v>9.60629372</c:v>
                </c:pt>
                <c:pt idx="5012">
                  <c:v>9.6059571439999996</c:v>
                </c:pt>
                <c:pt idx="5013">
                  <c:v>9.6058898149999994</c:v>
                </c:pt>
                <c:pt idx="5014">
                  <c:v>9.6049467370000006</c:v>
                </c:pt>
                <c:pt idx="5015">
                  <c:v>9.6042725640000004</c:v>
                </c:pt>
                <c:pt idx="5016">
                  <c:v>9.6035304490000009</c:v>
                </c:pt>
                <c:pt idx="5017">
                  <c:v>9.6032604530000008</c:v>
                </c:pt>
                <c:pt idx="5018">
                  <c:v>9.6029228539999991</c:v>
                </c:pt>
                <c:pt idx="5019">
                  <c:v>9.6027877830000001</c:v>
                </c:pt>
                <c:pt idx="5020">
                  <c:v>9.6024500249999996</c:v>
                </c:pt>
                <c:pt idx="5021">
                  <c:v>9.6023148900000006</c:v>
                </c:pt>
                <c:pt idx="5022">
                  <c:v>9.6022473149999996</c:v>
                </c:pt>
                <c:pt idx="5023">
                  <c:v>9.6006918419999998</c:v>
                </c:pt>
                <c:pt idx="5024">
                  <c:v>9.5990661559999992</c:v>
                </c:pt>
                <c:pt idx="5025">
                  <c:v>9.5979130270000006</c:v>
                </c:pt>
                <c:pt idx="5026">
                  <c:v>9.5976415090000007</c:v>
                </c:pt>
                <c:pt idx="5027">
                  <c:v>9.5962828140000003</c:v>
                </c:pt>
                <c:pt idx="5028">
                  <c:v>9.5962148299999992</c:v>
                </c:pt>
                <c:pt idx="5029">
                  <c:v>9.5960788499999996</c:v>
                </c:pt>
                <c:pt idx="5030">
                  <c:v>9.5957388179999992</c:v>
                </c:pt>
                <c:pt idx="5031">
                  <c:v>9.595534743</c:v>
                </c:pt>
                <c:pt idx="5032">
                  <c:v>9.5951945260000002</c:v>
                </c:pt>
                <c:pt idx="5033">
                  <c:v>9.5951264690000002</c:v>
                </c:pt>
                <c:pt idx="5034">
                  <c:v>9.5936280350000001</c:v>
                </c:pt>
                <c:pt idx="5035">
                  <c:v>9.5932189809999997</c:v>
                </c:pt>
                <c:pt idx="5036">
                  <c:v>9.5930825930000001</c:v>
                </c:pt>
                <c:pt idx="5037">
                  <c:v>9.5924003720000002</c:v>
                </c:pt>
                <c:pt idx="5038">
                  <c:v>9.5919908150000008</c:v>
                </c:pt>
                <c:pt idx="5039">
                  <c:v>9.5871316190000009</c:v>
                </c:pt>
                <c:pt idx="5040">
                  <c:v>9.5870630109999997</c:v>
                </c:pt>
                <c:pt idx="5041">
                  <c:v>9.5867198990000002</c:v>
                </c:pt>
                <c:pt idx="5042">
                  <c:v>9.5863080089999997</c:v>
                </c:pt>
                <c:pt idx="5043">
                  <c:v>9.5832822879999995</c:v>
                </c:pt>
                <c:pt idx="5044">
                  <c:v>9.5825244260000009</c:v>
                </c:pt>
                <c:pt idx="5045">
                  <c:v>9.5819039279999991</c:v>
                </c:pt>
                <c:pt idx="5046">
                  <c:v>9.5819039279999991</c:v>
                </c:pt>
                <c:pt idx="5047">
                  <c:v>9.5811450199999992</c:v>
                </c:pt>
                <c:pt idx="5048">
                  <c:v>9.5785880920000004</c:v>
                </c:pt>
                <c:pt idx="5049">
                  <c:v>9.5756776890000008</c:v>
                </c:pt>
                <c:pt idx="5050">
                  <c:v>9.5751917970000004</c:v>
                </c:pt>
                <c:pt idx="5051">
                  <c:v>9.5714355320000006</c:v>
                </c:pt>
                <c:pt idx="5052">
                  <c:v>9.5705988869999992</c:v>
                </c:pt>
                <c:pt idx="5053">
                  <c:v>9.5696917310000007</c:v>
                </c:pt>
                <c:pt idx="5054">
                  <c:v>9.5692029210000005</c:v>
                </c:pt>
                <c:pt idx="5055">
                  <c:v>9.5635994889999996</c:v>
                </c:pt>
                <c:pt idx="5056">
                  <c:v>9.5619123179999992</c:v>
                </c:pt>
                <c:pt idx="5057">
                  <c:v>9.5586705950000006</c:v>
                </c:pt>
                <c:pt idx="5058">
                  <c:v>9.5565507529999998</c:v>
                </c:pt>
                <c:pt idx="5059">
                  <c:v>9.5560554759999992</c:v>
                </c:pt>
                <c:pt idx="5060">
                  <c:v>9.5559847019999999</c:v>
                </c:pt>
                <c:pt idx="5061">
                  <c:v>9.5555599529999995</c:v>
                </c:pt>
                <c:pt idx="5062">
                  <c:v>9.5552058580000008</c:v>
                </c:pt>
                <c:pt idx="5063">
                  <c:v>9.5548516370000005</c:v>
                </c:pt>
                <c:pt idx="5064">
                  <c:v>9.5530786499999998</c:v>
                </c:pt>
                <c:pt idx="5065">
                  <c:v>9.5488106110000004</c:v>
                </c:pt>
                <c:pt idx="5066">
                  <c:v>9.5480974970000005</c:v>
                </c:pt>
                <c:pt idx="5067">
                  <c:v>9.5468126089999998</c:v>
                </c:pt>
                <c:pt idx="5068">
                  <c:v>9.5464554019999994</c:v>
                </c:pt>
                <c:pt idx="5069">
                  <c:v>9.5460980679999992</c:v>
                </c:pt>
                <c:pt idx="5070">
                  <c:v>9.5458121079999998</c:v>
                </c:pt>
                <c:pt idx="5071">
                  <c:v>9.5453114820000007</c:v>
                </c:pt>
                <c:pt idx="5072">
                  <c:v>9.5444526829999994</c:v>
                </c:pt>
                <c:pt idx="5073">
                  <c:v>9.5418718519999999</c:v>
                </c:pt>
                <c:pt idx="5074">
                  <c:v>9.5412256020000008</c:v>
                </c:pt>
                <c:pt idx="5075">
                  <c:v>9.5383483160000004</c:v>
                </c:pt>
                <c:pt idx="5076">
                  <c:v>9.5366179619999993</c:v>
                </c:pt>
                <c:pt idx="5077">
                  <c:v>9.5349568920000003</c:v>
                </c:pt>
                <c:pt idx="5078">
                  <c:v>9.5340891499999998</c:v>
                </c:pt>
                <c:pt idx="5079">
                  <c:v>9.5317714840000001</c:v>
                </c:pt>
                <c:pt idx="5080">
                  <c:v>9.5316989710000009</c:v>
                </c:pt>
                <c:pt idx="5081">
                  <c:v>9.5309009729999996</c:v>
                </c:pt>
                <c:pt idx="5082">
                  <c:v>9.5237632879999996</c:v>
                </c:pt>
                <c:pt idx="5083">
                  <c:v>9.5227394469999993</c:v>
                </c:pt>
                <c:pt idx="5084">
                  <c:v>9.5163534009999999</c:v>
                </c:pt>
                <c:pt idx="5085">
                  <c:v>9.5153219419999999</c:v>
                </c:pt>
                <c:pt idx="5086">
                  <c:v>9.5137727549999997</c:v>
                </c:pt>
                <c:pt idx="5087">
                  <c:v>9.5132558249999999</c:v>
                </c:pt>
                <c:pt idx="5088">
                  <c:v>9.5049484040000003</c:v>
                </c:pt>
                <c:pt idx="5089">
                  <c:v>9.5039051079999997</c:v>
                </c:pt>
                <c:pt idx="5090">
                  <c:v>9.5029353560000001</c:v>
                </c:pt>
                <c:pt idx="5091">
                  <c:v>9.5028607209999993</c:v>
                </c:pt>
                <c:pt idx="5092">
                  <c:v>9.4995712440000002</c:v>
                </c:pt>
                <c:pt idx="5093">
                  <c:v>9.499496358</c:v>
                </c:pt>
                <c:pt idx="5094">
                  <c:v>9.4985972790000002</c:v>
                </c:pt>
                <c:pt idx="5095">
                  <c:v>9.4970219440000001</c:v>
                </c:pt>
                <c:pt idx="5096">
                  <c:v>9.4968717829999996</c:v>
                </c:pt>
                <c:pt idx="5097">
                  <c:v>9.4963460400000006</c:v>
                </c:pt>
                <c:pt idx="5098">
                  <c:v>9.4952937249999998</c:v>
                </c:pt>
                <c:pt idx="5099">
                  <c:v>9.4940897209999999</c:v>
                </c:pt>
                <c:pt idx="5100">
                  <c:v>9.4933364820000001</c:v>
                </c:pt>
                <c:pt idx="5101">
                  <c:v>9.4892591589999995</c:v>
                </c:pt>
                <c:pt idx="5102">
                  <c:v>9.4879721089999993</c:v>
                </c:pt>
                <c:pt idx="5103">
                  <c:v>9.4841009889999999</c:v>
                </c:pt>
                <c:pt idx="5104">
                  <c:v>9.4822740870000004</c:v>
                </c:pt>
                <c:pt idx="5105">
                  <c:v>9.4793746500000005</c:v>
                </c:pt>
                <c:pt idx="5106">
                  <c:v>9.4783808040000004</c:v>
                </c:pt>
                <c:pt idx="5107">
                  <c:v>9.4760068700000009</c:v>
                </c:pt>
                <c:pt idx="5108">
                  <c:v>9.4740114739999992</c:v>
                </c:pt>
                <c:pt idx="5109">
                  <c:v>9.4694686370000003</c:v>
                </c:pt>
                <c:pt idx="5110">
                  <c:v>9.4669960660000001</c:v>
                </c:pt>
                <c:pt idx="5111">
                  <c:v>9.4666865639999997</c:v>
                </c:pt>
                <c:pt idx="5112">
                  <c:v>9.4662995520000006</c:v>
                </c:pt>
                <c:pt idx="5113">
                  <c:v>9.4603984560000001</c:v>
                </c:pt>
                <c:pt idx="5114">
                  <c:v>9.4601648019999995</c:v>
                </c:pt>
                <c:pt idx="5115">
                  <c:v>9.4595414580000003</c:v>
                </c:pt>
                <c:pt idx="5116">
                  <c:v>9.4553236900000002</c:v>
                </c:pt>
                <c:pt idx="5117">
                  <c:v>9.4550888470000007</c:v>
                </c:pt>
                <c:pt idx="5118">
                  <c:v>9.4546973199999993</c:v>
                </c:pt>
                <c:pt idx="5119">
                  <c:v>9.4469133440000004</c:v>
                </c:pt>
                <c:pt idx="5120">
                  <c:v>9.4463606609999999</c:v>
                </c:pt>
                <c:pt idx="5121">
                  <c:v>9.44588669</c:v>
                </c:pt>
                <c:pt idx="5122">
                  <c:v>9.4455705840000004</c:v>
                </c:pt>
                <c:pt idx="5123">
                  <c:v>9.4404992579999991</c:v>
                </c:pt>
                <c:pt idx="5124">
                  <c:v>9.4352423759999997</c:v>
                </c:pt>
                <c:pt idx="5125">
                  <c:v>9.4334839230000007</c:v>
                </c:pt>
                <c:pt idx="5126">
                  <c:v>9.4318025110000008</c:v>
                </c:pt>
                <c:pt idx="5127">
                  <c:v>9.4297971349999994</c:v>
                </c:pt>
                <c:pt idx="5128">
                  <c:v>9.4273853649999992</c:v>
                </c:pt>
                <c:pt idx="5129">
                  <c:v>9.4252904480000002</c:v>
                </c:pt>
                <c:pt idx="5130">
                  <c:v>9.4187357009999992</c:v>
                </c:pt>
                <c:pt idx="5131">
                  <c:v>9.4165412029999995</c:v>
                </c:pt>
                <c:pt idx="5132">
                  <c:v>9.4160528820000007</c:v>
                </c:pt>
                <c:pt idx="5133">
                  <c:v>9.4159714720000007</c:v>
                </c:pt>
                <c:pt idx="5134">
                  <c:v>9.4155643219999998</c:v>
                </c:pt>
                <c:pt idx="5135">
                  <c:v>9.4148310350000006</c:v>
                </c:pt>
                <c:pt idx="5136">
                  <c:v>9.4118107480000006</c:v>
                </c:pt>
                <c:pt idx="5137">
                  <c:v>9.4116472289999997</c:v>
                </c:pt>
                <c:pt idx="5138">
                  <c:v>9.4090272830000004</c:v>
                </c:pt>
                <c:pt idx="5139">
                  <c:v>9.4071399479999993</c:v>
                </c:pt>
                <c:pt idx="5140">
                  <c:v>9.4053313319999994</c:v>
                </c:pt>
                <c:pt idx="5141">
                  <c:v>9.4049198260000004</c:v>
                </c:pt>
                <c:pt idx="5142">
                  <c:v>9.4029422379999996</c:v>
                </c:pt>
                <c:pt idx="5143">
                  <c:v>9.4014564759999999</c:v>
                </c:pt>
                <c:pt idx="5144">
                  <c:v>9.3978981959999999</c:v>
                </c:pt>
                <c:pt idx="5145">
                  <c:v>9.3975665480000004</c:v>
                </c:pt>
                <c:pt idx="5146">
                  <c:v>9.3974836190000008</c:v>
                </c:pt>
                <c:pt idx="5147">
                  <c:v>9.3970688710000001</c:v>
                </c:pt>
                <c:pt idx="5148">
                  <c:v>9.3960727720000001</c:v>
                </c:pt>
                <c:pt idx="5149">
                  <c:v>9.3952419309999993</c:v>
                </c:pt>
                <c:pt idx="5150">
                  <c:v>9.3899081409999994</c:v>
                </c:pt>
                <c:pt idx="5151">
                  <c:v>9.3872305390000008</c:v>
                </c:pt>
                <c:pt idx="5152">
                  <c:v>9.3851336619999994</c:v>
                </c:pt>
                <c:pt idx="5153">
                  <c:v>9.3846297570000008</c:v>
                </c:pt>
                <c:pt idx="5154">
                  <c:v>9.3821906290000001</c:v>
                </c:pt>
                <c:pt idx="5155">
                  <c:v>9.3821906290000001</c:v>
                </c:pt>
                <c:pt idx="5156">
                  <c:v>9.3789010140000002</c:v>
                </c:pt>
                <c:pt idx="5157">
                  <c:v>9.3779712130000004</c:v>
                </c:pt>
                <c:pt idx="5158">
                  <c:v>9.3744979579999992</c:v>
                </c:pt>
                <c:pt idx="5159">
                  <c:v>9.3729692950000008</c:v>
                </c:pt>
                <c:pt idx="5160">
                  <c:v>9.3708422690000006</c:v>
                </c:pt>
                <c:pt idx="5161">
                  <c:v>9.3707570929999999</c:v>
                </c:pt>
                <c:pt idx="5162">
                  <c:v>9.3695638779999992</c:v>
                </c:pt>
                <c:pt idx="5163">
                  <c:v>9.3657188690000002</c:v>
                </c:pt>
                <c:pt idx="5164">
                  <c:v>9.3641767169999994</c:v>
                </c:pt>
                <c:pt idx="5165">
                  <c:v>9.3604830299999993</c:v>
                </c:pt>
                <c:pt idx="5166">
                  <c:v>9.359363643</c:v>
                </c:pt>
                <c:pt idx="5167">
                  <c:v>9.3561708200000009</c:v>
                </c:pt>
                <c:pt idx="5168">
                  <c:v>9.3535745400000003</c:v>
                </c:pt>
                <c:pt idx="5169">
                  <c:v>9.3493193990000005</c:v>
                </c:pt>
                <c:pt idx="5170">
                  <c:v>9.3486229600000001</c:v>
                </c:pt>
                <c:pt idx="5171">
                  <c:v>9.3429463370000008</c:v>
                </c:pt>
                <c:pt idx="5172">
                  <c:v>9.3382937360000007</c:v>
                </c:pt>
                <c:pt idx="5173">
                  <c:v>9.3354741029999992</c:v>
                </c:pt>
                <c:pt idx="5174">
                  <c:v>9.3341496579999994</c:v>
                </c:pt>
                <c:pt idx="5175">
                  <c:v>9.3300770540000002</c:v>
                </c:pt>
                <c:pt idx="5176">
                  <c:v>9.3281234079999997</c:v>
                </c:pt>
                <c:pt idx="5177">
                  <c:v>9.3258096219999995</c:v>
                </c:pt>
                <c:pt idx="5178">
                  <c:v>9.3238476129999999</c:v>
                </c:pt>
                <c:pt idx="5179">
                  <c:v>9.3228651629999995</c:v>
                </c:pt>
                <c:pt idx="5180">
                  <c:v>9.3223288740000001</c:v>
                </c:pt>
                <c:pt idx="5181">
                  <c:v>9.3217028400000004</c:v>
                </c:pt>
                <c:pt idx="5182">
                  <c:v>9.2849839149999998</c:v>
                </c:pt>
                <c:pt idx="5183">
                  <c:v>9.2693637120000005</c:v>
                </c:pt>
                <c:pt idx="5184">
                  <c:v>9.2687979420000008</c:v>
                </c:pt>
                <c:pt idx="5185">
                  <c:v>9.2634070929999996</c:v>
                </c:pt>
                <c:pt idx="5186">
                  <c:v>9.2632174119999995</c:v>
                </c:pt>
                <c:pt idx="5187">
                  <c:v>9.2631225570000009</c:v>
                </c:pt>
                <c:pt idx="5188">
                  <c:v>9.2596066130000008</c:v>
                </c:pt>
                <c:pt idx="5189">
                  <c:v>9.2577009429999997</c:v>
                </c:pt>
                <c:pt idx="5190">
                  <c:v>9.2517701819999996</c:v>
                </c:pt>
                <c:pt idx="5191">
                  <c:v>9.2503300199999998</c:v>
                </c:pt>
                <c:pt idx="5192">
                  <c:v>9.2436784319999994</c:v>
                </c:pt>
                <c:pt idx="5193">
                  <c:v>9.2406755720000007</c:v>
                </c:pt>
                <c:pt idx="5194">
                  <c:v>9.2314166980000003</c:v>
                </c:pt>
                <c:pt idx="5195">
                  <c:v>9.2230591440000005</c:v>
                </c:pt>
                <c:pt idx="5196">
                  <c:v>9.2221701239999998</c:v>
                </c:pt>
                <c:pt idx="5197">
                  <c:v>9.2077369860000005</c:v>
                </c:pt>
                <c:pt idx="5198">
                  <c:v>9.2048251909999994</c:v>
                </c:pt>
                <c:pt idx="5199">
                  <c:v>9.1953282519999995</c:v>
                </c:pt>
                <c:pt idx="5200">
                  <c:v>9.1891167360000008</c:v>
                </c:pt>
                <c:pt idx="5201">
                  <c:v>9.1823523349999991</c:v>
                </c:pt>
                <c:pt idx="5202">
                  <c:v>9.1810145429999999</c:v>
                </c:pt>
                <c:pt idx="5203">
                  <c:v>9.1733651359999993</c:v>
                </c:pt>
                <c:pt idx="5204">
                  <c:v>9.1672240810000005</c:v>
                </c:pt>
                <c:pt idx="5205">
                  <c:v>9.1652383979999996</c:v>
                </c:pt>
                <c:pt idx="5206">
                  <c:v>9.1534525099999993</c:v>
                </c:pt>
                <c:pt idx="5207">
                  <c:v>9.1505903679999996</c:v>
                </c:pt>
                <c:pt idx="5208">
                  <c:v>9.1504842049999997</c:v>
                </c:pt>
                <c:pt idx="5209">
                  <c:v>9.141097469</c:v>
                </c:pt>
                <c:pt idx="5210">
                  <c:v>9.1332433220000002</c:v>
                </c:pt>
                <c:pt idx="5211">
                  <c:v>9.1304309890000006</c:v>
                </c:pt>
                <c:pt idx="5212">
                  <c:v>9.1081968979999992</c:v>
                </c:pt>
                <c:pt idx="5213">
                  <c:v>9.1043129670000003</c:v>
                </c:pt>
                <c:pt idx="5214">
                  <c:v>9.0846637640000001</c:v>
                </c:pt>
                <c:pt idx="5215">
                  <c:v>9.0748642319999995</c:v>
                </c:pt>
                <c:pt idx="5216">
                  <c:v>9.0747497179999996</c:v>
                </c:pt>
                <c:pt idx="5217">
                  <c:v>9.0428680180000001</c:v>
                </c:pt>
                <c:pt idx="5218">
                  <c:v>9.0318116130000003</c:v>
                </c:pt>
                <c:pt idx="5219">
                  <c:v>9.0145687670000001</c:v>
                </c:pt>
                <c:pt idx="5220">
                  <c:v>8.955448122</c:v>
                </c:pt>
                <c:pt idx="5221">
                  <c:v>8.8634513750000004</c:v>
                </c:pt>
                <c:pt idx="5222">
                  <c:v>8.8499442269999999</c:v>
                </c:pt>
                <c:pt idx="5223">
                  <c:v>8.7663942769999998</c:v>
                </c:pt>
                <c:pt idx="5224">
                  <c:v>8.7425742379999996</c:v>
                </c:pt>
                <c:pt idx="5225">
                  <c:v>8.7403367430000003</c:v>
                </c:pt>
                <c:pt idx="5226">
                  <c:v>8.7403367430000003</c:v>
                </c:pt>
                <c:pt idx="5227">
                  <c:v>8.6657855949999991</c:v>
                </c:pt>
                <c:pt idx="5228">
                  <c:v>8.651199471</c:v>
                </c:pt>
                <c:pt idx="5229">
                  <c:v>8.6251503330000006</c:v>
                </c:pt>
                <c:pt idx="5230">
                  <c:v>8.5494667520000007</c:v>
                </c:pt>
                <c:pt idx="5231">
                  <c:v>8.2424931529999999</c:v>
                </c:pt>
                <c:pt idx="5232">
                  <c:v>8.2324401579999993</c:v>
                </c:pt>
                <c:pt idx="5233">
                  <c:v>8.2185175770000001</c:v>
                </c:pt>
                <c:pt idx="5234">
                  <c:v>8.1319307910000003</c:v>
                </c:pt>
                <c:pt idx="5235">
                  <c:v>8.1292567019999993</c:v>
                </c:pt>
                <c:pt idx="5236">
                  <c:v>8.1116280780000007</c:v>
                </c:pt>
                <c:pt idx="5237">
                  <c:v>8.101071503</c:v>
                </c:pt>
                <c:pt idx="5238">
                  <c:v>8.0646364760000004</c:v>
                </c:pt>
              </c:numCache>
            </c:numRef>
          </c:xVal>
          <c:yVal>
            <c:numRef>
              <c:f>[2]Sheet1!$S$2:$S$5299</c:f>
              <c:numCache>
                <c:formatCode>General</c:formatCode>
                <c:ptCount val="5298"/>
                <c:pt idx="0">
                  <c:v>4.469692137</c:v>
                </c:pt>
                <c:pt idx="1">
                  <c:v>4.1838400990000002</c:v>
                </c:pt>
                <c:pt idx="2">
                  <c:v>4.1330204469999998</c:v>
                </c:pt>
                <c:pt idx="3">
                  <c:v>4.5155704849999996</c:v>
                </c:pt>
                <c:pt idx="4">
                  <c:v>4.4311563270000001</c:v>
                </c:pt>
                <c:pt idx="5">
                  <c:v>4.4431293009999999</c:v>
                </c:pt>
                <c:pt idx="6">
                  <c:v>3.8349963030000001</c:v>
                </c:pt>
                <c:pt idx="7">
                  <c:v>4.2860196620000002</c:v>
                </c:pt>
                <c:pt idx="8">
                  <c:v>4.4087400399999996</c:v>
                </c:pt>
                <c:pt idx="9">
                  <c:v>4.111368573</c:v>
                </c:pt>
                <c:pt idx="10">
                  <c:v>4.0832613660000003</c:v>
                </c:pt>
                <c:pt idx="11">
                  <c:v>-0.58668226499999998</c:v>
                </c:pt>
                <c:pt idx="12">
                  <c:v>3.803450867</c:v>
                </c:pt>
                <c:pt idx="13">
                  <c:v>0.89950063800000002</c:v>
                </c:pt>
                <c:pt idx="14">
                  <c:v>3.4798113420000001</c:v>
                </c:pt>
                <c:pt idx="15">
                  <c:v>4.4117337919999997</c:v>
                </c:pt>
                <c:pt idx="16">
                  <c:v>4.2851966910000003</c:v>
                </c:pt>
                <c:pt idx="17">
                  <c:v>4.1800576989999998</c:v>
                </c:pt>
                <c:pt idx="18">
                  <c:v>4.1874349850000003</c:v>
                </c:pt>
                <c:pt idx="19">
                  <c:v>4.4749555460000003</c:v>
                </c:pt>
                <c:pt idx="20">
                  <c:v>3.592458749</c:v>
                </c:pt>
                <c:pt idx="21">
                  <c:v>1.7530985589999999</c:v>
                </c:pt>
                <c:pt idx="22">
                  <c:v>2.8162514029999999</c:v>
                </c:pt>
                <c:pt idx="23">
                  <c:v>4.0323341780000002</c:v>
                </c:pt>
                <c:pt idx="24">
                  <c:v>-0.87382857800000002</c:v>
                </c:pt>
                <c:pt idx="25">
                  <c:v>3.2489563370000001</c:v>
                </c:pt>
                <c:pt idx="26">
                  <c:v>4.2828463269999997</c:v>
                </c:pt>
                <c:pt idx="27">
                  <c:v>0.111302577</c:v>
                </c:pt>
                <c:pt idx="28">
                  <c:v>4.035274877</c:v>
                </c:pt>
                <c:pt idx="29">
                  <c:v>4.4767405699999996</c:v>
                </c:pt>
                <c:pt idx="30">
                  <c:v>3.685386732</c:v>
                </c:pt>
                <c:pt idx="31">
                  <c:v>3.934052882</c:v>
                </c:pt>
                <c:pt idx="32">
                  <c:v>3.5496229189999999</c:v>
                </c:pt>
                <c:pt idx="33">
                  <c:v>1.1762770899999999</c:v>
                </c:pt>
                <c:pt idx="34">
                  <c:v>4.437278118</c:v>
                </c:pt>
                <c:pt idx="35">
                  <c:v>3.8548864370000002</c:v>
                </c:pt>
                <c:pt idx="36">
                  <c:v>4.38994749</c:v>
                </c:pt>
                <c:pt idx="37">
                  <c:v>3.0596008380000002</c:v>
                </c:pt>
                <c:pt idx="38">
                  <c:v>3.0803131389999998</c:v>
                </c:pt>
                <c:pt idx="39">
                  <c:v>4.3051830430000004</c:v>
                </c:pt>
                <c:pt idx="40">
                  <c:v>4.0505212039999998</c:v>
                </c:pt>
                <c:pt idx="41">
                  <c:v>3.7456992769999999</c:v>
                </c:pt>
                <c:pt idx="42">
                  <c:v>1.398966975</c:v>
                </c:pt>
                <c:pt idx="43">
                  <c:v>3.9056007020000001</c:v>
                </c:pt>
                <c:pt idx="44">
                  <c:v>3.6565000470000002</c:v>
                </c:pt>
                <c:pt idx="45">
                  <c:v>3.7715524299999998</c:v>
                </c:pt>
                <c:pt idx="46">
                  <c:v>4.1619955729999996</c:v>
                </c:pt>
                <c:pt idx="47">
                  <c:v>4.4387898010000004</c:v>
                </c:pt>
                <c:pt idx="48">
                  <c:v>3.1239292230000002</c:v>
                </c:pt>
                <c:pt idx="49">
                  <c:v>-2.7269300849999998</c:v>
                </c:pt>
                <c:pt idx="50">
                  <c:v>3.1086933619999999</c:v>
                </c:pt>
                <c:pt idx="51">
                  <c:v>3.58362252</c:v>
                </c:pt>
                <c:pt idx="52">
                  <c:v>4.4648605139999997</c:v>
                </c:pt>
                <c:pt idx="53">
                  <c:v>2.346317698</c:v>
                </c:pt>
                <c:pt idx="54">
                  <c:v>2.5106685049999999</c:v>
                </c:pt>
                <c:pt idx="55">
                  <c:v>1.5315899610000001</c:v>
                </c:pt>
                <c:pt idx="56">
                  <c:v>4.3945208320000004</c:v>
                </c:pt>
                <c:pt idx="57">
                  <c:v>1.4997566710000001</c:v>
                </c:pt>
                <c:pt idx="58">
                  <c:v>3.5506166860000001</c:v>
                </c:pt>
                <c:pt idx="59">
                  <c:v>3.841943852</c:v>
                </c:pt>
                <c:pt idx="60">
                  <c:v>3.3448023760000001</c:v>
                </c:pt>
                <c:pt idx="61">
                  <c:v>4.5150349370000002</c:v>
                </c:pt>
                <c:pt idx="62">
                  <c:v>2.876265112</c:v>
                </c:pt>
                <c:pt idx="63">
                  <c:v>0.77131708899999996</c:v>
                </c:pt>
                <c:pt idx="64">
                  <c:v>2.6218045069999998</c:v>
                </c:pt>
                <c:pt idx="65">
                  <c:v>2.7327911729999999</c:v>
                </c:pt>
                <c:pt idx="66">
                  <c:v>4.0922026990000004</c:v>
                </c:pt>
                <c:pt idx="67">
                  <c:v>4.5281262690000004</c:v>
                </c:pt>
                <c:pt idx="68">
                  <c:v>2.1718822250000001</c:v>
                </c:pt>
                <c:pt idx="69">
                  <c:v>1.63528169</c:v>
                </c:pt>
                <c:pt idx="70">
                  <c:v>3.4682018760000002</c:v>
                </c:pt>
                <c:pt idx="71">
                  <c:v>4.2497699390000001</c:v>
                </c:pt>
                <c:pt idx="72">
                  <c:v>2.6096893680000002</c:v>
                </c:pt>
                <c:pt idx="74">
                  <c:v>4.1124858120000001</c:v>
                </c:pt>
                <c:pt idx="75">
                  <c:v>4.4929118179999996</c:v>
                </c:pt>
                <c:pt idx="76">
                  <c:v>4.4317639929999997</c:v>
                </c:pt>
                <c:pt idx="77">
                  <c:v>2.1622865849999999</c:v>
                </c:pt>
                <c:pt idx="78">
                  <c:v>2.4320035209999999</c:v>
                </c:pt>
                <c:pt idx="79">
                  <c:v>3.0039588479999999</c:v>
                </c:pt>
                <c:pt idx="80">
                  <c:v>4.4815769520000002</c:v>
                </c:pt>
                <c:pt idx="81">
                  <c:v>-3.565856659</c:v>
                </c:pt>
                <c:pt idx="82">
                  <c:v>3.8414251739999998</c:v>
                </c:pt>
                <c:pt idx="83">
                  <c:v>4.2996664559999997</c:v>
                </c:pt>
                <c:pt idx="86">
                  <c:v>-9.2174017999999996E-2</c:v>
                </c:pt>
                <c:pt idx="87">
                  <c:v>4.4062691300000001</c:v>
                </c:pt>
                <c:pt idx="88">
                  <c:v>4.4687618249999996</c:v>
                </c:pt>
                <c:pt idx="89">
                  <c:v>4.4037484579999999</c:v>
                </c:pt>
                <c:pt idx="90">
                  <c:v>4.4766693799999997</c:v>
                </c:pt>
                <c:pt idx="91">
                  <c:v>3.0235670730000002</c:v>
                </c:pt>
                <c:pt idx="92">
                  <c:v>3.2018895120000002</c:v>
                </c:pt>
                <c:pt idx="93">
                  <c:v>3.9799894939999998</c:v>
                </c:pt>
                <c:pt idx="94">
                  <c:v>-1.189757943</c:v>
                </c:pt>
                <c:pt idx="95">
                  <c:v>3.8700000060000002</c:v>
                </c:pt>
                <c:pt idx="96">
                  <c:v>2.9341745750000001</c:v>
                </c:pt>
                <c:pt idx="97">
                  <c:v>2.3377463089999999</c:v>
                </c:pt>
                <c:pt idx="98">
                  <c:v>-9.5291197999999994E-2</c:v>
                </c:pt>
                <c:pt idx="99">
                  <c:v>4.3975308210000001</c:v>
                </c:pt>
                <c:pt idx="100">
                  <c:v>2.8178707200000002</c:v>
                </c:pt>
                <c:pt idx="101">
                  <c:v>-0.121064086</c:v>
                </c:pt>
                <c:pt idx="103">
                  <c:v>3.6853256729999999</c:v>
                </c:pt>
                <c:pt idx="105">
                  <c:v>3.0490943210000001</c:v>
                </c:pt>
                <c:pt idx="106">
                  <c:v>2.23470214</c:v>
                </c:pt>
                <c:pt idx="107">
                  <c:v>2.9489481190000002</c:v>
                </c:pt>
                <c:pt idx="108">
                  <c:v>3.6114884140000001</c:v>
                </c:pt>
                <c:pt idx="109">
                  <c:v>4.512549248</c:v>
                </c:pt>
                <c:pt idx="110">
                  <c:v>3.8454983139999999</c:v>
                </c:pt>
                <c:pt idx="111">
                  <c:v>3.9216541029999998</c:v>
                </c:pt>
                <c:pt idx="112">
                  <c:v>3.438156819</c:v>
                </c:pt>
                <c:pt idx="113">
                  <c:v>2.9064571789999998</c:v>
                </c:pt>
                <c:pt idx="114">
                  <c:v>4.2959915229999996</c:v>
                </c:pt>
                <c:pt idx="115">
                  <c:v>4.491663967</c:v>
                </c:pt>
                <c:pt idx="116">
                  <c:v>4.425467781</c:v>
                </c:pt>
                <c:pt idx="117">
                  <c:v>4.4677575120000004</c:v>
                </c:pt>
                <c:pt idx="118">
                  <c:v>2.5905860089999999</c:v>
                </c:pt>
                <c:pt idx="119">
                  <c:v>2.0824536849999999</c:v>
                </c:pt>
                <c:pt idx="120">
                  <c:v>3.660789678</c:v>
                </c:pt>
                <c:pt idx="121">
                  <c:v>4.533904626</c:v>
                </c:pt>
                <c:pt idx="122">
                  <c:v>3.6914675849999998</c:v>
                </c:pt>
                <c:pt idx="123">
                  <c:v>4.4283765669999999</c:v>
                </c:pt>
                <c:pt idx="124">
                  <c:v>4.2837016769999998</c:v>
                </c:pt>
                <c:pt idx="125">
                  <c:v>4.4592652599999996</c:v>
                </c:pt>
                <c:pt idx="126">
                  <c:v>2.9467649749999998</c:v>
                </c:pt>
                <c:pt idx="127">
                  <c:v>3.7378208690000001</c:v>
                </c:pt>
                <c:pt idx="129">
                  <c:v>4.1561287289999997</c:v>
                </c:pt>
                <c:pt idx="131">
                  <c:v>2.729870268</c:v>
                </c:pt>
                <c:pt idx="132">
                  <c:v>2.905633124</c:v>
                </c:pt>
                <c:pt idx="133">
                  <c:v>4.3520866140000001</c:v>
                </c:pt>
                <c:pt idx="134">
                  <c:v>4.1146915289999999</c:v>
                </c:pt>
                <c:pt idx="135">
                  <c:v>2.102004591</c:v>
                </c:pt>
                <c:pt idx="136">
                  <c:v>4.3797956229999997</c:v>
                </c:pt>
                <c:pt idx="137">
                  <c:v>3.9733919520000001</c:v>
                </c:pt>
                <c:pt idx="138">
                  <c:v>2.9806091760000002</c:v>
                </c:pt>
                <c:pt idx="139">
                  <c:v>3.939257413</c:v>
                </c:pt>
                <c:pt idx="141">
                  <c:v>4.5028530059999996</c:v>
                </c:pt>
                <c:pt idx="142">
                  <c:v>4.4060035419999997</c:v>
                </c:pt>
                <c:pt idx="143">
                  <c:v>4.0296534929999996</c:v>
                </c:pt>
                <c:pt idx="144">
                  <c:v>2.504780062</c:v>
                </c:pt>
                <c:pt idx="145">
                  <c:v>4.4690330180000002</c:v>
                </c:pt>
                <c:pt idx="146">
                  <c:v>1.2240067619999999</c:v>
                </c:pt>
                <c:pt idx="147">
                  <c:v>4.4512247499999997</c:v>
                </c:pt>
                <c:pt idx="148">
                  <c:v>3.9190901729999998</c:v>
                </c:pt>
                <c:pt idx="149">
                  <c:v>-0.962940982</c:v>
                </c:pt>
                <c:pt idx="150">
                  <c:v>1.787036568</c:v>
                </c:pt>
                <c:pt idx="151">
                  <c:v>4.4784683510000001</c:v>
                </c:pt>
                <c:pt idx="152">
                  <c:v>4.3385929689999996</c:v>
                </c:pt>
                <c:pt idx="153">
                  <c:v>4.1016077170000003</c:v>
                </c:pt>
                <c:pt idx="154">
                  <c:v>0.63920490100000005</c:v>
                </c:pt>
                <c:pt idx="155">
                  <c:v>3.8222003660000001</c:v>
                </c:pt>
                <c:pt idx="156">
                  <c:v>3.7385023629999998</c:v>
                </c:pt>
                <c:pt idx="157">
                  <c:v>4.4224968709999999</c:v>
                </c:pt>
                <c:pt idx="158">
                  <c:v>2.3523725500000001</c:v>
                </c:pt>
                <c:pt idx="159">
                  <c:v>2.489239569</c:v>
                </c:pt>
                <c:pt idx="160">
                  <c:v>3.3011601399999999</c:v>
                </c:pt>
                <c:pt idx="161">
                  <c:v>3.2329473229999999</c:v>
                </c:pt>
                <c:pt idx="162">
                  <c:v>1.7737490380000001</c:v>
                </c:pt>
                <c:pt idx="163">
                  <c:v>3.2055328890000001</c:v>
                </c:pt>
                <c:pt idx="166">
                  <c:v>-1.195078893</c:v>
                </c:pt>
                <c:pt idx="167">
                  <c:v>4.396703349</c:v>
                </c:pt>
                <c:pt idx="168">
                  <c:v>-4.0321872240000003</c:v>
                </c:pt>
                <c:pt idx="169">
                  <c:v>4.2744824760000002</c:v>
                </c:pt>
                <c:pt idx="171">
                  <c:v>-0.74213137900000004</c:v>
                </c:pt>
                <c:pt idx="172">
                  <c:v>3.6317620979999998</c:v>
                </c:pt>
                <c:pt idx="173">
                  <c:v>3.3355668000000001</c:v>
                </c:pt>
                <c:pt idx="175">
                  <c:v>3.7868598630000001</c:v>
                </c:pt>
                <c:pt idx="176">
                  <c:v>4.2975748859999996</c:v>
                </c:pt>
                <c:pt idx="177">
                  <c:v>-0.77680107899999995</c:v>
                </c:pt>
                <c:pt idx="178">
                  <c:v>2.50161392</c:v>
                </c:pt>
                <c:pt idx="179">
                  <c:v>3.8382218890000002</c:v>
                </c:pt>
                <c:pt idx="180">
                  <c:v>4.1942306570000003</c:v>
                </c:pt>
                <c:pt idx="182">
                  <c:v>4.5559367970000002</c:v>
                </c:pt>
                <c:pt idx="183">
                  <c:v>1.7245101249999999</c:v>
                </c:pt>
                <c:pt idx="184">
                  <c:v>3.6987180199999998</c:v>
                </c:pt>
                <c:pt idx="185">
                  <c:v>3.0053440519999999</c:v>
                </c:pt>
                <c:pt idx="186">
                  <c:v>1.594295263</c:v>
                </c:pt>
                <c:pt idx="187">
                  <c:v>4.5661874769999997</c:v>
                </c:pt>
                <c:pt idx="188">
                  <c:v>4.3406019120000003</c:v>
                </c:pt>
                <c:pt idx="189">
                  <c:v>2.077788591</c:v>
                </c:pt>
                <c:pt idx="190">
                  <c:v>2.19368038</c:v>
                </c:pt>
                <c:pt idx="191">
                  <c:v>4.4371691120000003</c:v>
                </c:pt>
                <c:pt idx="192">
                  <c:v>4.439955812</c:v>
                </c:pt>
                <c:pt idx="193">
                  <c:v>4.4889879219999997</c:v>
                </c:pt>
                <c:pt idx="194">
                  <c:v>3.4911729779999998</c:v>
                </c:pt>
                <c:pt idx="196">
                  <c:v>3.106249912</c:v>
                </c:pt>
                <c:pt idx="197">
                  <c:v>3.2707293960000001</c:v>
                </c:pt>
                <c:pt idx="198">
                  <c:v>2.5180866829999999</c:v>
                </c:pt>
                <c:pt idx="199">
                  <c:v>2.7064038300000002</c:v>
                </c:pt>
                <c:pt idx="200">
                  <c:v>3.7003260490000001</c:v>
                </c:pt>
                <c:pt idx="201">
                  <c:v>4.4608925690000003</c:v>
                </c:pt>
                <c:pt idx="202">
                  <c:v>4.2343326489999997</c:v>
                </c:pt>
                <c:pt idx="203">
                  <c:v>6.9921784000000001E-2</c:v>
                </c:pt>
                <c:pt idx="205">
                  <c:v>1.2178686110000001</c:v>
                </c:pt>
                <c:pt idx="206">
                  <c:v>3.9196075619999999</c:v>
                </c:pt>
                <c:pt idx="207">
                  <c:v>1.5724149789999999</c:v>
                </c:pt>
                <c:pt idx="208">
                  <c:v>3.9314410909999999</c:v>
                </c:pt>
                <c:pt idx="209">
                  <c:v>3.9925708700000002</c:v>
                </c:pt>
                <c:pt idx="210">
                  <c:v>2.650560687</c:v>
                </c:pt>
                <c:pt idx="211">
                  <c:v>3.0862058700000001</c:v>
                </c:pt>
                <c:pt idx="212">
                  <c:v>2.9768973550000002</c:v>
                </c:pt>
                <c:pt idx="213">
                  <c:v>-0.194547629</c:v>
                </c:pt>
                <c:pt idx="214">
                  <c:v>-1.4123574679999999</c:v>
                </c:pt>
                <c:pt idx="215">
                  <c:v>4.3332420520000001</c:v>
                </c:pt>
                <c:pt idx="216">
                  <c:v>3.5931793500000002</c:v>
                </c:pt>
                <c:pt idx="217">
                  <c:v>3.9537461349999998</c:v>
                </c:pt>
                <c:pt idx="218">
                  <c:v>4.4190401100000001</c:v>
                </c:pt>
                <c:pt idx="220">
                  <c:v>2.9437040300000001</c:v>
                </c:pt>
                <c:pt idx="221">
                  <c:v>3.9462767150000002</c:v>
                </c:pt>
                <c:pt idx="222">
                  <c:v>2.6437094839999999</c:v>
                </c:pt>
                <c:pt idx="223">
                  <c:v>2.1917326460000002</c:v>
                </c:pt>
                <c:pt idx="224">
                  <c:v>2.3921794570000001</c:v>
                </c:pt>
                <c:pt idx="225">
                  <c:v>3.2688280710000002</c:v>
                </c:pt>
                <c:pt idx="226">
                  <c:v>4.4269770480000004</c:v>
                </c:pt>
                <c:pt idx="227">
                  <c:v>2.931193752</c:v>
                </c:pt>
                <c:pt idx="228">
                  <c:v>2.1793907520000002</c:v>
                </c:pt>
                <c:pt idx="229">
                  <c:v>-1.470523547</c:v>
                </c:pt>
                <c:pt idx="230">
                  <c:v>4.319505715</c:v>
                </c:pt>
                <c:pt idx="231">
                  <c:v>6.6309012000000001E-2</c:v>
                </c:pt>
                <c:pt idx="232">
                  <c:v>1.933377772</c:v>
                </c:pt>
                <c:pt idx="233">
                  <c:v>4.073882083</c:v>
                </c:pt>
                <c:pt idx="234">
                  <c:v>4.3283369379999996</c:v>
                </c:pt>
                <c:pt idx="235">
                  <c:v>0.43335601800000001</c:v>
                </c:pt>
                <c:pt idx="236">
                  <c:v>2.5897159279999999</c:v>
                </c:pt>
                <c:pt idx="237">
                  <c:v>4.3100490579999997</c:v>
                </c:pt>
                <c:pt idx="238">
                  <c:v>4.502551296</c:v>
                </c:pt>
                <c:pt idx="239">
                  <c:v>3.7706214560000002</c:v>
                </c:pt>
                <c:pt idx="240">
                  <c:v>0.91932588800000004</c:v>
                </c:pt>
                <c:pt idx="241">
                  <c:v>1.97278778</c:v>
                </c:pt>
                <c:pt idx="242">
                  <c:v>1.6560369539999999</c:v>
                </c:pt>
                <c:pt idx="243">
                  <c:v>4.1008644609999996</c:v>
                </c:pt>
                <c:pt idx="244">
                  <c:v>4.3620283960000004</c:v>
                </c:pt>
                <c:pt idx="245">
                  <c:v>2.8501935679999999</c:v>
                </c:pt>
                <c:pt idx="246">
                  <c:v>2.3952887619999998</c:v>
                </c:pt>
                <c:pt idx="247">
                  <c:v>2.1708518300000001</c:v>
                </c:pt>
                <c:pt idx="248">
                  <c:v>4.2110956420000001</c:v>
                </c:pt>
                <c:pt idx="249">
                  <c:v>4.3913392010000001</c:v>
                </c:pt>
                <c:pt idx="250">
                  <c:v>2.1418722109999999</c:v>
                </c:pt>
                <c:pt idx="251">
                  <c:v>4.398277051</c:v>
                </c:pt>
                <c:pt idx="252">
                  <c:v>3.833422176</c:v>
                </c:pt>
                <c:pt idx="253">
                  <c:v>2.04844947</c:v>
                </c:pt>
                <c:pt idx="255">
                  <c:v>3.3759341049999998</c:v>
                </c:pt>
                <c:pt idx="256">
                  <c:v>4.1329869190000004</c:v>
                </c:pt>
                <c:pt idx="257">
                  <c:v>3.478122146</c:v>
                </c:pt>
                <c:pt idx="258">
                  <c:v>3.3891942369999999</c:v>
                </c:pt>
                <c:pt idx="259">
                  <c:v>4.0399950200000001</c:v>
                </c:pt>
                <c:pt idx="260">
                  <c:v>3.603650944</c:v>
                </c:pt>
                <c:pt idx="261">
                  <c:v>4.0571211780000001</c:v>
                </c:pt>
                <c:pt idx="263">
                  <c:v>4.3714904939999997</c:v>
                </c:pt>
                <c:pt idx="264">
                  <c:v>4.310220911</c:v>
                </c:pt>
                <c:pt idx="265">
                  <c:v>3.411085162</c:v>
                </c:pt>
                <c:pt idx="267">
                  <c:v>3.307429403</c:v>
                </c:pt>
                <c:pt idx="268">
                  <c:v>4.2956926739999997</c:v>
                </c:pt>
                <c:pt idx="269">
                  <c:v>1.1730396430000001</c:v>
                </c:pt>
                <c:pt idx="271">
                  <c:v>-1.2094606320000001</c:v>
                </c:pt>
                <c:pt idx="272">
                  <c:v>3.4863189389999998</c:v>
                </c:pt>
                <c:pt idx="274">
                  <c:v>3.330340895</c:v>
                </c:pt>
                <c:pt idx="275">
                  <c:v>4.0504497519999996</c:v>
                </c:pt>
                <c:pt idx="276">
                  <c:v>1.487795644</c:v>
                </c:pt>
                <c:pt idx="278">
                  <c:v>1.242528659</c:v>
                </c:pt>
                <c:pt idx="279">
                  <c:v>1.8400206649999999</c:v>
                </c:pt>
                <c:pt idx="280">
                  <c:v>3.7181330080000001</c:v>
                </c:pt>
                <c:pt idx="281">
                  <c:v>3.9738003649999998</c:v>
                </c:pt>
                <c:pt idx="282">
                  <c:v>2.0761674590000001</c:v>
                </c:pt>
                <c:pt idx="283">
                  <c:v>2.8435616779999999</c:v>
                </c:pt>
                <c:pt idx="284">
                  <c:v>4.4148164579999998</c:v>
                </c:pt>
                <c:pt idx="285">
                  <c:v>4.4178662900000001</c:v>
                </c:pt>
                <c:pt idx="287">
                  <c:v>4.3724872689999996</c:v>
                </c:pt>
                <c:pt idx="288">
                  <c:v>4.0501733440000001</c:v>
                </c:pt>
                <c:pt idx="289">
                  <c:v>4.5001611989999999</c:v>
                </c:pt>
                <c:pt idx="290">
                  <c:v>2.1210501069999999</c:v>
                </c:pt>
                <c:pt idx="291">
                  <c:v>2.2216387599999998</c:v>
                </c:pt>
                <c:pt idx="292">
                  <c:v>2.8521729929999999</c:v>
                </c:pt>
                <c:pt idx="293">
                  <c:v>0.80557463200000001</c:v>
                </c:pt>
                <c:pt idx="294">
                  <c:v>0.31154950199999998</c:v>
                </c:pt>
                <c:pt idx="295">
                  <c:v>4.563268313</c:v>
                </c:pt>
                <c:pt idx="296">
                  <c:v>2.682973708</c:v>
                </c:pt>
                <c:pt idx="297">
                  <c:v>3.8164051250000002</c:v>
                </c:pt>
                <c:pt idx="298">
                  <c:v>4.4064889770000004</c:v>
                </c:pt>
                <c:pt idx="299">
                  <c:v>4.4711705039999998</c:v>
                </c:pt>
                <c:pt idx="301">
                  <c:v>1.98807058</c:v>
                </c:pt>
                <c:pt idx="302">
                  <c:v>4.380669664</c:v>
                </c:pt>
                <c:pt idx="303">
                  <c:v>4.392013296</c:v>
                </c:pt>
                <c:pt idx="304">
                  <c:v>1.8320489289999999</c:v>
                </c:pt>
                <c:pt idx="305">
                  <c:v>2.4945139090000001</c:v>
                </c:pt>
                <c:pt idx="306">
                  <c:v>4.1368664309999996</c:v>
                </c:pt>
                <c:pt idx="307">
                  <c:v>4.0858526729999998</c:v>
                </c:pt>
                <c:pt idx="308">
                  <c:v>4.124428537</c:v>
                </c:pt>
                <c:pt idx="309">
                  <c:v>-0.34891482899999998</c:v>
                </c:pt>
                <c:pt idx="310">
                  <c:v>-0.66597586499999994</c:v>
                </c:pt>
                <c:pt idx="311">
                  <c:v>4.213452137</c:v>
                </c:pt>
                <c:pt idx="312">
                  <c:v>4.0954307940000003</c:v>
                </c:pt>
                <c:pt idx="313">
                  <c:v>4.3011978150000001</c:v>
                </c:pt>
                <c:pt idx="314">
                  <c:v>4.226283789</c:v>
                </c:pt>
                <c:pt idx="315">
                  <c:v>2.5810679580000002</c:v>
                </c:pt>
                <c:pt idx="316">
                  <c:v>4.487478276</c:v>
                </c:pt>
                <c:pt idx="317">
                  <c:v>3.7352258389999999</c:v>
                </c:pt>
                <c:pt idx="319">
                  <c:v>3.3982605220000002</c:v>
                </c:pt>
                <c:pt idx="320">
                  <c:v>1.4067906619999999</c:v>
                </c:pt>
                <c:pt idx="321">
                  <c:v>3.7670785520000001</c:v>
                </c:pt>
                <c:pt idx="322">
                  <c:v>3.7501230790000002</c:v>
                </c:pt>
                <c:pt idx="323">
                  <c:v>2.359805825</c:v>
                </c:pt>
                <c:pt idx="324">
                  <c:v>1.788241465</c:v>
                </c:pt>
                <c:pt idx="325">
                  <c:v>4.4384367510000002</c:v>
                </c:pt>
                <c:pt idx="328">
                  <c:v>-1.4508476749999999</c:v>
                </c:pt>
                <c:pt idx="330">
                  <c:v>4.3715868709999999</c:v>
                </c:pt>
                <c:pt idx="331">
                  <c:v>1.9652876770000001</c:v>
                </c:pt>
                <c:pt idx="332">
                  <c:v>0.78235255500000001</c:v>
                </c:pt>
                <c:pt idx="333">
                  <c:v>-0.97988550900000004</c:v>
                </c:pt>
                <c:pt idx="334">
                  <c:v>3.6195712530000002</c:v>
                </c:pt>
                <c:pt idx="335">
                  <c:v>4.3729922779999999</c:v>
                </c:pt>
                <c:pt idx="336">
                  <c:v>4.4640538220000003</c:v>
                </c:pt>
                <c:pt idx="337">
                  <c:v>3.2712264040000001</c:v>
                </c:pt>
                <c:pt idx="338">
                  <c:v>4.3170390110000003</c:v>
                </c:pt>
                <c:pt idx="339">
                  <c:v>3.799872369</c:v>
                </c:pt>
                <c:pt idx="340">
                  <c:v>3.6461202309999998</c:v>
                </c:pt>
                <c:pt idx="341">
                  <c:v>2.615484613</c:v>
                </c:pt>
                <c:pt idx="342">
                  <c:v>1.793126722</c:v>
                </c:pt>
                <c:pt idx="343">
                  <c:v>4.3929710039999996</c:v>
                </c:pt>
                <c:pt idx="344">
                  <c:v>4.2350063880000004</c:v>
                </c:pt>
                <c:pt idx="345">
                  <c:v>0.93542785299999998</c:v>
                </c:pt>
                <c:pt idx="346">
                  <c:v>-2.1788768369999998</c:v>
                </c:pt>
                <c:pt idx="347">
                  <c:v>4.0814181019999998</c:v>
                </c:pt>
                <c:pt idx="348">
                  <c:v>3.2277692720000002</c:v>
                </c:pt>
                <c:pt idx="349">
                  <c:v>1.847692313</c:v>
                </c:pt>
                <c:pt idx="350">
                  <c:v>3.1619992720000001</c:v>
                </c:pt>
                <c:pt idx="351">
                  <c:v>4.2492628879999996</c:v>
                </c:pt>
                <c:pt idx="352">
                  <c:v>-1.2447042269999999</c:v>
                </c:pt>
                <c:pt idx="353">
                  <c:v>4.0611913560000001</c:v>
                </c:pt>
                <c:pt idx="354">
                  <c:v>3.874700169</c:v>
                </c:pt>
                <c:pt idx="355">
                  <c:v>1.988276463</c:v>
                </c:pt>
                <c:pt idx="356">
                  <c:v>4.0981078770000003</c:v>
                </c:pt>
                <c:pt idx="357">
                  <c:v>1.605734153</c:v>
                </c:pt>
                <c:pt idx="358">
                  <c:v>3.5217367190000002</c:v>
                </c:pt>
                <c:pt idx="359">
                  <c:v>3.8990658909999998</c:v>
                </c:pt>
                <c:pt idx="360">
                  <c:v>2.2099856849999999</c:v>
                </c:pt>
                <c:pt idx="361">
                  <c:v>4.2976263110000001</c:v>
                </c:pt>
                <c:pt idx="362">
                  <c:v>2.283750843</c:v>
                </c:pt>
                <c:pt idx="363">
                  <c:v>2.613431555</c:v>
                </c:pt>
                <c:pt idx="364">
                  <c:v>3.8939840129999999</c:v>
                </c:pt>
                <c:pt idx="365">
                  <c:v>4.3818438879999997</c:v>
                </c:pt>
                <c:pt idx="366">
                  <c:v>3.1182180389999998</c:v>
                </c:pt>
                <c:pt idx="367">
                  <c:v>0.81971176999999995</c:v>
                </c:pt>
                <c:pt idx="368">
                  <c:v>3.7550419279999998</c:v>
                </c:pt>
                <c:pt idx="369">
                  <c:v>3.7961598620000001</c:v>
                </c:pt>
                <c:pt idx="370">
                  <c:v>4.1225359509999997</c:v>
                </c:pt>
                <c:pt idx="371">
                  <c:v>4.1325825759999999</c:v>
                </c:pt>
                <c:pt idx="373">
                  <c:v>1.781880752</c:v>
                </c:pt>
                <c:pt idx="374">
                  <c:v>3.6416296780000001</c:v>
                </c:pt>
                <c:pt idx="375">
                  <c:v>4.5429647480000002</c:v>
                </c:pt>
                <c:pt idx="376">
                  <c:v>2.298200488</c:v>
                </c:pt>
                <c:pt idx="377">
                  <c:v>4.5638841479999996</c:v>
                </c:pt>
                <c:pt idx="378">
                  <c:v>3.5991763780000001</c:v>
                </c:pt>
                <c:pt idx="379">
                  <c:v>4.3597719560000003</c:v>
                </c:pt>
                <c:pt idx="380">
                  <c:v>3.986522221</c:v>
                </c:pt>
                <c:pt idx="381">
                  <c:v>1.02944003</c:v>
                </c:pt>
                <c:pt idx="382">
                  <c:v>0.34229427400000001</c:v>
                </c:pt>
                <c:pt idx="383">
                  <c:v>1.0345859129999999</c:v>
                </c:pt>
                <c:pt idx="384">
                  <c:v>1.4879536229999999</c:v>
                </c:pt>
                <c:pt idx="385">
                  <c:v>4.310033883</c:v>
                </c:pt>
                <c:pt idx="386">
                  <c:v>3.8234696079999999</c:v>
                </c:pt>
                <c:pt idx="387">
                  <c:v>-2.4649183689999998</c:v>
                </c:pt>
                <c:pt idx="388">
                  <c:v>4.139476546</c:v>
                </c:pt>
                <c:pt idx="390">
                  <c:v>2.9331062349999999</c:v>
                </c:pt>
                <c:pt idx="391">
                  <c:v>1.263668593</c:v>
                </c:pt>
                <c:pt idx="392">
                  <c:v>4.0715316379999997</c:v>
                </c:pt>
                <c:pt idx="393">
                  <c:v>4.4514421259999999</c:v>
                </c:pt>
                <c:pt idx="396">
                  <c:v>0.90130566700000003</c:v>
                </c:pt>
                <c:pt idx="397">
                  <c:v>4.4071213829999998</c:v>
                </c:pt>
                <c:pt idx="398">
                  <c:v>4.1714896919999997</c:v>
                </c:pt>
                <c:pt idx="399">
                  <c:v>3.4280746990000002</c:v>
                </c:pt>
                <c:pt idx="400">
                  <c:v>4.1901876869999999</c:v>
                </c:pt>
                <c:pt idx="401">
                  <c:v>-1.2764259060000001</c:v>
                </c:pt>
                <c:pt idx="402">
                  <c:v>3.5642934479999999</c:v>
                </c:pt>
                <c:pt idx="403">
                  <c:v>4.3159952590000001</c:v>
                </c:pt>
                <c:pt idx="404">
                  <c:v>3.0532566050000001</c:v>
                </c:pt>
                <c:pt idx="406">
                  <c:v>1.292620476</c:v>
                </c:pt>
                <c:pt idx="407">
                  <c:v>2.7320651530000002</c:v>
                </c:pt>
                <c:pt idx="408">
                  <c:v>3.5082859339999999</c:v>
                </c:pt>
                <c:pt idx="409">
                  <c:v>4.3884125029999996</c:v>
                </c:pt>
                <c:pt idx="410">
                  <c:v>2.0953562730000002</c:v>
                </c:pt>
                <c:pt idx="411">
                  <c:v>3.3394565960000002</c:v>
                </c:pt>
                <c:pt idx="412">
                  <c:v>0.421090356</c:v>
                </c:pt>
                <c:pt idx="413">
                  <c:v>0.84700545000000005</c:v>
                </c:pt>
                <c:pt idx="414">
                  <c:v>4.2668079739999998</c:v>
                </c:pt>
                <c:pt idx="415">
                  <c:v>3.7912959659999999</c:v>
                </c:pt>
                <c:pt idx="416">
                  <c:v>2.8780383039999999</c:v>
                </c:pt>
                <c:pt idx="418">
                  <c:v>2.4240359339999999</c:v>
                </c:pt>
                <c:pt idx="419">
                  <c:v>0.145402379</c:v>
                </c:pt>
                <c:pt idx="420">
                  <c:v>4.0948746749999998</c:v>
                </c:pt>
                <c:pt idx="421">
                  <c:v>4.5304815700000001</c:v>
                </c:pt>
                <c:pt idx="422">
                  <c:v>2.541312714</c:v>
                </c:pt>
                <c:pt idx="423">
                  <c:v>2.7453169439999998</c:v>
                </c:pt>
                <c:pt idx="424">
                  <c:v>4.5034506099999998</c:v>
                </c:pt>
                <c:pt idx="425">
                  <c:v>4.4318590469999997</c:v>
                </c:pt>
                <c:pt idx="426">
                  <c:v>0.979049799</c:v>
                </c:pt>
                <c:pt idx="427">
                  <c:v>3.0172462759999998</c:v>
                </c:pt>
                <c:pt idx="428">
                  <c:v>3.588235928</c:v>
                </c:pt>
                <c:pt idx="429">
                  <c:v>3.9096277819999998</c:v>
                </c:pt>
                <c:pt idx="430">
                  <c:v>1.3402284</c:v>
                </c:pt>
                <c:pt idx="432">
                  <c:v>-0.37374672399999997</c:v>
                </c:pt>
                <c:pt idx="433">
                  <c:v>0.34832874600000002</c:v>
                </c:pt>
                <c:pt idx="434">
                  <c:v>4.3317348490000001</c:v>
                </c:pt>
                <c:pt idx="435">
                  <c:v>1.0855616669999999</c:v>
                </c:pt>
                <c:pt idx="436">
                  <c:v>2.8318913050000001</c:v>
                </c:pt>
                <c:pt idx="437">
                  <c:v>3.182116245</c:v>
                </c:pt>
                <c:pt idx="438">
                  <c:v>3.6249497079999999</c:v>
                </c:pt>
                <c:pt idx="439">
                  <c:v>4.4185358350000001</c:v>
                </c:pt>
                <c:pt idx="440">
                  <c:v>-3.965476051</c:v>
                </c:pt>
                <c:pt idx="441">
                  <c:v>1.974976155</c:v>
                </c:pt>
                <c:pt idx="443">
                  <c:v>4.4540282869999999</c:v>
                </c:pt>
                <c:pt idx="444">
                  <c:v>4.0566483440000001</c:v>
                </c:pt>
                <c:pt idx="445">
                  <c:v>1.1242058260000001</c:v>
                </c:pt>
                <c:pt idx="446">
                  <c:v>-1.1350190170000001</c:v>
                </c:pt>
                <c:pt idx="447">
                  <c:v>3.3425717439999998</c:v>
                </c:pt>
                <c:pt idx="448">
                  <c:v>3.2237808540000001</c:v>
                </c:pt>
                <c:pt idx="449">
                  <c:v>2.5789814619999998</c:v>
                </c:pt>
                <c:pt idx="450">
                  <c:v>4.4448622950000001</c:v>
                </c:pt>
                <c:pt idx="451">
                  <c:v>0.46470800400000001</c:v>
                </c:pt>
                <c:pt idx="452">
                  <c:v>4.0811864780000002</c:v>
                </c:pt>
                <c:pt idx="453">
                  <c:v>3.8097780330000002</c:v>
                </c:pt>
                <c:pt idx="454">
                  <c:v>2.377394759</c:v>
                </c:pt>
                <c:pt idx="455">
                  <c:v>2.4423470350000001</c:v>
                </c:pt>
                <c:pt idx="456">
                  <c:v>3.424590566</c:v>
                </c:pt>
                <c:pt idx="457">
                  <c:v>-0.33001781899999999</c:v>
                </c:pt>
                <c:pt idx="458">
                  <c:v>4.3201449539999999</c:v>
                </c:pt>
                <c:pt idx="459">
                  <c:v>-1.23213946</c:v>
                </c:pt>
                <c:pt idx="460">
                  <c:v>2.8389286739999999</c:v>
                </c:pt>
                <c:pt idx="461">
                  <c:v>-0.15597435000000001</c:v>
                </c:pt>
                <c:pt idx="462">
                  <c:v>4.3767833600000001</c:v>
                </c:pt>
                <c:pt idx="463">
                  <c:v>4.4145136750000002</c:v>
                </c:pt>
                <c:pt idx="464">
                  <c:v>3.9814089090000002</c:v>
                </c:pt>
                <c:pt idx="465">
                  <c:v>1.744817149</c:v>
                </c:pt>
                <c:pt idx="466">
                  <c:v>4.5106748970000003</c:v>
                </c:pt>
                <c:pt idx="467">
                  <c:v>3.871396152</c:v>
                </c:pt>
                <c:pt idx="468">
                  <c:v>4.4057292050000001</c:v>
                </c:pt>
                <c:pt idx="469">
                  <c:v>4.4606138</c:v>
                </c:pt>
                <c:pt idx="470">
                  <c:v>0.67817664</c:v>
                </c:pt>
                <c:pt idx="471">
                  <c:v>-0.27205161999999999</c:v>
                </c:pt>
                <c:pt idx="473">
                  <c:v>2.7696415280000002</c:v>
                </c:pt>
                <c:pt idx="474">
                  <c:v>2.248057277</c:v>
                </c:pt>
                <c:pt idx="475">
                  <c:v>3.9965728889999999</c:v>
                </c:pt>
                <c:pt idx="476">
                  <c:v>3.6150131540000001</c:v>
                </c:pt>
                <c:pt idx="478">
                  <c:v>4.2911214299999996</c:v>
                </c:pt>
                <c:pt idx="479">
                  <c:v>3.9101460829999999</c:v>
                </c:pt>
                <c:pt idx="480">
                  <c:v>0.85490629699999998</c:v>
                </c:pt>
                <c:pt idx="481">
                  <c:v>1.011300817</c:v>
                </c:pt>
                <c:pt idx="482">
                  <c:v>4.4031153830000003</c:v>
                </c:pt>
                <c:pt idx="484">
                  <c:v>4.4416893110000002</c:v>
                </c:pt>
                <c:pt idx="485">
                  <c:v>3.421789403</c:v>
                </c:pt>
                <c:pt idx="486">
                  <c:v>4.131937594</c:v>
                </c:pt>
                <c:pt idx="487">
                  <c:v>2.6785582589999999</c:v>
                </c:pt>
                <c:pt idx="488">
                  <c:v>4.3753595580000004</c:v>
                </c:pt>
                <c:pt idx="489">
                  <c:v>4.4331793590000004</c:v>
                </c:pt>
                <c:pt idx="490">
                  <c:v>3.8680666719999999</c:v>
                </c:pt>
                <c:pt idx="491">
                  <c:v>-0.29406745699999998</c:v>
                </c:pt>
                <c:pt idx="493">
                  <c:v>2.328571712</c:v>
                </c:pt>
                <c:pt idx="494">
                  <c:v>1.379419433</c:v>
                </c:pt>
                <c:pt idx="495">
                  <c:v>-1.052996E-2</c:v>
                </c:pt>
                <c:pt idx="496">
                  <c:v>4.3353885930000002</c:v>
                </c:pt>
                <c:pt idx="497">
                  <c:v>4.4627870239999998</c:v>
                </c:pt>
                <c:pt idx="498">
                  <c:v>3.974834897</c:v>
                </c:pt>
                <c:pt idx="499">
                  <c:v>4.302979122</c:v>
                </c:pt>
                <c:pt idx="500">
                  <c:v>-1.379349393</c:v>
                </c:pt>
                <c:pt idx="501">
                  <c:v>-0.23054401399999999</c:v>
                </c:pt>
                <c:pt idx="502">
                  <c:v>1.783253865</c:v>
                </c:pt>
                <c:pt idx="503">
                  <c:v>3.013918538</c:v>
                </c:pt>
                <c:pt idx="504">
                  <c:v>4.4068360850000001</c:v>
                </c:pt>
                <c:pt idx="505">
                  <c:v>4.5368620719999999</c:v>
                </c:pt>
                <c:pt idx="506">
                  <c:v>3.7280514600000001</c:v>
                </c:pt>
                <c:pt idx="507">
                  <c:v>-4.8226494349999998</c:v>
                </c:pt>
                <c:pt idx="508">
                  <c:v>3.7984804759999999</c:v>
                </c:pt>
                <c:pt idx="509">
                  <c:v>4.0658583989999997</c:v>
                </c:pt>
                <c:pt idx="510">
                  <c:v>-1.118416377</c:v>
                </c:pt>
                <c:pt idx="511">
                  <c:v>4.257531706</c:v>
                </c:pt>
                <c:pt idx="512">
                  <c:v>4.0886214059999997</c:v>
                </c:pt>
                <c:pt idx="513">
                  <c:v>3.985354525</c:v>
                </c:pt>
                <c:pt idx="514">
                  <c:v>4.4192092589999996</c:v>
                </c:pt>
                <c:pt idx="515">
                  <c:v>2.0909456550000001</c:v>
                </c:pt>
                <c:pt idx="516">
                  <c:v>4.2151440029999998</c:v>
                </c:pt>
                <c:pt idx="517">
                  <c:v>2.5608009680000001</c:v>
                </c:pt>
                <c:pt idx="518">
                  <c:v>4.4025666289999998</c:v>
                </c:pt>
                <c:pt idx="519">
                  <c:v>2.990554656</c:v>
                </c:pt>
                <c:pt idx="520">
                  <c:v>2.3092159049999998</c:v>
                </c:pt>
                <c:pt idx="521">
                  <c:v>1.363382801</c:v>
                </c:pt>
                <c:pt idx="522">
                  <c:v>4.4020959680000002</c:v>
                </c:pt>
                <c:pt idx="523">
                  <c:v>0.66935758700000003</c:v>
                </c:pt>
                <c:pt idx="524">
                  <c:v>4.2939812169999998</c:v>
                </c:pt>
                <c:pt idx="525">
                  <c:v>-1.3290288000000001E-2</c:v>
                </c:pt>
                <c:pt idx="526">
                  <c:v>4.3186195339999998</c:v>
                </c:pt>
                <c:pt idx="527">
                  <c:v>4.2925727609999997</c:v>
                </c:pt>
                <c:pt idx="528">
                  <c:v>2.780145702</c:v>
                </c:pt>
                <c:pt idx="529">
                  <c:v>0.16947459100000001</c:v>
                </c:pt>
                <c:pt idx="531">
                  <c:v>-2.599222492</c:v>
                </c:pt>
                <c:pt idx="532">
                  <c:v>2.525467736</c:v>
                </c:pt>
                <c:pt idx="533">
                  <c:v>3.5585269930000001</c:v>
                </c:pt>
                <c:pt idx="534">
                  <c:v>4.0203415370000002</c:v>
                </c:pt>
                <c:pt idx="535">
                  <c:v>2.5016005319999999</c:v>
                </c:pt>
                <c:pt idx="536">
                  <c:v>4.4724307010000004</c:v>
                </c:pt>
                <c:pt idx="537">
                  <c:v>-2.5934941E-2</c:v>
                </c:pt>
                <c:pt idx="538">
                  <c:v>-2.078581695</c:v>
                </c:pt>
                <c:pt idx="539">
                  <c:v>1.198731145</c:v>
                </c:pt>
                <c:pt idx="540">
                  <c:v>3.9180265520000002</c:v>
                </c:pt>
                <c:pt idx="541">
                  <c:v>4.188567495</c:v>
                </c:pt>
                <c:pt idx="542">
                  <c:v>0.55026294600000003</c:v>
                </c:pt>
                <c:pt idx="543">
                  <c:v>3.0807340480000001</c:v>
                </c:pt>
                <c:pt idx="544">
                  <c:v>3.0458669999999999</c:v>
                </c:pt>
                <c:pt idx="545">
                  <c:v>4.4551495689999996</c:v>
                </c:pt>
                <c:pt idx="546">
                  <c:v>-0.26222619600000002</c:v>
                </c:pt>
                <c:pt idx="547">
                  <c:v>4.100701634</c:v>
                </c:pt>
                <c:pt idx="548">
                  <c:v>4.3052934230000002</c:v>
                </c:pt>
                <c:pt idx="550">
                  <c:v>4.1617601459999998</c:v>
                </c:pt>
                <c:pt idx="551">
                  <c:v>3.4181553189999998</c:v>
                </c:pt>
                <c:pt idx="552">
                  <c:v>3.261413959</c:v>
                </c:pt>
                <c:pt idx="553">
                  <c:v>-1.0459373999999999</c:v>
                </c:pt>
                <c:pt idx="554">
                  <c:v>0.88425196900000003</c:v>
                </c:pt>
                <c:pt idx="555">
                  <c:v>-1.0813345459999999</c:v>
                </c:pt>
                <c:pt idx="556">
                  <c:v>-2.704206074</c:v>
                </c:pt>
                <c:pt idx="557">
                  <c:v>3.1614369290000002</c:v>
                </c:pt>
                <c:pt idx="558">
                  <c:v>2.8644900940000002</c:v>
                </c:pt>
                <c:pt idx="559">
                  <c:v>2.5560391689999999</c:v>
                </c:pt>
                <c:pt idx="560">
                  <c:v>-5.3610441000000002E-2</c:v>
                </c:pt>
                <c:pt idx="561">
                  <c:v>3.1187163400000002</c:v>
                </c:pt>
                <c:pt idx="562">
                  <c:v>3.2451935409999999</c:v>
                </c:pt>
                <c:pt idx="563">
                  <c:v>-1.4722642079999999</c:v>
                </c:pt>
                <c:pt idx="564">
                  <c:v>4.2041894229999999</c:v>
                </c:pt>
                <c:pt idx="565">
                  <c:v>-0.52186832699999997</c:v>
                </c:pt>
                <c:pt idx="566">
                  <c:v>4.174465917</c:v>
                </c:pt>
                <c:pt idx="568">
                  <c:v>2.051384176</c:v>
                </c:pt>
                <c:pt idx="569">
                  <c:v>0.85323290699999998</c:v>
                </c:pt>
                <c:pt idx="570">
                  <c:v>4.0149568159999998</c:v>
                </c:pt>
                <c:pt idx="572">
                  <c:v>4.424848409</c:v>
                </c:pt>
                <c:pt idx="573">
                  <c:v>4.3449883939999996</c:v>
                </c:pt>
                <c:pt idx="574">
                  <c:v>0.79840592899999996</c:v>
                </c:pt>
                <c:pt idx="575">
                  <c:v>4.2965820260000003</c:v>
                </c:pt>
                <c:pt idx="577">
                  <c:v>4.4131969059999996</c:v>
                </c:pt>
                <c:pt idx="578">
                  <c:v>4.4998640060000001</c:v>
                </c:pt>
                <c:pt idx="579">
                  <c:v>0.31732765800000001</c:v>
                </c:pt>
                <c:pt idx="580">
                  <c:v>4.3183714249999996</c:v>
                </c:pt>
                <c:pt idx="581">
                  <c:v>1.7643350900000001</c:v>
                </c:pt>
                <c:pt idx="582">
                  <c:v>2.0476962689999998</c:v>
                </c:pt>
                <c:pt idx="583">
                  <c:v>0.89329396400000005</c:v>
                </c:pt>
                <c:pt idx="585">
                  <c:v>4.326076284</c:v>
                </c:pt>
                <c:pt idx="586">
                  <c:v>-0.45800803299999998</c:v>
                </c:pt>
                <c:pt idx="587">
                  <c:v>3.6489322620000002</c:v>
                </c:pt>
                <c:pt idx="588">
                  <c:v>2.5544762080000001</c:v>
                </c:pt>
                <c:pt idx="589">
                  <c:v>4.172370495</c:v>
                </c:pt>
                <c:pt idx="590">
                  <c:v>3.72293406</c:v>
                </c:pt>
                <c:pt idx="591">
                  <c:v>-1.185079816</c:v>
                </c:pt>
                <c:pt idx="592">
                  <c:v>4.3325259440000004</c:v>
                </c:pt>
                <c:pt idx="593">
                  <c:v>2.9203526559999999</c:v>
                </c:pt>
                <c:pt idx="594">
                  <c:v>1.104466068</c:v>
                </c:pt>
                <c:pt idx="595">
                  <c:v>3.546694531</c:v>
                </c:pt>
                <c:pt idx="596">
                  <c:v>1.501303252</c:v>
                </c:pt>
                <c:pt idx="597">
                  <c:v>3.0612223959999998</c:v>
                </c:pt>
                <c:pt idx="598">
                  <c:v>1.5878787889999999</c:v>
                </c:pt>
                <c:pt idx="599">
                  <c:v>3.7692201449999998</c:v>
                </c:pt>
                <c:pt idx="600">
                  <c:v>1.506677324</c:v>
                </c:pt>
                <c:pt idx="601">
                  <c:v>2.5411552469999998</c:v>
                </c:pt>
                <c:pt idx="602">
                  <c:v>-2.7881764950000001</c:v>
                </c:pt>
                <c:pt idx="603">
                  <c:v>3.6034508559999998</c:v>
                </c:pt>
                <c:pt idx="605">
                  <c:v>4.0879480020000001</c:v>
                </c:pt>
                <c:pt idx="606">
                  <c:v>3.919184596</c:v>
                </c:pt>
                <c:pt idx="607">
                  <c:v>0.764227722</c:v>
                </c:pt>
                <c:pt idx="608">
                  <c:v>2.7476354760000001</c:v>
                </c:pt>
                <c:pt idx="609">
                  <c:v>2.4176075199999998</c:v>
                </c:pt>
                <c:pt idx="610">
                  <c:v>1.4864350500000001</c:v>
                </c:pt>
                <c:pt idx="611">
                  <c:v>-0.14908943599999999</c:v>
                </c:pt>
                <c:pt idx="612">
                  <c:v>3.7970999700000001</c:v>
                </c:pt>
                <c:pt idx="614">
                  <c:v>3.3620644820000001</c:v>
                </c:pt>
                <c:pt idx="615">
                  <c:v>4.1368392739999997</c:v>
                </c:pt>
                <c:pt idx="616">
                  <c:v>4.4361865610000004</c:v>
                </c:pt>
                <c:pt idx="617">
                  <c:v>-0.16953318000000001</c:v>
                </c:pt>
                <c:pt idx="618">
                  <c:v>4.1169151079999997</c:v>
                </c:pt>
                <c:pt idx="619">
                  <c:v>4.2349105549999999</c:v>
                </c:pt>
                <c:pt idx="620">
                  <c:v>3.7211692599999999</c:v>
                </c:pt>
                <c:pt idx="621">
                  <c:v>4.4467050840000004</c:v>
                </c:pt>
                <c:pt idx="622">
                  <c:v>4.3526591330000004</c:v>
                </c:pt>
                <c:pt idx="623">
                  <c:v>2.0852249569999999</c:v>
                </c:pt>
                <c:pt idx="624">
                  <c:v>1.4438601310000001</c:v>
                </c:pt>
                <c:pt idx="625">
                  <c:v>3.7751569740000002</c:v>
                </c:pt>
                <c:pt idx="626">
                  <c:v>-2.53519877</c:v>
                </c:pt>
                <c:pt idx="628">
                  <c:v>4.409097236</c:v>
                </c:pt>
                <c:pt idx="629">
                  <c:v>3.468031994</c:v>
                </c:pt>
                <c:pt idx="630">
                  <c:v>4.4290272970000002</c:v>
                </c:pt>
                <c:pt idx="631">
                  <c:v>4.1540172350000004</c:v>
                </c:pt>
                <c:pt idx="632">
                  <c:v>4.2549497470000004</c:v>
                </c:pt>
                <c:pt idx="633">
                  <c:v>2.1151866159999999</c:v>
                </c:pt>
                <c:pt idx="634">
                  <c:v>-0.84881122099999995</c:v>
                </c:pt>
                <c:pt idx="635">
                  <c:v>4.4203990580000001</c:v>
                </c:pt>
                <c:pt idx="636">
                  <c:v>3.28484351</c:v>
                </c:pt>
                <c:pt idx="638">
                  <c:v>4.3385516830000004</c:v>
                </c:pt>
                <c:pt idx="640">
                  <c:v>4.2663074270000001</c:v>
                </c:pt>
                <c:pt idx="641">
                  <c:v>3.7803026169999998</c:v>
                </c:pt>
                <c:pt idx="643">
                  <c:v>2.8624170279999999</c:v>
                </c:pt>
                <c:pt idx="644">
                  <c:v>3.9864802629999998</c:v>
                </c:pt>
                <c:pt idx="645">
                  <c:v>4.27007885</c:v>
                </c:pt>
                <c:pt idx="646">
                  <c:v>0.66265510699999997</c:v>
                </c:pt>
                <c:pt idx="647">
                  <c:v>2.6340256480000002</c:v>
                </c:pt>
                <c:pt idx="648">
                  <c:v>0.79149588699999995</c:v>
                </c:pt>
                <c:pt idx="649">
                  <c:v>4.1039600209999998</c:v>
                </c:pt>
                <c:pt idx="650">
                  <c:v>3.6319949820000001</c:v>
                </c:pt>
                <c:pt idx="651">
                  <c:v>4.0955277480000003</c:v>
                </c:pt>
                <c:pt idx="652">
                  <c:v>4.1019911110000002</c:v>
                </c:pt>
                <c:pt idx="653">
                  <c:v>2.0382428350000001</c:v>
                </c:pt>
                <c:pt idx="654">
                  <c:v>4.4262476719999997</c:v>
                </c:pt>
                <c:pt idx="655">
                  <c:v>3.965076174</c:v>
                </c:pt>
                <c:pt idx="656">
                  <c:v>4.3900985109999997</c:v>
                </c:pt>
                <c:pt idx="657">
                  <c:v>4.263829501</c:v>
                </c:pt>
                <c:pt idx="658">
                  <c:v>-1.5467221999999999E-2</c:v>
                </c:pt>
                <c:pt idx="659">
                  <c:v>4.3312055989999996</c:v>
                </c:pt>
                <c:pt idx="660">
                  <c:v>-4.4945602830000002</c:v>
                </c:pt>
                <c:pt idx="661">
                  <c:v>4.3482880640000001</c:v>
                </c:pt>
                <c:pt idx="662">
                  <c:v>4.3258876580000001</c:v>
                </c:pt>
                <c:pt idx="663">
                  <c:v>4.1343757300000004</c:v>
                </c:pt>
                <c:pt idx="664">
                  <c:v>4.3454813440000004</c:v>
                </c:pt>
                <c:pt idx="665">
                  <c:v>0.82112845300000004</c:v>
                </c:pt>
                <c:pt idx="666">
                  <c:v>4.3957910570000003</c:v>
                </c:pt>
                <c:pt idx="667">
                  <c:v>4.2484123780000003</c:v>
                </c:pt>
                <c:pt idx="668">
                  <c:v>4.4256170709999996</c:v>
                </c:pt>
                <c:pt idx="669">
                  <c:v>4.1585698989999997</c:v>
                </c:pt>
                <c:pt idx="670">
                  <c:v>1.8624872269999999</c:v>
                </c:pt>
                <c:pt idx="671">
                  <c:v>2.851406441</c:v>
                </c:pt>
                <c:pt idx="672">
                  <c:v>3.8565928839999999</c:v>
                </c:pt>
                <c:pt idx="673">
                  <c:v>3.7113523100000001</c:v>
                </c:pt>
                <c:pt idx="674">
                  <c:v>4.2821000720000004</c:v>
                </c:pt>
                <c:pt idx="675">
                  <c:v>1.690070959</c:v>
                </c:pt>
                <c:pt idx="676">
                  <c:v>4.2574843280000003</c:v>
                </c:pt>
                <c:pt idx="678">
                  <c:v>3.9675928570000001</c:v>
                </c:pt>
                <c:pt idx="679">
                  <c:v>4.00675077</c:v>
                </c:pt>
                <c:pt idx="680">
                  <c:v>0.35950494999999999</c:v>
                </c:pt>
                <c:pt idx="681">
                  <c:v>-1.465817047</c:v>
                </c:pt>
                <c:pt idx="682">
                  <c:v>3.337449012</c:v>
                </c:pt>
                <c:pt idx="683">
                  <c:v>1.931137906</c:v>
                </c:pt>
                <c:pt idx="684">
                  <c:v>4.501604135</c:v>
                </c:pt>
                <c:pt idx="685">
                  <c:v>4.4486107290000003</c:v>
                </c:pt>
                <c:pt idx="686">
                  <c:v>3.8871746119999999</c:v>
                </c:pt>
                <c:pt idx="687">
                  <c:v>3.7529986690000001</c:v>
                </c:pt>
                <c:pt idx="688">
                  <c:v>3.9536911739999998</c:v>
                </c:pt>
                <c:pt idx="689">
                  <c:v>2.6630094259999999</c:v>
                </c:pt>
                <c:pt idx="690">
                  <c:v>3.4634695849999999</c:v>
                </c:pt>
                <c:pt idx="691">
                  <c:v>4.5356983529999999</c:v>
                </c:pt>
                <c:pt idx="692">
                  <c:v>1.419357513</c:v>
                </c:pt>
                <c:pt idx="693">
                  <c:v>-7.4272704999999994E-2</c:v>
                </c:pt>
                <c:pt idx="694">
                  <c:v>4.3477034850000003</c:v>
                </c:pt>
                <c:pt idx="695">
                  <c:v>4.371193323</c:v>
                </c:pt>
                <c:pt idx="696">
                  <c:v>4.057595439</c:v>
                </c:pt>
                <c:pt idx="698">
                  <c:v>-0.42923106900000002</c:v>
                </c:pt>
                <c:pt idx="699">
                  <c:v>1.677365325</c:v>
                </c:pt>
                <c:pt idx="700">
                  <c:v>4.1205123610000003</c:v>
                </c:pt>
                <c:pt idx="701">
                  <c:v>4.0800641280000001</c:v>
                </c:pt>
                <c:pt idx="702">
                  <c:v>4.2695993220000004</c:v>
                </c:pt>
                <c:pt idx="704">
                  <c:v>3.6612557610000001</c:v>
                </c:pt>
                <c:pt idx="705">
                  <c:v>4.3989377410000001</c:v>
                </c:pt>
                <c:pt idx="706">
                  <c:v>0.89125987399999995</c:v>
                </c:pt>
                <c:pt idx="708">
                  <c:v>-0.52149767499999999</c:v>
                </c:pt>
                <c:pt idx="709">
                  <c:v>2.952344005</c:v>
                </c:pt>
                <c:pt idx="710">
                  <c:v>-2.448987222</c:v>
                </c:pt>
                <c:pt idx="711">
                  <c:v>1.659064903</c:v>
                </c:pt>
                <c:pt idx="712">
                  <c:v>-0.21478015</c:v>
                </c:pt>
                <c:pt idx="713">
                  <c:v>1.214861618</c:v>
                </c:pt>
                <c:pt idx="714">
                  <c:v>2.3160123339999998</c:v>
                </c:pt>
                <c:pt idx="715">
                  <c:v>1.046510955</c:v>
                </c:pt>
                <c:pt idx="716">
                  <c:v>3.7105357749999999</c:v>
                </c:pt>
                <c:pt idx="717">
                  <c:v>4.0481641609999999</c:v>
                </c:pt>
                <c:pt idx="718">
                  <c:v>-2.2425156180000001</c:v>
                </c:pt>
                <c:pt idx="719">
                  <c:v>4.2914029090000003</c:v>
                </c:pt>
                <c:pt idx="720">
                  <c:v>-2.744570119</c:v>
                </c:pt>
                <c:pt idx="721">
                  <c:v>-1.507505291</c:v>
                </c:pt>
                <c:pt idx="722">
                  <c:v>4.190838104</c:v>
                </c:pt>
                <c:pt idx="723">
                  <c:v>4.2427701799999999</c:v>
                </c:pt>
                <c:pt idx="724">
                  <c:v>-0.57981282000000001</c:v>
                </c:pt>
                <c:pt idx="725">
                  <c:v>3.8003240159999998</c:v>
                </c:pt>
                <c:pt idx="726">
                  <c:v>4.2709980090000004</c:v>
                </c:pt>
                <c:pt idx="727">
                  <c:v>-3.701804342</c:v>
                </c:pt>
                <c:pt idx="728">
                  <c:v>2.888905582</c:v>
                </c:pt>
                <c:pt idx="729">
                  <c:v>4.4775580320000001</c:v>
                </c:pt>
                <c:pt idx="731">
                  <c:v>-0.12579427000000001</c:v>
                </c:pt>
                <c:pt idx="732">
                  <c:v>4.2735268040000003</c:v>
                </c:pt>
                <c:pt idx="733">
                  <c:v>3.8083559720000002</c:v>
                </c:pt>
                <c:pt idx="734">
                  <c:v>3.676399698</c:v>
                </c:pt>
                <c:pt idx="735">
                  <c:v>4.1817688229999996</c:v>
                </c:pt>
                <c:pt idx="736">
                  <c:v>1.7246921609999999</c:v>
                </c:pt>
                <c:pt idx="738">
                  <c:v>4.540017872</c:v>
                </c:pt>
                <c:pt idx="739">
                  <c:v>3.9860194729999998</c:v>
                </c:pt>
                <c:pt idx="740">
                  <c:v>4.020064488</c:v>
                </c:pt>
                <c:pt idx="741">
                  <c:v>2.3098063070000001</c:v>
                </c:pt>
                <c:pt idx="742">
                  <c:v>4.395145587</c:v>
                </c:pt>
                <c:pt idx="743">
                  <c:v>1.2861400249999999</c:v>
                </c:pt>
                <c:pt idx="744">
                  <c:v>3.7628442459999998</c:v>
                </c:pt>
                <c:pt idx="745">
                  <c:v>-0.29765437500000003</c:v>
                </c:pt>
                <c:pt idx="746">
                  <c:v>3.1581192169999999</c:v>
                </c:pt>
                <c:pt idx="747">
                  <c:v>3.4256950970000002</c:v>
                </c:pt>
                <c:pt idx="748">
                  <c:v>4.2308615219999997</c:v>
                </c:pt>
                <c:pt idx="749">
                  <c:v>3.3537107330000002</c:v>
                </c:pt>
                <c:pt idx="750">
                  <c:v>-0.569454707</c:v>
                </c:pt>
                <c:pt idx="751">
                  <c:v>4.4484972589999998</c:v>
                </c:pt>
                <c:pt idx="752">
                  <c:v>4.5186588179999996</c:v>
                </c:pt>
                <c:pt idx="753">
                  <c:v>4.106029897</c:v>
                </c:pt>
                <c:pt idx="754">
                  <c:v>9.7365385999999998E-2</c:v>
                </c:pt>
                <c:pt idx="755">
                  <c:v>3.5738601210000001</c:v>
                </c:pt>
                <c:pt idx="756">
                  <c:v>3.763917604</c:v>
                </c:pt>
                <c:pt idx="757">
                  <c:v>-4.1057872</c:v>
                </c:pt>
                <c:pt idx="758">
                  <c:v>4.2071362800000003</c:v>
                </c:pt>
                <c:pt idx="759">
                  <c:v>1.3819782620000001</c:v>
                </c:pt>
                <c:pt idx="760">
                  <c:v>1.669737223</c:v>
                </c:pt>
                <c:pt idx="761">
                  <c:v>3.618869584</c:v>
                </c:pt>
                <c:pt idx="762">
                  <c:v>4.4830110559999996</c:v>
                </c:pt>
                <c:pt idx="763">
                  <c:v>-1.0920980419999999</c:v>
                </c:pt>
                <c:pt idx="764">
                  <c:v>4.2379423660000004</c:v>
                </c:pt>
                <c:pt idx="765">
                  <c:v>4.0798676949999999</c:v>
                </c:pt>
                <c:pt idx="767">
                  <c:v>1.0535242920000001</c:v>
                </c:pt>
                <c:pt idx="768">
                  <c:v>3.2727149870000001</c:v>
                </c:pt>
                <c:pt idx="769">
                  <c:v>4.1218732710000001</c:v>
                </c:pt>
                <c:pt idx="771">
                  <c:v>2.411651333</c:v>
                </c:pt>
                <c:pt idx="772">
                  <c:v>2.7954094490000001</c:v>
                </c:pt>
                <c:pt idx="773">
                  <c:v>-0.70340060000000004</c:v>
                </c:pt>
                <c:pt idx="775">
                  <c:v>3.1467662019999998</c:v>
                </c:pt>
                <c:pt idx="776">
                  <c:v>3.506955686</c:v>
                </c:pt>
                <c:pt idx="777">
                  <c:v>4.0537244980000002</c:v>
                </c:pt>
                <c:pt idx="778">
                  <c:v>2.9969486719999998</c:v>
                </c:pt>
                <c:pt idx="780">
                  <c:v>3.1970271960000001</c:v>
                </c:pt>
                <c:pt idx="782">
                  <c:v>2.0902210879999998</c:v>
                </c:pt>
                <c:pt idx="784">
                  <c:v>3.7230238199999999</c:v>
                </c:pt>
                <c:pt idx="785">
                  <c:v>4.1138812869999999</c:v>
                </c:pt>
                <c:pt idx="786">
                  <c:v>2.8640409330000001</c:v>
                </c:pt>
                <c:pt idx="787">
                  <c:v>4.1900445230000001</c:v>
                </c:pt>
                <c:pt idx="788">
                  <c:v>1.9633693699999999</c:v>
                </c:pt>
                <c:pt idx="789">
                  <c:v>4.1787703460000003</c:v>
                </c:pt>
                <c:pt idx="790">
                  <c:v>4.4137252870000001</c:v>
                </c:pt>
                <c:pt idx="791">
                  <c:v>2.7553468400000001</c:v>
                </c:pt>
                <c:pt idx="792">
                  <c:v>3.895811884</c:v>
                </c:pt>
                <c:pt idx="793">
                  <c:v>4.0552046539999997</c:v>
                </c:pt>
                <c:pt idx="794">
                  <c:v>3.9716491060000001</c:v>
                </c:pt>
                <c:pt idx="795">
                  <c:v>4.4419977079999997</c:v>
                </c:pt>
                <c:pt idx="796">
                  <c:v>3.11099931</c:v>
                </c:pt>
                <c:pt idx="797">
                  <c:v>4.2371357319999996</c:v>
                </c:pt>
                <c:pt idx="798">
                  <c:v>2.7970410960000001</c:v>
                </c:pt>
                <c:pt idx="799">
                  <c:v>0.90597674900000003</c:v>
                </c:pt>
                <c:pt idx="800">
                  <c:v>2.0658973170000001</c:v>
                </c:pt>
                <c:pt idx="801">
                  <c:v>4.07727738</c:v>
                </c:pt>
                <c:pt idx="802">
                  <c:v>0.92157093099999998</c:v>
                </c:pt>
                <c:pt idx="803">
                  <c:v>-0.52929932999999996</c:v>
                </c:pt>
                <c:pt idx="804">
                  <c:v>3.3779586689999999</c:v>
                </c:pt>
                <c:pt idx="805">
                  <c:v>0.27371606399999998</c:v>
                </c:pt>
                <c:pt idx="806">
                  <c:v>3.9979899790000002</c:v>
                </c:pt>
                <c:pt idx="807">
                  <c:v>-0.61546119899999996</c:v>
                </c:pt>
                <c:pt idx="808">
                  <c:v>3.8904381450000001</c:v>
                </c:pt>
                <c:pt idx="809">
                  <c:v>3.1857758760000001</c:v>
                </c:pt>
                <c:pt idx="810">
                  <c:v>3.6438321309999999</c:v>
                </c:pt>
                <c:pt idx="811">
                  <c:v>3.7847156150000001</c:v>
                </c:pt>
                <c:pt idx="812">
                  <c:v>3.0138853839999999</c:v>
                </c:pt>
                <c:pt idx="813">
                  <c:v>0.82422175499999994</c:v>
                </c:pt>
                <c:pt idx="814">
                  <c:v>4.4296194680000003</c:v>
                </c:pt>
                <c:pt idx="815">
                  <c:v>4.3732871500000003</c:v>
                </c:pt>
                <c:pt idx="816">
                  <c:v>-2.3745914E-2</c:v>
                </c:pt>
                <c:pt idx="817">
                  <c:v>4.032568361</c:v>
                </c:pt>
                <c:pt idx="818">
                  <c:v>4.4650684590000003</c:v>
                </c:pt>
                <c:pt idx="819">
                  <c:v>2.254110099</c:v>
                </c:pt>
                <c:pt idx="820">
                  <c:v>3.4323063679999999</c:v>
                </c:pt>
                <c:pt idx="822">
                  <c:v>4.2048839600000001</c:v>
                </c:pt>
                <c:pt idx="823">
                  <c:v>4.3310623110000002</c:v>
                </c:pt>
                <c:pt idx="824">
                  <c:v>5.518903E-2</c:v>
                </c:pt>
                <c:pt idx="825">
                  <c:v>1.5546436830000001</c:v>
                </c:pt>
                <c:pt idx="827">
                  <c:v>2.4969278670000001</c:v>
                </c:pt>
                <c:pt idx="828">
                  <c:v>-1.9120695009999999</c:v>
                </c:pt>
                <c:pt idx="829">
                  <c:v>3.0053718690000002</c:v>
                </c:pt>
                <c:pt idx="830">
                  <c:v>2.802791853</c:v>
                </c:pt>
                <c:pt idx="831">
                  <c:v>3.8495700479999999</c:v>
                </c:pt>
                <c:pt idx="833">
                  <c:v>3.6375838049999998</c:v>
                </c:pt>
                <c:pt idx="835">
                  <c:v>3.9167068550000002</c:v>
                </c:pt>
                <c:pt idx="836">
                  <c:v>4.2061437589999997</c:v>
                </c:pt>
                <c:pt idx="837">
                  <c:v>4.1491330780000002</c:v>
                </c:pt>
                <c:pt idx="838">
                  <c:v>2.1302431770000001</c:v>
                </c:pt>
                <c:pt idx="839">
                  <c:v>4.2795175790000002</c:v>
                </c:pt>
                <c:pt idx="840">
                  <c:v>4.1736503269999998</c:v>
                </c:pt>
                <c:pt idx="841">
                  <c:v>1.9578017139999999</c:v>
                </c:pt>
                <c:pt idx="842">
                  <c:v>2.814071078</c:v>
                </c:pt>
                <c:pt idx="843">
                  <c:v>3.4220496200000001</c:v>
                </c:pt>
                <c:pt idx="844">
                  <c:v>3.460918859</c:v>
                </c:pt>
                <c:pt idx="845">
                  <c:v>3.9276483230000001</c:v>
                </c:pt>
                <c:pt idx="846">
                  <c:v>-0.19235743499999999</c:v>
                </c:pt>
                <c:pt idx="848">
                  <c:v>1.2877051690000001</c:v>
                </c:pt>
                <c:pt idx="849">
                  <c:v>3.6297220590000001</c:v>
                </c:pt>
                <c:pt idx="851">
                  <c:v>2.329926049</c:v>
                </c:pt>
                <c:pt idx="852">
                  <c:v>4.385157306</c:v>
                </c:pt>
                <c:pt idx="853">
                  <c:v>1.069434663</c:v>
                </c:pt>
                <c:pt idx="854">
                  <c:v>3.7420948300000001</c:v>
                </c:pt>
                <c:pt idx="855">
                  <c:v>-0.28336710599999998</c:v>
                </c:pt>
                <c:pt idx="856">
                  <c:v>1.8257973460000001</c:v>
                </c:pt>
                <c:pt idx="857">
                  <c:v>3.7345978409999998</c:v>
                </c:pt>
                <c:pt idx="858">
                  <c:v>4.4117967829999998</c:v>
                </c:pt>
                <c:pt idx="859">
                  <c:v>2.259560311</c:v>
                </c:pt>
                <c:pt idx="860">
                  <c:v>4.2559359040000002</c:v>
                </c:pt>
                <c:pt idx="862">
                  <c:v>4.1914605270000003</c:v>
                </c:pt>
                <c:pt idx="863">
                  <c:v>4.3616852030000004</c:v>
                </c:pt>
                <c:pt idx="864">
                  <c:v>1.954086894</c:v>
                </c:pt>
                <c:pt idx="865">
                  <c:v>4.2639670120000002</c:v>
                </c:pt>
                <c:pt idx="866">
                  <c:v>0.26758794200000002</c:v>
                </c:pt>
                <c:pt idx="869">
                  <c:v>-3.7429428549999999</c:v>
                </c:pt>
                <c:pt idx="870">
                  <c:v>4.3634476260000001</c:v>
                </c:pt>
                <c:pt idx="871">
                  <c:v>3.6128805239999999</c:v>
                </c:pt>
                <c:pt idx="872">
                  <c:v>3.5002122870000001</c:v>
                </c:pt>
                <c:pt idx="873">
                  <c:v>4.4076690650000003</c:v>
                </c:pt>
                <c:pt idx="874">
                  <c:v>2.2887828090000002</c:v>
                </c:pt>
                <c:pt idx="875">
                  <c:v>4.3769957259999996</c:v>
                </c:pt>
                <c:pt idx="876">
                  <c:v>3.8651480349999998</c:v>
                </c:pt>
                <c:pt idx="877">
                  <c:v>1.3327026049999999</c:v>
                </c:pt>
                <c:pt idx="878">
                  <c:v>1.1707329550000001</c:v>
                </c:pt>
                <c:pt idx="879">
                  <c:v>-1.628909999</c:v>
                </c:pt>
                <c:pt idx="880">
                  <c:v>3.3313467939999999</c:v>
                </c:pt>
                <c:pt idx="881">
                  <c:v>-0.59251187400000005</c:v>
                </c:pt>
                <c:pt idx="882">
                  <c:v>1.681148729</c:v>
                </c:pt>
                <c:pt idx="883">
                  <c:v>3.7669525080000001</c:v>
                </c:pt>
                <c:pt idx="884">
                  <c:v>2.9343610670000002</c:v>
                </c:pt>
                <c:pt idx="885">
                  <c:v>4.0434454339999997</c:v>
                </c:pt>
                <c:pt idx="886">
                  <c:v>2.983803703</c:v>
                </c:pt>
                <c:pt idx="887">
                  <c:v>-1.3865638090000001</c:v>
                </c:pt>
                <c:pt idx="889">
                  <c:v>4.2978423130000003</c:v>
                </c:pt>
                <c:pt idx="890">
                  <c:v>1.889951495</c:v>
                </c:pt>
                <c:pt idx="891">
                  <c:v>3.7257521090000001</c:v>
                </c:pt>
                <c:pt idx="892">
                  <c:v>1.3353653919999999</c:v>
                </c:pt>
                <c:pt idx="893">
                  <c:v>3.778612657</c:v>
                </c:pt>
                <c:pt idx="894">
                  <c:v>4.3547504899999998</c:v>
                </c:pt>
                <c:pt idx="895">
                  <c:v>3.3439404559999999</c:v>
                </c:pt>
                <c:pt idx="896">
                  <c:v>1.4549152089999999</c:v>
                </c:pt>
                <c:pt idx="897">
                  <c:v>-1.084979532</c:v>
                </c:pt>
                <c:pt idx="898">
                  <c:v>4.2557313069999996</c:v>
                </c:pt>
                <c:pt idx="899">
                  <c:v>3.894059022</c:v>
                </c:pt>
                <c:pt idx="900">
                  <c:v>3.8306773660000002</c:v>
                </c:pt>
                <c:pt idx="903">
                  <c:v>3.5494196429999998</c:v>
                </c:pt>
                <c:pt idx="904">
                  <c:v>4.3042652669999999</c:v>
                </c:pt>
                <c:pt idx="905">
                  <c:v>-5.4733195999999998E-2</c:v>
                </c:pt>
                <c:pt idx="906">
                  <c:v>1.693562674</c:v>
                </c:pt>
                <c:pt idx="907">
                  <c:v>4.5703907859999999</c:v>
                </c:pt>
                <c:pt idx="908">
                  <c:v>1.2799069460000001</c:v>
                </c:pt>
                <c:pt idx="909">
                  <c:v>4.3634740919999997</c:v>
                </c:pt>
                <c:pt idx="911">
                  <c:v>3.753647044</c:v>
                </c:pt>
                <c:pt idx="912">
                  <c:v>4.2707569479999998</c:v>
                </c:pt>
                <c:pt idx="913">
                  <c:v>4.1499479240000001</c:v>
                </c:pt>
                <c:pt idx="914">
                  <c:v>-0.74770678199999996</c:v>
                </c:pt>
                <c:pt idx="915">
                  <c:v>4.0965353220000003</c:v>
                </c:pt>
                <c:pt idx="916">
                  <c:v>4.2709173939999996</c:v>
                </c:pt>
                <c:pt idx="917">
                  <c:v>3.8170122740000001</c:v>
                </c:pt>
                <c:pt idx="918">
                  <c:v>1.074653445</c:v>
                </c:pt>
                <c:pt idx="919">
                  <c:v>3.6177205560000001</c:v>
                </c:pt>
                <c:pt idx="920">
                  <c:v>3.8321073239999999</c:v>
                </c:pt>
                <c:pt idx="921">
                  <c:v>3.2049987089999998</c:v>
                </c:pt>
                <c:pt idx="922">
                  <c:v>3.181928316</c:v>
                </c:pt>
                <c:pt idx="923">
                  <c:v>0.82029604899999997</c:v>
                </c:pt>
                <c:pt idx="924">
                  <c:v>4.1008824080000004</c:v>
                </c:pt>
                <c:pt idx="925">
                  <c:v>3.3667882200000001</c:v>
                </c:pt>
                <c:pt idx="926">
                  <c:v>3.4645078539999998</c:v>
                </c:pt>
                <c:pt idx="927">
                  <c:v>2.3405806459999998</c:v>
                </c:pt>
                <c:pt idx="928">
                  <c:v>1.0078772060000001</c:v>
                </c:pt>
                <c:pt idx="929">
                  <c:v>4.0531016040000001</c:v>
                </c:pt>
                <c:pt idx="930">
                  <c:v>3.9317912380000002</c:v>
                </c:pt>
                <c:pt idx="931">
                  <c:v>2.0222706590000001</c:v>
                </c:pt>
                <c:pt idx="932">
                  <c:v>4.3932132810000004</c:v>
                </c:pt>
                <c:pt idx="933">
                  <c:v>3.9760448639999999</c:v>
                </c:pt>
                <c:pt idx="934">
                  <c:v>3.7292922609999999</c:v>
                </c:pt>
                <c:pt idx="935">
                  <c:v>1.4478553139999999</c:v>
                </c:pt>
                <c:pt idx="936">
                  <c:v>3.4084896950000001</c:v>
                </c:pt>
                <c:pt idx="937">
                  <c:v>3.7275446759999999</c:v>
                </c:pt>
                <c:pt idx="939">
                  <c:v>4.4595942649999998</c:v>
                </c:pt>
                <c:pt idx="940">
                  <c:v>1.95407854</c:v>
                </c:pt>
                <c:pt idx="941">
                  <c:v>3.8865246870000001</c:v>
                </c:pt>
                <c:pt idx="942">
                  <c:v>1.460623413</c:v>
                </c:pt>
                <c:pt idx="943">
                  <c:v>-3.0085704510000002</c:v>
                </c:pt>
                <c:pt idx="944">
                  <c:v>-1.5046343150000001</c:v>
                </c:pt>
                <c:pt idx="945">
                  <c:v>4.3545333660000001</c:v>
                </c:pt>
                <c:pt idx="947">
                  <c:v>2.7652776659999998</c:v>
                </c:pt>
                <c:pt idx="948">
                  <c:v>2.59084176</c:v>
                </c:pt>
                <c:pt idx="949">
                  <c:v>4.2909014299999999</c:v>
                </c:pt>
                <c:pt idx="950">
                  <c:v>1.8939347209999999</c:v>
                </c:pt>
                <c:pt idx="951">
                  <c:v>4.0998163810000001</c:v>
                </c:pt>
                <c:pt idx="952">
                  <c:v>2.224058732</c:v>
                </c:pt>
                <c:pt idx="953">
                  <c:v>2.8017479760000001</c:v>
                </c:pt>
                <c:pt idx="954">
                  <c:v>3.0041526730000001</c:v>
                </c:pt>
                <c:pt idx="955">
                  <c:v>-1.4086110730000001</c:v>
                </c:pt>
                <c:pt idx="956">
                  <c:v>2.6285417199999999</c:v>
                </c:pt>
                <c:pt idx="957">
                  <c:v>-0.465791277</c:v>
                </c:pt>
                <c:pt idx="958">
                  <c:v>0.35885845399999999</c:v>
                </c:pt>
                <c:pt idx="959">
                  <c:v>3.2018642910000001</c:v>
                </c:pt>
                <c:pt idx="960">
                  <c:v>4.0415465619999997</c:v>
                </c:pt>
                <c:pt idx="961">
                  <c:v>1.3702225830000001</c:v>
                </c:pt>
                <c:pt idx="962">
                  <c:v>-0.74297592700000004</c:v>
                </c:pt>
                <c:pt idx="963">
                  <c:v>4.4899499240000003</c:v>
                </c:pt>
                <c:pt idx="964">
                  <c:v>3.981774975</c:v>
                </c:pt>
                <c:pt idx="965">
                  <c:v>4.2357158650000004</c:v>
                </c:pt>
                <c:pt idx="966">
                  <c:v>4.2961225140000003</c:v>
                </c:pt>
                <c:pt idx="967">
                  <c:v>4.1245967390000002</c:v>
                </c:pt>
                <c:pt idx="969">
                  <c:v>4.2065661680000002</c:v>
                </c:pt>
                <c:pt idx="972">
                  <c:v>4.1939075140000002</c:v>
                </c:pt>
                <c:pt idx="973">
                  <c:v>3.1527418009999999</c:v>
                </c:pt>
                <c:pt idx="974">
                  <c:v>4.2782714339999997</c:v>
                </c:pt>
                <c:pt idx="975">
                  <c:v>4.1549598479999998</c:v>
                </c:pt>
                <c:pt idx="976">
                  <c:v>3.7597224109999998</c:v>
                </c:pt>
                <c:pt idx="977">
                  <c:v>0.61805959200000005</c:v>
                </c:pt>
                <c:pt idx="978">
                  <c:v>3.1893799989999998</c:v>
                </c:pt>
                <c:pt idx="979">
                  <c:v>3.4389206059999999</c:v>
                </c:pt>
                <c:pt idx="980">
                  <c:v>3.636135946</c:v>
                </c:pt>
                <c:pt idx="981">
                  <c:v>2.4816962359999999</c:v>
                </c:pt>
                <c:pt idx="982">
                  <c:v>4.4954989860000003</c:v>
                </c:pt>
                <c:pt idx="984">
                  <c:v>1.167329388</c:v>
                </c:pt>
                <c:pt idx="986">
                  <c:v>-0.103511885</c:v>
                </c:pt>
                <c:pt idx="987">
                  <c:v>4.2586357100000001</c:v>
                </c:pt>
                <c:pt idx="988">
                  <c:v>4.0680172619999997</c:v>
                </c:pt>
                <c:pt idx="989">
                  <c:v>-0.23467373</c:v>
                </c:pt>
                <c:pt idx="990">
                  <c:v>3.5940598029999999</c:v>
                </c:pt>
                <c:pt idx="993">
                  <c:v>2.9462208470000002</c:v>
                </c:pt>
                <c:pt idx="994">
                  <c:v>2.7696913699999999</c:v>
                </c:pt>
                <c:pt idx="995">
                  <c:v>2.9100768289999999</c:v>
                </c:pt>
                <c:pt idx="996">
                  <c:v>4.2001470799999998</c:v>
                </c:pt>
                <c:pt idx="997">
                  <c:v>3.9425343169999998</c:v>
                </c:pt>
                <c:pt idx="999">
                  <c:v>3.3040598860000001</c:v>
                </c:pt>
                <c:pt idx="1000">
                  <c:v>2.59761401</c:v>
                </c:pt>
                <c:pt idx="1001">
                  <c:v>3.746679136</c:v>
                </c:pt>
                <c:pt idx="1003">
                  <c:v>3.2376331770000002</c:v>
                </c:pt>
                <c:pt idx="1004">
                  <c:v>4.3247841569999999</c:v>
                </c:pt>
                <c:pt idx="1005">
                  <c:v>3.0805952639999998</c:v>
                </c:pt>
                <c:pt idx="1006">
                  <c:v>3.9514813019999999</c:v>
                </c:pt>
                <c:pt idx="1008">
                  <c:v>2.866086954</c:v>
                </c:pt>
                <c:pt idx="1009">
                  <c:v>3.7110344290000001</c:v>
                </c:pt>
                <c:pt idx="1010">
                  <c:v>1.090517178</c:v>
                </c:pt>
                <c:pt idx="1011">
                  <c:v>4.3313087570000004</c:v>
                </c:pt>
                <c:pt idx="1012">
                  <c:v>4.3703620230000002</c:v>
                </c:pt>
                <c:pt idx="1013">
                  <c:v>4.3049934299999997</c:v>
                </c:pt>
                <c:pt idx="1014">
                  <c:v>3.4261030149999998</c:v>
                </c:pt>
                <c:pt idx="1017">
                  <c:v>4.4453428219999997</c:v>
                </c:pt>
                <c:pt idx="1018">
                  <c:v>4.1000034530000002</c:v>
                </c:pt>
                <c:pt idx="1019">
                  <c:v>3.8151351130000002</c:v>
                </c:pt>
                <c:pt idx="1020">
                  <c:v>3.8893064590000002</c:v>
                </c:pt>
                <c:pt idx="1021">
                  <c:v>-0.13427164799999999</c:v>
                </c:pt>
                <c:pt idx="1022">
                  <c:v>2.833660611</c:v>
                </c:pt>
                <c:pt idx="1023">
                  <c:v>4.1921986589999998</c:v>
                </c:pt>
                <c:pt idx="1024">
                  <c:v>3.8436648230000001</c:v>
                </c:pt>
                <c:pt idx="1025">
                  <c:v>4.1268519980000002</c:v>
                </c:pt>
                <c:pt idx="1026">
                  <c:v>4.2205238249999999</c:v>
                </c:pt>
                <c:pt idx="1027">
                  <c:v>2.8202498450000002</c:v>
                </c:pt>
                <c:pt idx="1028">
                  <c:v>3.9203675640000002</c:v>
                </c:pt>
                <c:pt idx="1029">
                  <c:v>4.2825509850000003</c:v>
                </c:pt>
                <c:pt idx="1030">
                  <c:v>4.2219282800000002</c:v>
                </c:pt>
                <c:pt idx="1031">
                  <c:v>3.6559041030000001</c:v>
                </c:pt>
                <c:pt idx="1032">
                  <c:v>4.1185997460000001</c:v>
                </c:pt>
                <c:pt idx="1033">
                  <c:v>4.1538387099999996</c:v>
                </c:pt>
                <c:pt idx="1034">
                  <c:v>-0.98005502499999997</c:v>
                </c:pt>
                <c:pt idx="1035">
                  <c:v>3.8872913370000002</c:v>
                </c:pt>
                <c:pt idx="1036">
                  <c:v>3.331932471</c:v>
                </c:pt>
                <c:pt idx="1037">
                  <c:v>4.2797399990000002</c:v>
                </c:pt>
                <c:pt idx="1038">
                  <c:v>4.1115693719999999</c:v>
                </c:pt>
                <c:pt idx="1039">
                  <c:v>3.6899656049999998</c:v>
                </c:pt>
                <c:pt idx="1040">
                  <c:v>3.7045778330000001</c:v>
                </c:pt>
                <c:pt idx="1042">
                  <c:v>4.3507860550000004</c:v>
                </c:pt>
                <c:pt idx="1043">
                  <c:v>4.2511283149999999</c:v>
                </c:pt>
                <c:pt idx="1044">
                  <c:v>3.9923581540000002</c:v>
                </c:pt>
                <c:pt idx="1046">
                  <c:v>4.2468078599999997</c:v>
                </c:pt>
                <c:pt idx="1047">
                  <c:v>0.37118628399999998</c:v>
                </c:pt>
                <c:pt idx="1049">
                  <c:v>3.2153367670000002</c:v>
                </c:pt>
                <c:pt idx="1050">
                  <c:v>4.4379052379999999</c:v>
                </c:pt>
                <c:pt idx="1052">
                  <c:v>3.0755952130000002</c:v>
                </c:pt>
                <c:pt idx="1053">
                  <c:v>4.2985242149999996</c:v>
                </c:pt>
                <c:pt idx="1054">
                  <c:v>3.208933451</c:v>
                </c:pt>
                <c:pt idx="1055">
                  <c:v>3.539512754</c:v>
                </c:pt>
                <c:pt idx="1057">
                  <c:v>4.0629573040000002</c:v>
                </c:pt>
                <c:pt idx="1058">
                  <c:v>4.049008551</c:v>
                </c:pt>
                <c:pt idx="1059">
                  <c:v>4.2965457020000004</c:v>
                </c:pt>
                <c:pt idx="1060">
                  <c:v>2.881574557</c:v>
                </c:pt>
                <c:pt idx="1061">
                  <c:v>1.628608072</c:v>
                </c:pt>
                <c:pt idx="1062">
                  <c:v>4.3937260120000001</c:v>
                </c:pt>
                <c:pt idx="1063">
                  <c:v>2.0704756209999999</c:v>
                </c:pt>
                <c:pt idx="1064">
                  <c:v>3.922549418</c:v>
                </c:pt>
                <c:pt idx="1065">
                  <c:v>4.1014338490000002</c:v>
                </c:pt>
                <c:pt idx="1066">
                  <c:v>3.8323004379999999</c:v>
                </c:pt>
                <c:pt idx="1067">
                  <c:v>2.7272390510000002</c:v>
                </c:pt>
                <c:pt idx="1068">
                  <c:v>3.5617302099999999</c:v>
                </c:pt>
                <c:pt idx="1069">
                  <c:v>3.6982017370000002</c:v>
                </c:pt>
                <c:pt idx="1070">
                  <c:v>3.532082339</c:v>
                </c:pt>
                <c:pt idx="1071">
                  <c:v>3.1976952569999999</c:v>
                </c:pt>
                <c:pt idx="1072">
                  <c:v>3.7323051409999999</c:v>
                </c:pt>
                <c:pt idx="1073">
                  <c:v>0.57281800599999999</c:v>
                </c:pt>
                <c:pt idx="1074">
                  <c:v>4.2882317240000001</c:v>
                </c:pt>
                <c:pt idx="1075">
                  <c:v>3.9535237510000001</c:v>
                </c:pt>
                <c:pt idx="1076">
                  <c:v>-2.200977827</c:v>
                </c:pt>
                <c:pt idx="1077">
                  <c:v>3.702973777</c:v>
                </c:pt>
                <c:pt idx="1078">
                  <c:v>4.3381560490000002</c:v>
                </c:pt>
                <c:pt idx="1080">
                  <c:v>1.9280631459999999</c:v>
                </c:pt>
                <c:pt idx="1081">
                  <c:v>1.709995004</c:v>
                </c:pt>
                <c:pt idx="1083">
                  <c:v>4.3396178040000004</c:v>
                </c:pt>
                <c:pt idx="1084">
                  <c:v>4.3748581450000001</c:v>
                </c:pt>
                <c:pt idx="1085">
                  <c:v>0.56734224600000005</c:v>
                </c:pt>
                <c:pt idx="1086">
                  <c:v>4.32453164</c:v>
                </c:pt>
                <c:pt idx="1087">
                  <c:v>3.3298013700000002</c:v>
                </c:pt>
                <c:pt idx="1088">
                  <c:v>4.3385772009999997</c:v>
                </c:pt>
                <c:pt idx="1089">
                  <c:v>3.1071419659999999</c:v>
                </c:pt>
                <c:pt idx="1090">
                  <c:v>-2.6757599430000001</c:v>
                </c:pt>
                <c:pt idx="1091">
                  <c:v>3.3161794150000001</c:v>
                </c:pt>
                <c:pt idx="1093">
                  <c:v>4.5037142880000003</c:v>
                </c:pt>
                <c:pt idx="1094">
                  <c:v>3.7618247660000002</c:v>
                </c:pt>
                <c:pt idx="1095">
                  <c:v>4.1934517939999996</c:v>
                </c:pt>
                <c:pt idx="1096">
                  <c:v>3.4487786219999998</c:v>
                </c:pt>
                <c:pt idx="1097">
                  <c:v>4.3928171379999998</c:v>
                </c:pt>
                <c:pt idx="1098">
                  <c:v>4.0426995669999997</c:v>
                </c:pt>
                <c:pt idx="1099">
                  <c:v>2.0152160349999999</c:v>
                </c:pt>
                <c:pt idx="1100">
                  <c:v>1.0924188029999999</c:v>
                </c:pt>
                <c:pt idx="1101">
                  <c:v>1.297119715</c:v>
                </c:pt>
                <c:pt idx="1102">
                  <c:v>4.2073256939999997</c:v>
                </c:pt>
                <c:pt idx="1103">
                  <c:v>0.120707096</c:v>
                </c:pt>
                <c:pt idx="1104">
                  <c:v>3.9514818420000002</c:v>
                </c:pt>
                <c:pt idx="1105">
                  <c:v>-5.1910992770000002</c:v>
                </c:pt>
                <c:pt idx="1106">
                  <c:v>4.087276921</c:v>
                </c:pt>
                <c:pt idx="1108">
                  <c:v>2.4479756479999999</c:v>
                </c:pt>
                <c:pt idx="1110">
                  <c:v>2.4933011889999999</c:v>
                </c:pt>
                <c:pt idx="1111">
                  <c:v>3.1079129390000002</c:v>
                </c:pt>
                <c:pt idx="1112">
                  <c:v>0.19736087099999999</c:v>
                </c:pt>
                <c:pt idx="1113">
                  <c:v>4.0957198049999999</c:v>
                </c:pt>
                <c:pt idx="1114">
                  <c:v>2.6007578609999999</c:v>
                </c:pt>
                <c:pt idx="1115">
                  <c:v>4.5924552030000001</c:v>
                </c:pt>
                <c:pt idx="1116">
                  <c:v>3.7924384689999999</c:v>
                </c:pt>
                <c:pt idx="1117">
                  <c:v>3.755978007</c:v>
                </c:pt>
                <c:pt idx="1118">
                  <c:v>2.4837414519999998</c:v>
                </c:pt>
                <c:pt idx="1119">
                  <c:v>3.4063005180000001</c:v>
                </c:pt>
                <c:pt idx="1120">
                  <c:v>3.9512107859999999</c:v>
                </c:pt>
                <c:pt idx="1121">
                  <c:v>3.2424757679999998</c:v>
                </c:pt>
                <c:pt idx="1122">
                  <c:v>-1.3313506770000001</c:v>
                </c:pt>
                <c:pt idx="1123">
                  <c:v>1.752368E-3</c:v>
                </c:pt>
                <c:pt idx="1124">
                  <c:v>-0.48990214100000001</c:v>
                </c:pt>
                <c:pt idx="1126">
                  <c:v>3.3953728349999999</c:v>
                </c:pt>
                <c:pt idx="1127">
                  <c:v>4.008250737</c:v>
                </c:pt>
                <c:pt idx="1128">
                  <c:v>3.8669242499999998</c:v>
                </c:pt>
                <c:pt idx="1129">
                  <c:v>4.2742574549999999</c:v>
                </c:pt>
                <c:pt idx="1130">
                  <c:v>3.5578390390000001</c:v>
                </c:pt>
                <c:pt idx="1131">
                  <c:v>4.3799982359999996</c:v>
                </c:pt>
                <c:pt idx="1132">
                  <c:v>3.859072083</c:v>
                </c:pt>
                <c:pt idx="1134">
                  <c:v>-0.41388253200000003</c:v>
                </c:pt>
                <c:pt idx="1135">
                  <c:v>2.713248256</c:v>
                </c:pt>
                <c:pt idx="1136">
                  <c:v>4.0957280120000004</c:v>
                </c:pt>
                <c:pt idx="1137">
                  <c:v>3.0854740500000002</c:v>
                </c:pt>
                <c:pt idx="1138">
                  <c:v>2.6570346480000002</c:v>
                </c:pt>
                <c:pt idx="1139">
                  <c:v>2.9348014359999999</c:v>
                </c:pt>
                <c:pt idx="1140">
                  <c:v>3.565911243</c:v>
                </c:pt>
                <c:pt idx="1141">
                  <c:v>3.8931286439999999</c:v>
                </c:pt>
                <c:pt idx="1142">
                  <c:v>3.773003063</c:v>
                </c:pt>
                <c:pt idx="1143">
                  <c:v>2.332618707</c:v>
                </c:pt>
                <c:pt idx="1144">
                  <c:v>0.82658705099999996</c:v>
                </c:pt>
                <c:pt idx="1145">
                  <c:v>2.1605193649999999</c:v>
                </c:pt>
                <c:pt idx="1146">
                  <c:v>0.492005529</c:v>
                </c:pt>
                <c:pt idx="1147">
                  <c:v>2.669212457</c:v>
                </c:pt>
                <c:pt idx="1149">
                  <c:v>3.134817237</c:v>
                </c:pt>
                <c:pt idx="1150">
                  <c:v>4.2947256969999996</c:v>
                </c:pt>
                <c:pt idx="1152">
                  <c:v>4.3861661139999999</c:v>
                </c:pt>
                <c:pt idx="1153">
                  <c:v>3.783815267</c:v>
                </c:pt>
                <c:pt idx="1154">
                  <c:v>3.162610098</c:v>
                </c:pt>
                <c:pt idx="1155">
                  <c:v>3.5661171949999999</c:v>
                </c:pt>
                <c:pt idx="1156">
                  <c:v>3.4175990060000001</c:v>
                </c:pt>
                <c:pt idx="1157">
                  <c:v>3.9394321200000002</c:v>
                </c:pt>
                <c:pt idx="1158">
                  <c:v>4.0299322120000003</c:v>
                </c:pt>
                <c:pt idx="1159">
                  <c:v>4.5447934749999996</c:v>
                </c:pt>
                <c:pt idx="1161">
                  <c:v>1.162425679</c:v>
                </c:pt>
                <c:pt idx="1162">
                  <c:v>2.322561936</c:v>
                </c:pt>
                <c:pt idx="1163">
                  <c:v>2.3455620989999999</c:v>
                </c:pt>
                <c:pt idx="1164">
                  <c:v>4.1268204720000004</c:v>
                </c:pt>
                <c:pt idx="1165">
                  <c:v>3.3477449570000002</c:v>
                </c:pt>
                <c:pt idx="1166">
                  <c:v>4.0565743210000003</c:v>
                </c:pt>
                <c:pt idx="1167">
                  <c:v>4.4575395269999998</c:v>
                </c:pt>
                <c:pt idx="1168">
                  <c:v>2.083540722</c:v>
                </c:pt>
                <c:pt idx="1169">
                  <c:v>2.594478359</c:v>
                </c:pt>
                <c:pt idx="1170">
                  <c:v>4.3039343140000001</c:v>
                </c:pt>
                <c:pt idx="1171">
                  <c:v>3.7257109960000001</c:v>
                </c:pt>
                <c:pt idx="1172">
                  <c:v>-0.797497715</c:v>
                </c:pt>
                <c:pt idx="1173">
                  <c:v>3.597127628</c:v>
                </c:pt>
                <c:pt idx="1174">
                  <c:v>4.1596686979999999</c:v>
                </c:pt>
                <c:pt idx="1175">
                  <c:v>4.3462183899999998</c:v>
                </c:pt>
                <c:pt idx="1176">
                  <c:v>2.1925069220000002</c:v>
                </c:pt>
                <c:pt idx="1177">
                  <c:v>4.4630536970000003</c:v>
                </c:pt>
                <c:pt idx="1178">
                  <c:v>3.7954227020000002</c:v>
                </c:pt>
                <c:pt idx="1179">
                  <c:v>-2.997931731</c:v>
                </c:pt>
                <c:pt idx="1180">
                  <c:v>3.114856471</c:v>
                </c:pt>
                <c:pt idx="1182">
                  <c:v>4.2472933020000001</c:v>
                </c:pt>
                <c:pt idx="1183">
                  <c:v>1.357801716</c:v>
                </c:pt>
                <c:pt idx="1185">
                  <c:v>1.5426861169999999</c:v>
                </c:pt>
                <c:pt idx="1186">
                  <c:v>4.5165229360000003</c:v>
                </c:pt>
                <c:pt idx="1187">
                  <c:v>1.5689812489999999</c:v>
                </c:pt>
                <c:pt idx="1188">
                  <c:v>3.0665304189999998</c:v>
                </c:pt>
                <c:pt idx="1189">
                  <c:v>3.5534328450000001</c:v>
                </c:pt>
                <c:pt idx="1190">
                  <c:v>3.9700674180000002</c:v>
                </c:pt>
                <c:pt idx="1191">
                  <c:v>4.0482126809999999</c:v>
                </c:pt>
                <c:pt idx="1192">
                  <c:v>3.6403492489999998</c:v>
                </c:pt>
                <c:pt idx="1194">
                  <c:v>2.1906185200000001</c:v>
                </c:pt>
                <c:pt idx="1195">
                  <c:v>3.9576318860000002</c:v>
                </c:pt>
                <c:pt idx="1196">
                  <c:v>4.0107093279999999</c:v>
                </c:pt>
                <c:pt idx="1197">
                  <c:v>3.333200561</c:v>
                </c:pt>
                <c:pt idx="1198">
                  <c:v>4.047132511</c:v>
                </c:pt>
                <c:pt idx="1199">
                  <c:v>4.2577605839999997</c:v>
                </c:pt>
                <c:pt idx="1200">
                  <c:v>3.725790473</c:v>
                </c:pt>
                <c:pt idx="1201">
                  <c:v>3.5932038149999999</c:v>
                </c:pt>
                <c:pt idx="1202">
                  <c:v>-0.80648245200000002</c:v>
                </c:pt>
                <c:pt idx="1203">
                  <c:v>4.3577212310000002</c:v>
                </c:pt>
                <c:pt idx="1204">
                  <c:v>2.785163066</c:v>
                </c:pt>
                <c:pt idx="1205">
                  <c:v>4.2432099670000003</c:v>
                </c:pt>
                <c:pt idx="1206">
                  <c:v>4.1556078469999997</c:v>
                </c:pt>
                <c:pt idx="1208">
                  <c:v>3.1823298379999998</c:v>
                </c:pt>
                <c:pt idx="1209">
                  <c:v>-1.4094734980000001</c:v>
                </c:pt>
                <c:pt idx="1210">
                  <c:v>3.8939290620000002</c:v>
                </c:pt>
                <c:pt idx="1211">
                  <c:v>3.718679077</c:v>
                </c:pt>
                <c:pt idx="1212">
                  <c:v>4.0489474300000001</c:v>
                </c:pt>
                <c:pt idx="1213">
                  <c:v>4.3166856750000004</c:v>
                </c:pt>
                <c:pt idx="1214">
                  <c:v>3.6571719969999998</c:v>
                </c:pt>
                <c:pt idx="1215">
                  <c:v>4.3322851560000002</c:v>
                </c:pt>
                <c:pt idx="1216">
                  <c:v>3.0635005820000001</c:v>
                </c:pt>
                <c:pt idx="1217">
                  <c:v>3.5042384680000001</c:v>
                </c:pt>
                <c:pt idx="1218">
                  <c:v>4.2087161870000003</c:v>
                </c:pt>
                <c:pt idx="1219">
                  <c:v>3.9016421860000001</c:v>
                </c:pt>
                <c:pt idx="1220">
                  <c:v>4.0563728489999997</c:v>
                </c:pt>
                <c:pt idx="1221">
                  <c:v>2.5823386500000001</c:v>
                </c:pt>
                <c:pt idx="1222">
                  <c:v>4.4966458940000003</c:v>
                </c:pt>
                <c:pt idx="1223">
                  <c:v>4.3599327490000004</c:v>
                </c:pt>
                <c:pt idx="1225">
                  <c:v>0.44156004900000001</c:v>
                </c:pt>
                <c:pt idx="1226">
                  <c:v>2.3262950720000002</c:v>
                </c:pt>
                <c:pt idx="1227">
                  <c:v>4.1897876409999997</c:v>
                </c:pt>
                <c:pt idx="1228">
                  <c:v>4.0137305579999998</c:v>
                </c:pt>
                <c:pt idx="1229">
                  <c:v>3.1684873429999998</c:v>
                </c:pt>
                <c:pt idx="1230">
                  <c:v>2.5889610830000001</c:v>
                </c:pt>
                <c:pt idx="1231">
                  <c:v>3.0911983869999999</c:v>
                </c:pt>
                <c:pt idx="1232">
                  <c:v>-1.6903572019999999</c:v>
                </c:pt>
                <c:pt idx="1234">
                  <c:v>4.2247966850000003</c:v>
                </c:pt>
                <c:pt idx="1235">
                  <c:v>3.6134931940000001</c:v>
                </c:pt>
                <c:pt idx="1237">
                  <c:v>3.6522330350000001</c:v>
                </c:pt>
                <c:pt idx="1238">
                  <c:v>3.2085126709999998</c:v>
                </c:pt>
                <c:pt idx="1239">
                  <c:v>3.7281910300000001</c:v>
                </c:pt>
                <c:pt idx="1240">
                  <c:v>2.4967648480000002</c:v>
                </c:pt>
                <c:pt idx="1241">
                  <c:v>3.7229114050000001</c:v>
                </c:pt>
                <c:pt idx="1242">
                  <c:v>4.1977110590000004</c:v>
                </c:pt>
                <c:pt idx="1244">
                  <c:v>3.9468627930000002</c:v>
                </c:pt>
                <c:pt idx="1245">
                  <c:v>3.3897134719999999</c:v>
                </c:pt>
                <c:pt idx="1246">
                  <c:v>3.3511656620000001</c:v>
                </c:pt>
                <c:pt idx="1247">
                  <c:v>2.2127478580000002</c:v>
                </c:pt>
                <c:pt idx="1248">
                  <c:v>3.5489948689999999</c:v>
                </c:pt>
                <c:pt idx="1250">
                  <c:v>3.567557077</c:v>
                </c:pt>
                <c:pt idx="1251">
                  <c:v>2.3110038319999999</c:v>
                </c:pt>
                <c:pt idx="1252">
                  <c:v>2.7343210610000002</c:v>
                </c:pt>
                <c:pt idx="1253">
                  <c:v>-2.2634579709999998</c:v>
                </c:pt>
                <c:pt idx="1254">
                  <c:v>2.380927061</c:v>
                </c:pt>
                <c:pt idx="1255">
                  <c:v>2.5073027670000001</c:v>
                </c:pt>
                <c:pt idx="1256">
                  <c:v>3.9863030859999999</c:v>
                </c:pt>
                <c:pt idx="1257">
                  <c:v>3.668607277</c:v>
                </c:pt>
                <c:pt idx="1258">
                  <c:v>-1.4669938179999999</c:v>
                </c:pt>
                <c:pt idx="1259">
                  <c:v>3.8960437699999999</c:v>
                </c:pt>
                <c:pt idx="1260">
                  <c:v>4.1311107209999998</c:v>
                </c:pt>
                <c:pt idx="1261">
                  <c:v>2.0641998940000001</c:v>
                </c:pt>
                <c:pt idx="1262">
                  <c:v>3.970748291</c:v>
                </c:pt>
                <c:pt idx="1263">
                  <c:v>-2.1477418469999998</c:v>
                </c:pt>
                <c:pt idx="1264">
                  <c:v>4.1945026710000004</c:v>
                </c:pt>
                <c:pt idx="1265">
                  <c:v>3.1538628270000002</c:v>
                </c:pt>
                <c:pt idx="1266">
                  <c:v>-1.5435157429999999</c:v>
                </c:pt>
                <c:pt idx="1267">
                  <c:v>3.9829510319999999</c:v>
                </c:pt>
                <c:pt idx="1268">
                  <c:v>4.3125005720000003</c:v>
                </c:pt>
                <c:pt idx="1269">
                  <c:v>4.4891148259999998</c:v>
                </c:pt>
                <c:pt idx="1270">
                  <c:v>2.2210584849999999</c:v>
                </c:pt>
                <c:pt idx="1271">
                  <c:v>0.91115609500000005</c:v>
                </c:pt>
                <c:pt idx="1272">
                  <c:v>1.9856268909999999</c:v>
                </c:pt>
                <c:pt idx="1273">
                  <c:v>4.274672732</c:v>
                </c:pt>
                <c:pt idx="1274">
                  <c:v>3.4187659180000001</c:v>
                </c:pt>
                <c:pt idx="1275">
                  <c:v>4.0561840350000002</c:v>
                </c:pt>
                <c:pt idx="1276">
                  <c:v>4.2365748700000001</c:v>
                </c:pt>
                <c:pt idx="1277">
                  <c:v>3.8759942060000001</c:v>
                </c:pt>
                <c:pt idx="1278">
                  <c:v>2.0647040950000002</c:v>
                </c:pt>
                <c:pt idx="1279">
                  <c:v>3.7674272110000002</c:v>
                </c:pt>
                <c:pt idx="1280">
                  <c:v>3.6811878079999998</c:v>
                </c:pt>
                <c:pt idx="1281">
                  <c:v>4.4361530250000003</c:v>
                </c:pt>
                <c:pt idx="1282">
                  <c:v>4.3405704390000004</c:v>
                </c:pt>
                <c:pt idx="1283">
                  <c:v>-1.374110495</c:v>
                </c:pt>
                <c:pt idx="1284">
                  <c:v>3.3236108710000001</c:v>
                </c:pt>
                <c:pt idx="1285">
                  <c:v>2.487763653</c:v>
                </c:pt>
                <c:pt idx="1286">
                  <c:v>4.1702152339999996</c:v>
                </c:pt>
                <c:pt idx="1287">
                  <c:v>1.0869996390000001</c:v>
                </c:pt>
                <c:pt idx="1288">
                  <c:v>4.0823643279999997</c:v>
                </c:pt>
                <c:pt idx="1289">
                  <c:v>2.8568958289999999</c:v>
                </c:pt>
                <c:pt idx="1290">
                  <c:v>4.1418693409999996</c:v>
                </c:pt>
                <c:pt idx="1291">
                  <c:v>3.8578114430000001</c:v>
                </c:pt>
                <c:pt idx="1292">
                  <c:v>3.436179015</c:v>
                </c:pt>
                <c:pt idx="1293">
                  <c:v>1.9844999919999999</c:v>
                </c:pt>
                <c:pt idx="1294">
                  <c:v>3.7702112460000001</c:v>
                </c:pt>
                <c:pt idx="1295">
                  <c:v>3.2239909259999999</c:v>
                </c:pt>
                <c:pt idx="1296">
                  <c:v>-0.55355830399999995</c:v>
                </c:pt>
                <c:pt idx="1298">
                  <c:v>3.7076651420000002</c:v>
                </c:pt>
                <c:pt idx="1299">
                  <c:v>4.0316226249999998</c:v>
                </c:pt>
                <c:pt idx="1300">
                  <c:v>4.2135917630000002</c:v>
                </c:pt>
                <c:pt idx="1301">
                  <c:v>4.2585584230000002</c:v>
                </c:pt>
                <c:pt idx="1302">
                  <c:v>3.6902818640000001</c:v>
                </c:pt>
                <c:pt idx="1303">
                  <c:v>3.5757964420000001</c:v>
                </c:pt>
                <c:pt idx="1304">
                  <c:v>3.5086857829999998</c:v>
                </c:pt>
                <c:pt idx="1305">
                  <c:v>2.7154401290000001</c:v>
                </c:pt>
                <c:pt idx="1306">
                  <c:v>4.4497143540000001</c:v>
                </c:pt>
                <c:pt idx="1307">
                  <c:v>-3.5665880539999999</c:v>
                </c:pt>
                <c:pt idx="1308">
                  <c:v>-1.311935447</c:v>
                </c:pt>
                <c:pt idx="1309">
                  <c:v>4.134456525</c:v>
                </c:pt>
                <c:pt idx="1310">
                  <c:v>4.2052256039999998</c:v>
                </c:pt>
                <c:pt idx="1311">
                  <c:v>1.8870980390000001</c:v>
                </c:pt>
                <c:pt idx="1312">
                  <c:v>0.40532320700000002</c:v>
                </c:pt>
                <c:pt idx="1313">
                  <c:v>3.9936831549999998</c:v>
                </c:pt>
                <c:pt idx="1314">
                  <c:v>2.3998883819999999</c:v>
                </c:pt>
                <c:pt idx="1315">
                  <c:v>2.2410465130000001</c:v>
                </c:pt>
                <c:pt idx="1316">
                  <c:v>3.2773970800000001</c:v>
                </c:pt>
                <c:pt idx="1317">
                  <c:v>2.782276902</c:v>
                </c:pt>
                <c:pt idx="1318">
                  <c:v>3.7130560209999999</c:v>
                </c:pt>
                <c:pt idx="1319">
                  <c:v>4.1228187050000003</c:v>
                </c:pt>
                <c:pt idx="1320">
                  <c:v>3.974948082</c:v>
                </c:pt>
                <c:pt idx="1321">
                  <c:v>4.2587869329999997</c:v>
                </c:pt>
                <c:pt idx="1322">
                  <c:v>3.1191895289999998</c:v>
                </c:pt>
                <c:pt idx="1323">
                  <c:v>4.4145668410000001</c:v>
                </c:pt>
                <c:pt idx="1324">
                  <c:v>3.8003350189999998</c:v>
                </c:pt>
                <c:pt idx="1325">
                  <c:v>4.3353991970000001</c:v>
                </c:pt>
                <c:pt idx="1326">
                  <c:v>0.89735772300000005</c:v>
                </c:pt>
                <c:pt idx="1327">
                  <c:v>3.652745554</c:v>
                </c:pt>
                <c:pt idx="1328">
                  <c:v>1.1438367540000001</c:v>
                </c:pt>
                <c:pt idx="1329">
                  <c:v>3.6176917130000001</c:v>
                </c:pt>
                <c:pt idx="1330">
                  <c:v>3.66149126</c:v>
                </c:pt>
                <c:pt idx="1331">
                  <c:v>3.7224637079999998</c:v>
                </c:pt>
                <c:pt idx="1332">
                  <c:v>3.384593261</c:v>
                </c:pt>
                <c:pt idx="1333">
                  <c:v>2.2236091939999998</c:v>
                </c:pt>
                <c:pt idx="1334">
                  <c:v>4.0057608509999998</c:v>
                </c:pt>
                <c:pt idx="1335">
                  <c:v>4.1873731940000001</c:v>
                </c:pt>
                <c:pt idx="1336">
                  <c:v>4.2454588610000004</c:v>
                </c:pt>
                <c:pt idx="1337">
                  <c:v>-1.8364036340000001</c:v>
                </c:pt>
                <c:pt idx="1338">
                  <c:v>4.5129583750000002</c:v>
                </c:pt>
                <c:pt idx="1339">
                  <c:v>4.1789430320000003</c:v>
                </c:pt>
                <c:pt idx="1340">
                  <c:v>4.237952216</c:v>
                </c:pt>
                <c:pt idx="1341">
                  <c:v>4.0597536400000003</c:v>
                </c:pt>
                <c:pt idx="1342">
                  <c:v>0.41219665999999999</c:v>
                </c:pt>
                <c:pt idx="1343">
                  <c:v>4.4426783439999999</c:v>
                </c:pt>
                <c:pt idx="1344">
                  <c:v>-1.610641837</c:v>
                </c:pt>
                <c:pt idx="1345">
                  <c:v>3.8540270140000001</c:v>
                </c:pt>
                <c:pt idx="1346">
                  <c:v>3.621511956</c:v>
                </c:pt>
                <c:pt idx="1347">
                  <c:v>-2.0770698040000002</c:v>
                </c:pt>
                <c:pt idx="1348">
                  <c:v>4.102001971</c:v>
                </c:pt>
                <c:pt idx="1349">
                  <c:v>0.83109913499999999</c:v>
                </c:pt>
                <c:pt idx="1351">
                  <c:v>4.2835270769999996</c:v>
                </c:pt>
                <c:pt idx="1352">
                  <c:v>1.810137133</c:v>
                </c:pt>
                <c:pt idx="1353">
                  <c:v>3.7934191159999999</c:v>
                </c:pt>
                <c:pt idx="1354">
                  <c:v>0.30272235600000003</c:v>
                </c:pt>
                <c:pt idx="1355">
                  <c:v>4.4725803519999996</c:v>
                </c:pt>
                <c:pt idx="1356">
                  <c:v>1.292129289</c:v>
                </c:pt>
                <c:pt idx="1357">
                  <c:v>3.2540338690000001</c:v>
                </c:pt>
                <c:pt idx="1358">
                  <c:v>0.95303661299999998</c:v>
                </c:pt>
                <c:pt idx="1359">
                  <c:v>4.3719085040000003</c:v>
                </c:pt>
                <c:pt idx="1360">
                  <c:v>1.8165059699999999</c:v>
                </c:pt>
                <c:pt idx="1361">
                  <c:v>3.6037134100000001</c:v>
                </c:pt>
                <c:pt idx="1363">
                  <c:v>3.4611401850000001</c:v>
                </c:pt>
                <c:pt idx="1364">
                  <c:v>2.9298246579999998</c:v>
                </c:pt>
                <c:pt idx="1366">
                  <c:v>2.702908801</c:v>
                </c:pt>
                <c:pt idx="1367">
                  <c:v>3.9008953069999999</c:v>
                </c:pt>
                <c:pt idx="1368">
                  <c:v>3.9617944230000002</c:v>
                </c:pt>
                <c:pt idx="1369">
                  <c:v>-1.2465278310000001</c:v>
                </c:pt>
                <c:pt idx="1370">
                  <c:v>2.2729093250000001</c:v>
                </c:pt>
                <c:pt idx="1371">
                  <c:v>4.0813230689999997</c:v>
                </c:pt>
                <c:pt idx="1374">
                  <c:v>1.395084156</c:v>
                </c:pt>
                <c:pt idx="1376">
                  <c:v>-2.0596486239999998</c:v>
                </c:pt>
                <c:pt idx="1377">
                  <c:v>4.0555141130000001</c:v>
                </c:pt>
                <c:pt idx="1378">
                  <c:v>4.1649410729999996</c:v>
                </c:pt>
                <c:pt idx="1379">
                  <c:v>2.5887838780000001</c:v>
                </c:pt>
                <c:pt idx="1380">
                  <c:v>4.3906607940000004</c:v>
                </c:pt>
                <c:pt idx="1381">
                  <c:v>2.0691300450000001</c:v>
                </c:pt>
                <c:pt idx="1383">
                  <c:v>3.2681771679999998</c:v>
                </c:pt>
                <c:pt idx="1384">
                  <c:v>3.3784925129999999</c:v>
                </c:pt>
                <c:pt idx="1385">
                  <c:v>2.0350141060000002</c:v>
                </c:pt>
                <c:pt idx="1386">
                  <c:v>4.3071128449999998</c:v>
                </c:pt>
                <c:pt idx="1387">
                  <c:v>3.847165505</c:v>
                </c:pt>
                <c:pt idx="1388">
                  <c:v>3.7318150619999999</c:v>
                </c:pt>
                <c:pt idx="1389">
                  <c:v>3.8775842200000001</c:v>
                </c:pt>
                <c:pt idx="1390">
                  <c:v>-3.370203842</c:v>
                </c:pt>
                <c:pt idx="1391">
                  <c:v>4.3923630170000001</c:v>
                </c:pt>
                <c:pt idx="1392">
                  <c:v>4.0197280400000004</c:v>
                </c:pt>
                <c:pt idx="1393">
                  <c:v>2.6155653449999998</c:v>
                </c:pt>
                <c:pt idx="1394">
                  <c:v>4.2783530069999998</c:v>
                </c:pt>
                <c:pt idx="1395">
                  <c:v>-1.9261912560000001</c:v>
                </c:pt>
                <c:pt idx="1396">
                  <c:v>4.2447901569999997</c:v>
                </c:pt>
                <c:pt idx="1397">
                  <c:v>2.2309749710000002</c:v>
                </c:pt>
                <c:pt idx="1398">
                  <c:v>2.6965748999999999</c:v>
                </c:pt>
                <c:pt idx="1399">
                  <c:v>2.627607974</c:v>
                </c:pt>
                <c:pt idx="1400">
                  <c:v>3.6548796220000002</c:v>
                </c:pt>
                <c:pt idx="1401">
                  <c:v>3.5296316989999998</c:v>
                </c:pt>
                <c:pt idx="1402">
                  <c:v>3.946381352</c:v>
                </c:pt>
                <c:pt idx="1403">
                  <c:v>3.2508677399999999</c:v>
                </c:pt>
                <c:pt idx="1404">
                  <c:v>3.1723409629999999</c:v>
                </c:pt>
                <c:pt idx="1405">
                  <c:v>4.2121159480000001</c:v>
                </c:pt>
                <c:pt idx="1406">
                  <c:v>3.635834907</c:v>
                </c:pt>
                <c:pt idx="1407">
                  <c:v>3.8119250330000001</c:v>
                </c:pt>
                <c:pt idx="1408">
                  <c:v>3.503898017</c:v>
                </c:pt>
                <c:pt idx="1411">
                  <c:v>4.4288668820000003</c:v>
                </c:pt>
                <c:pt idx="1412">
                  <c:v>4.0005961350000003</c:v>
                </c:pt>
                <c:pt idx="1413">
                  <c:v>4.0466455059999999</c:v>
                </c:pt>
                <c:pt idx="1414">
                  <c:v>3.7394593070000002</c:v>
                </c:pt>
                <c:pt idx="1415">
                  <c:v>3.1500696000000002E-2</c:v>
                </c:pt>
                <c:pt idx="1416">
                  <c:v>1.7779940670000001</c:v>
                </c:pt>
                <c:pt idx="1417">
                  <c:v>4.1686614420000003</c:v>
                </c:pt>
                <c:pt idx="1418">
                  <c:v>2.7155347700000001</c:v>
                </c:pt>
                <c:pt idx="1419">
                  <c:v>-2.4440089089999999</c:v>
                </c:pt>
                <c:pt idx="1420">
                  <c:v>0.92502105899999998</c:v>
                </c:pt>
                <c:pt idx="1421">
                  <c:v>2.5199780120000002</c:v>
                </c:pt>
                <c:pt idx="1422">
                  <c:v>4.0962816200000001</c:v>
                </c:pt>
                <c:pt idx="1423">
                  <c:v>3.8883664850000002</c:v>
                </c:pt>
                <c:pt idx="1424">
                  <c:v>0.68584506599999995</c:v>
                </c:pt>
                <c:pt idx="1425">
                  <c:v>3.5914423449999999</c:v>
                </c:pt>
                <c:pt idx="1426">
                  <c:v>-0.372311748</c:v>
                </c:pt>
                <c:pt idx="1427">
                  <c:v>2.4703595090000001</c:v>
                </c:pt>
                <c:pt idx="1428">
                  <c:v>0.101426659</c:v>
                </c:pt>
                <c:pt idx="1429">
                  <c:v>1.614200157</c:v>
                </c:pt>
                <c:pt idx="1430">
                  <c:v>4.1347931530000004</c:v>
                </c:pt>
                <c:pt idx="1431">
                  <c:v>4.4069331739999997</c:v>
                </c:pt>
                <c:pt idx="1432">
                  <c:v>2.7239399799999999</c:v>
                </c:pt>
                <c:pt idx="1433">
                  <c:v>4.2670381600000002</c:v>
                </c:pt>
                <c:pt idx="1435">
                  <c:v>3.3530209370000001</c:v>
                </c:pt>
                <c:pt idx="1437">
                  <c:v>4.3209471280000002</c:v>
                </c:pt>
                <c:pt idx="1439">
                  <c:v>1.7095260400000001</c:v>
                </c:pt>
                <c:pt idx="1440">
                  <c:v>4.1670726929999997</c:v>
                </c:pt>
                <c:pt idx="1441">
                  <c:v>2.8014918899999999</c:v>
                </c:pt>
                <c:pt idx="1442">
                  <c:v>3.2412168490000002</c:v>
                </c:pt>
                <c:pt idx="1443">
                  <c:v>1.3433737750000001</c:v>
                </c:pt>
                <c:pt idx="1444">
                  <c:v>3.7560352049999999</c:v>
                </c:pt>
                <c:pt idx="1445">
                  <c:v>2.2446337060000001</c:v>
                </c:pt>
                <c:pt idx="1446">
                  <c:v>-0.96905210600000002</c:v>
                </c:pt>
                <c:pt idx="1447">
                  <c:v>3.903271669</c:v>
                </c:pt>
                <c:pt idx="1448">
                  <c:v>2.8717604830000001</c:v>
                </c:pt>
                <c:pt idx="1449">
                  <c:v>3.828141521</c:v>
                </c:pt>
                <c:pt idx="1450">
                  <c:v>3.0026195690000002</c:v>
                </c:pt>
                <c:pt idx="1451">
                  <c:v>3.692260584</c:v>
                </c:pt>
                <c:pt idx="1452">
                  <c:v>0.82261647400000004</c:v>
                </c:pt>
                <c:pt idx="1454">
                  <c:v>4.1417666860000004</c:v>
                </c:pt>
                <c:pt idx="1455">
                  <c:v>4.2120356900000004</c:v>
                </c:pt>
                <c:pt idx="1456">
                  <c:v>4.5596409329999998</c:v>
                </c:pt>
                <c:pt idx="1457">
                  <c:v>4.2644257420000002</c:v>
                </c:pt>
                <c:pt idx="1458">
                  <c:v>4.1660343419999997</c:v>
                </c:pt>
                <c:pt idx="1459">
                  <c:v>3.6759008510000002</c:v>
                </c:pt>
                <c:pt idx="1460">
                  <c:v>3.5343622259999998</c:v>
                </c:pt>
                <c:pt idx="1462">
                  <c:v>3.6439663750000002</c:v>
                </c:pt>
                <c:pt idx="1464">
                  <c:v>3.5711159960000001</c:v>
                </c:pt>
                <c:pt idx="1465">
                  <c:v>3.8401383820000001</c:v>
                </c:pt>
                <c:pt idx="1466">
                  <c:v>4.0465913220000003</c:v>
                </c:pt>
                <c:pt idx="1467">
                  <c:v>4.3672382750000001</c:v>
                </c:pt>
                <c:pt idx="1468">
                  <c:v>3.657113952</c:v>
                </c:pt>
                <c:pt idx="1469">
                  <c:v>4.3593729049999999</c:v>
                </c:pt>
                <c:pt idx="1470">
                  <c:v>3.4963228210000001</c:v>
                </c:pt>
                <c:pt idx="1471">
                  <c:v>4.0438131080000002</c:v>
                </c:pt>
                <c:pt idx="1472">
                  <c:v>4.2635499530000001</c:v>
                </c:pt>
                <c:pt idx="1473">
                  <c:v>3.4271417770000001</c:v>
                </c:pt>
                <c:pt idx="1474">
                  <c:v>4.1705677860000003</c:v>
                </c:pt>
                <c:pt idx="1475">
                  <c:v>4.0286157490000001</c:v>
                </c:pt>
                <c:pt idx="1476">
                  <c:v>1.433322684</c:v>
                </c:pt>
                <c:pt idx="1477">
                  <c:v>4.0306051500000004</c:v>
                </c:pt>
                <c:pt idx="1478">
                  <c:v>4.2479420240000003</c:v>
                </c:pt>
                <c:pt idx="1479">
                  <c:v>4.0550201350000004</c:v>
                </c:pt>
                <c:pt idx="1481">
                  <c:v>2.9513918939999999</c:v>
                </c:pt>
                <c:pt idx="1482">
                  <c:v>4.0521239759999998</c:v>
                </c:pt>
                <c:pt idx="1483">
                  <c:v>4.4816762729999997</c:v>
                </c:pt>
                <c:pt idx="1484">
                  <c:v>3.2100077050000002</c:v>
                </c:pt>
                <c:pt idx="1485">
                  <c:v>4.1110023800000004</c:v>
                </c:pt>
                <c:pt idx="1487">
                  <c:v>3.7466855059999999</c:v>
                </c:pt>
                <c:pt idx="1488">
                  <c:v>3.4695961070000001</c:v>
                </c:pt>
                <c:pt idx="1489">
                  <c:v>3.6654836120000001</c:v>
                </c:pt>
                <c:pt idx="1490">
                  <c:v>4.3395246920000003</c:v>
                </c:pt>
                <c:pt idx="1491">
                  <c:v>4.2392508680000001</c:v>
                </c:pt>
                <c:pt idx="1492">
                  <c:v>3.1544034609999998</c:v>
                </c:pt>
                <c:pt idx="1493">
                  <c:v>4.3546114579999999</c:v>
                </c:pt>
                <c:pt idx="1494">
                  <c:v>4.2395265719999999</c:v>
                </c:pt>
                <c:pt idx="1495">
                  <c:v>-1.682463585</c:v>
                </c:pt>
                <c:pt idx="1496">
                  <c:v>2.6006479900000001</c:v>
                </c:pt>
                <c:pt idx="1497">
                  <c:v>2.8853561139999999</c:v>
                </c:pt>
                <c:pt idx="1500">
                  <c:v>4.5152270840000002</c:v>
                </c:pt>
                <c:pt idx="1501">
                  <c:v>3.3680000419999998</c:v>
                </c:pt>
                <c:pt idx="1502">
                  <c:v>3.3616953989999998</c:v>
                </c:pt>
                <c:pt idx="1503">
                  <c:v>-2.228791572</c:v>
                </c:pt>
                <c:pt idx="1504">
                  <c:v>4.0444830789999999</c:v>
                </c:pt>
                <c:pt idx="1506">
                  <c:v>4.0378026379999996</c:v>
                </c:pt>
                <c:pt idx="1507">
                  <c:v>4.483999099</c:v>
                </c:pt>
                <c:pt idx="1508">
                  <c:v>-2.9340239659999998</c:v>
                </c:pt>
                <c:pt idx="1509">
                  <c:v>4.4748788859999999</c:v>
                </c:pt>
                <c:pt idx="1510">
                  <c:v>4.4190679060000004</c:v>
                </c:pt>
                <c:pt idx="1511">
                  <c:v>1.51111416</c:v>
                </c:pt>
                <c:pt idx="1512">
                  <c:v>4.4774635969999999</c:v>
                </c:pt>
                <c:pt idx="1513">
                  <c:v>1.0423674430000001</c:v>
                </c:pt>
                <c:pt idx="1514">
                  <c:v>2.2458886210000002</c:v>
                </c:pt>
                <c:pt idx="1515">
                  <c:v>4.1013095420000001</c:v>
                </c:pt>
                <c:pt idx="1516">
                  <c:v>2.7408263640000001</c:v>
                </c:pt>
                <c:pt idx="1517">
                  <c:v>4.2489555809999997</c:v>
                </c:pt>
                <c:pt idx="1518">
                  <c:v>4.1291711580000001</c:v>
                </c:pt>
                <c:pt idx="1519">
                  <c:v>0.79690363500000005</c:v>
                </c:pt>
                <c:pt idx="1520">
                  <c:v>-1.556677825</c:v>
                </c:pt>
                <c:pt idx="1522">
                  <c:v>0.12927691399999999</c:v>
                </c:pt>
                <c:pt idx="1523">
                  <c:v>4.3589388360000001</c:v>
                </c:pt>
                <c:pt idx="1524">
                  <c:v>1.619756062</c:v>
                </c:pt>
                <c:pt idx="1525">
                  <c:v>3.4286514810000002</c:v>
                </c:pt>
                <c:pt idx="1526">
                  <c:v>3.461691837</c:v>
                </c:pt>
                <c:pt idx="1527">
                  <c:v>3.1216171020000001</c:v>
                </c:pt>
                <c:pt idx="1528">
                  <c:v>3.9112509200000001</c:v>
                </c:pt>
                <c:pt idx="1529">
                  <c:v>3.559532994</c:v>
                </c:pt>
                <c:pt idx="1530">
                  <c:v>3.2691124820000002</c:v>
                </c:pt>
                <c:pt idx="1531">
                  <c:v>-1.30024177</c:v>
                </c:pt>
                <c:pt idx="1532">
                  <c:v>1.1231758039999999</c:v>
                </c:pt>
                <c:pt idx="1533">
                  <c:v>4.2484645060000004</c:v>
                </c:pt>
                <c:pt idx="1534">
                  <c:v>4.3662114560000003</c:v>
                </c:pt>
                <c:pt idx="1536">
                  <c:v>0.48147119700000002</c:v>
                </c:pt>
                <c:pt idx="1537">
                  <c:v>-2.4083661639999998</c:v>
                </c:pt>
                <c:pt idx="1538">
                  <c:v>2.4509931740000002</c:v>
                </c:pt>
                <c:pt idx="1539">
                  <c:v>4.4863930190000003</c:v>
                </c:pt>
                <c:pt idx="1540">
                  <c:v>3.392844567</c:v>
                </c:pt>
                <c:pt idx="1541">
                  <c:v>-3.0535588420000002</c:v>
                </c:pt>
                <c:pt idx="1543">
                  <c:v>4.2216631759999999</c:v>
                </c:pt>
                <c:pt idx="1545">
                  <c:v>3.8572917069999999</c:v>
                </c:pt>
                <c:pt idx="1546">
                  <c:v>0.99534476699999996</c:v>
                </c:pt>
                <c:pt idx="1547">
                  <c:v>4.1931236759999999</c:v>
                </c:pt>
                <c:pt idx="1548">
                  <c:v>3.6442990499999999</c:v>
                </c:pt>
                <c:pt idx="1549">
                  <c:v>1.220820587</c:v>
                </c:pt>
                <c:pt idx="1550">
                  <c:v>3.8587718720000002</c:v>
                </c:pt>
                <c:pt idx="1551">
                  <c:v>3.8339578269999999</c:v>
                </c:pt>
                <c:pt idx="1552">
                  <c:v>2.5458621240000001</c:v>
                </c:pt>
                <c:pt idx="1553">
                  <c:v>-3.028839499</c:v>
                </c:pt>
                <c:pt idx="1554">
                  <c:v>-2.1197264219999998</c:v>
                </c:pt>
                <c:pt idx="1555">
                  <c:v>3.2409636700000002</c:v>
                </c:pt>
                <c:pt idx="1557">
                  <c:v>3.7698222289999999</c:v>
                </c:pt>
                <c:pt idx="1558">
                  <c:v>4.0239458170000004</c:v>
                </c:pt>
                <c:pt idx="1559">
                  <c:v>3.9071222209999998</c:v>
                </c:pt>
                <c:pt idx="1560">
                  <c:v>3.9479506240000002</c:v>
                </c:pt>
                <c:pt idx="1561">
                  <c:v>9.1463761000000005E-2</c:v>
                </c:pt>
                <c:pt idx="1562">
                  <c:v>-3.7824391190000002</c:v>
                </c:pt>
                <c:pt idx="1563">
                  <c:v>4.1316995060000004</c:v>
                </c:pt>
                <c:pt idx="1564">
                  <c:v>3.221097549</c:v>
                </c:pt>
                <c:pt idx="1565">
                  <c:v>4.1521127079999998</c:v>
                </c:pt>
                <c:pt idx="1566">
                  <c:v>-3.3781335779999999</c:v>
                </c:pt>
                <c:pt idx="1567">
                  <c:v>1.682984249</c:v>
                </c:pt>
                <c:pt idx="1568">
                  <c:v>4.0734617259999997</c:v>
                </c:pt>
                <c:pt idx="1569">
                  <c:v>3.3297382500000001</c:v>
                </c:pt>
                <c:pt idx="1570">
                  <c:v>1.5735475480000001</c:v>
                </c:pt>
                <c:pt idx="1571">
                  <c:v>0.743326233</c:v>
                </c:pt>
                <c:pt idx="1572">
                  <c:v>-0.768206897</c:v>
                </c:pt>
                <c:pt idx="1573">
                  <c:v>3.9796629669999999</c:v>
                </c:pt>
                <c:pt idx="1574">
                  <c:v>4.1188643999999996</c:v>
                </c:pt>
                <c:pt idx="1575">
                  <c:v>2.9776012820000002</c:v>
                </c:pt>
                <c:pt idx="1576">
                  <c:v>3.1952216340000001</c:v>
                </c:pt>
                <c:pt idx="1577">
                  <c:v>2.9678882949999998</c:v>
                </c:pt>
                <c:pt idx="1578">
                  <c:v>3.8868443479999999</c:v>
                </c:pt>
                <c:pt idx="1579">
                  <c:v>3.6148708159999998</c:v>
                </c:pt>
                <c:pt idx="1580">
                  <c:v>0.54317821600000005</c:v>
                </c:pt>
                <c:pt idx="1582">
                  <c:v>3.9915720270000001</c:v>
                </c:pt>
                <c:pt idx="1583">
                  <c:v>4.3324544319999996</c:v>
                </c:pt>
                <c:pt idx="1584">
                  <c:v>2.725377962</c:v>
                </c:pt>
                <c:pt idx="1585">
                  <c:v>-0.115481613</c:v>
                </c:pt>
                <c:pt idx="1586">
                  <c:v>4.4849790010000001</c:v>
                </c:pt>
                <c:pt idx="1587">
                  <c:v>4.1903124759999999</c:v>
                </c:pt>
                <c:pt idx="1588">
                  <c:v>4.3300202509999997</c:v>
                </c:pt>
                <c:pt idx="1589">
                  <c:v>3.931582954</c:v>
                </c:pt>
                <c:pt idx="1591">
                  <c:v>3.5252310950000001</c:v>
                </c:pt>
                <c:pt idx="1592">
                  <c:v>1.7357530459999999</c:v>
                </c:pt>
                <c:pt idx="1593">
                  <c:v>3.6971611289999999</c:v>
                </c:pt>
                <c:pt idx="1594">
                  <c:v>4.3631702990000001</c:v>
                </c:pt>
                <c:pt idx="1596">
                  <c:v>2.6215856249999998</c:v>
                </c:pt>
                <c:pt idx="1597">
                  <c:v>4.3305485639999999</c:v>
                </c:pt>
                <c:pt idx="1598">
                  <c:v>3.6490355449999998</c:v>
                </c:pt>
                <c:pt idx="1599">
                  <c:v>4.5647108269999999</c:v>
                </c:pt>
                <c:pt idx="1600">
                  <c:v>4.0289377999999996</c:v>
                </c:pt>
                <c:pt idx="1601">
                  <c:v>-1.599079353</c:v>
                </c:pt>
                <c:pt idx="1602">
                  <c:v>4.2141806900000001</c:v>
                </c:pt>
                <c:pt idx="1603">
                  <c:v>3.4015598589999998</c:v>
                </c:pt>
                <c:pt idx="1604">
                  <c:v>1.536219665</c:v>
                </c:pt>
                <c:pt idx="1605">
                  <c:v>0.36865630700000002</c:v>
                </c:pt>
                <c:pt idx="1606">
                  <c:v>3.9789200500000002</c:v>
                </c:pt>
                <c:pt idx="1607">
                  <c:v>3.8297743030000002</c:v>
                </c:pt>
                <c:pt idx="1608">
                  <c:v>2.0905583760000002</c:v>
                </c:pt>
                <c:pt idx="1609">
                  <c:v>3.8858142670000002</c:v>
                </c:pt>
                <c:pt idx="1610">
                  <c:v>4.0247256</c:v>
                </c:pt>
                <c:pt idx="1611">
                  <c:v>2.6830437439999999</c:v>
                </c:pt>
                <c:pt idx="1612">
                  <c:v>4.1432264740000004</c:v>
                </c:pt>
                <c:pt idx="1613">
                  <c:v>2.5281878949999999</c:v>
                </c:pt>
                <c:pt idx="1615">
                  <c:v>4.4023409420000004</c:v>
                </c:pt>
                <c:pt idx="1617">
                  <c:v>4.3423365760000001</c:v>
                </c:pt>
                <c:pt idx="1618">
                  <c:v>3.115485616</c:v>
                </c:pt>
                <c:pt idx="1619">
                  <c:v>3.1318954240000001</c:v>
                </c:pt>
                <c:pt idx="1620">
                  <c:v>1.898695459</c:v>
                </c:pt>
                <c:pt idx="1621">
                  <c:v>4.3908264270000004</c:v>
                </c:pt>
                <c:pt idx="1622">
                  <c:v>3.759907428</c:v>
                </c:pt>
                <c:pt idx="1623">
                  <c:v>3.2356216729999998</c:v>
                </c:pt>
                <c:pt idx="1624">
                  <c:v>3.4810234539999998</c:v>
                </c:pt>
                <c:pt idx="1625">
                  <c:v>4.3473396329999998</c:v>
                </c:pt>
                <c:pt idx="1627">
                  <c:v>4.0310776910000001</c:v>
                </c:pt>
                <c:pt idx="1629">
                  <c:v>2.8594431619999998</c:v>
                </c:pt>
                <c:pt idx="1630">
                  <c:v>2.498090339</c:v>
                </c:pt>
                <c:pt idx="1631">
                  <c:v>2.0305780879999999</c:v>
                </c:pt>
                <c:pt idx="1632">
                  <c:v>-1.140197393</c:v>
                </c:pt>
                <c:pt idx="1633">
                  <c:v>1.349340116</c:v>
                </c:pt>
                <c:pt idx="1634">
                  <c:v>0.11019042499999999</c:v>
                </c:pt>
                <c:pt idx="1635">
                  <c:v>2.5128101819999999</c:v>
                </c:pt>
                <c:pt idx="1636">
                  <c:v>4.0860235239999998</c:v>
                </c:pt>
                <c:pt idx="1637">
                  <c:v>3.4069623469999999</c:v>
                </c:pt>
                <c:pt idx="1638">
                  <c:v>3.689501441</c:v>
                </c:pt>
                <c:pt idx="1639">
                  <c:v>4.05931555</c:v>
                </c:pt>
                <c:pt idx="1640">
                  <c:v>4.3156308990000003</c:v>
                </c:pt>
                <c:pt idx="1641">
                  <c:v>0.79600980600000004</c:v>
                </c:pt>
                <c:pt idx="1642">
                  <c:v>-3.715194806</c:v>
                </c:pt>
                <c:pt idx="1643">
                  <c:v>4.3790693029999996</c:v>
                </c:pt>
                <c:pt idx="1644">
                  <c:v>-1.1417506580000001</c:v>
                </c:pt>
                <c:pt idx="1645">
                  <c:v>2.5499672649999998</c:v>
                </c:pt>
                <c:pt idx="1646">
                  <c:v>3.685212017</c:v>
                </c:pt>
                <c:pt idx="1647">
                  <c:v>3.4142191529999999</c:v>
                </c:pt>
                <c:pt idx="1648">
                  <c:v>4.2451219440000001</c:v>
                </c:pt>
                <c:pt idx="1649">
                  <c:v>4.1909861749999999</c:v>
                </c:pt>
                <c:pt idx="1650">
                  <c:v>-0.10971531700000001</c:v>
                </c:pt>
                <c:pt idx="1651">
                  <c:v>-2.9951572190000002</c:v>
                </c:pt>
                <c:pt idx="1652">
                  <c:v>3.9785250959999998</c:v>
                </c:pt>
                <c:pt idx="1653">
                  <c:v>3.7887917569999998</c:v>
                </c:pt>
                <c:pt idx="1654">
                  <c:v>4.515869157</c:v>
                </c:pt>
                <c:pt idx="1656">
                  <c:v>3.5901153649999999</c:v>
                </c:pt>
                <c:pt idx="1657">
                  <c:v>2.9374856500000002</c:v>
                </c:pt>
                <c:pt idx="1659">
                  <c:v>8.8016806000000003E-2</c:v>
                </c:pt>
                <c:pt idx="1660">
                  <c:v>4.2781240709999997</c:v>
                </c:pt>
                <c:pt idx="1662">
                  <c:v>0.77463176199999995</c:v>
                </c:pt>
                <c:pt idx="1663">
                  <c:v>0.34026809299999999</c:v>
                </c:pt>
                <c:pt idx="1664">
                  <c:v>4.2165429169999999</c:v>
                </c:pt>
                <c:pt idx="1665">
                  <c:v>2.9849359259999999</c:v>
                </c:pt>
                <c:pt idx="1666">
                  <c:v>4.3602871969999999</c:v>
                </c:pt>
                <c:pt idx="1667">
                  <c:v>3.5517418510000001</c:v>
                </c:pt>
                <c:pt idx="1668">
                  <c:v>3.4253398279999998</c:v>
                </c:pt>
                <c:pt idx="1669">
                  <c:v>3.9663251750000001</c:v>
                </c:pt>
                <c:pt idx="1670">
                  <c:v>4.15847546</c:v>
                </c:pt>
                <c:pt idx="1671">
                  <c:v>3.7324999189999999</c:v>
                </c:pt>
                <c:pt idx="1672">
                  <c:v>3.353263476</c:v>
                </c:pt>
                <c:pt idx="1673">
                  <c:v>3.7741885549999998</c:v>
                </c:pt>
                <c:pt idx="1674">
                  <c:v>3.861992538</c:v>
                </c:pt>
                <c:pt idx="1676">
                  <c:v>4.2718437329999999</c:v>
                </c:pt>
                <c:pt idx="1677">
                  <c:v>4.3571615460000004</c:v>
                </c:pt>
                <c:pt idx="1678">
                  <c:v>1.927139384</c:v>
                </c:pt>
                <c:pt idx="1680">
                  <c:v>4.2233252339999998</c:v>
                </c:pt>
                <c:pt idx="1681">
                  <c:v>3.0437494030000001</c:v>
                </c:pt>
                <c:pt idx="1683">
                  <c:v>4.2423100150000002</c:v>
                </c:pt>
                <c:pt idx="1684">
                  <c:v>3.1401728539999998</c:v>
                </c:pt>
                <c:pt idx="1685">
                  <c:v>4.110589998</c:v>
                </c:pt>
                <c:pt idx="1686">
                  <c:v>0.17801525800000001</c:v>
                </c:pt>
                <c:pt idx="1687">
                  <c:v>0.77794371699999998</c:v>
                </c:pt>
                <c:pt idx="1688">
                  <c:v>4.0035695379999998</c:v>
                </c:pt>
                <c:pt idx="1689">
                  <c:v>4.1009815859999996</c:v>
                </c:pt>
                <c:pt idx="1690">
                  <c:v>3.0349018189999999</c:v>
                </c:pt>
                <c:pt idx="1691">
                  <c:v>4.150563912</c:v>
                </c:pt>
                <c:pt idx="1692">
                  <c:v>3.9838272990000001</c:v>
                </c:pt>
                <c:pt idx="1693">
                  <c:v>3.6936167210000002</c:v>
                </c:pt>
                <c:pt idx="1694">
                  <c:v>3.0905308840000001</c:v>
                </c:pt>
                <c:pt idx="1695">
                  <c:v>3.7369241830000002</c:v>
                </c:pt>
                <c:pt idx="1698">
                  <c:v>3.2996974319999999</c:v>
                </c:pt>
                <c:pt idx="1699">
                  <c:v>1.735215594</c:v>
                </c:pt>
                <c:pt idx="1700">
                  <c:v>4.1653279599999999</c:v>
                </c:pt>
                <c:pt idx="1701">
                  <c:v>3.9778762730000001</c:v>
                </c:pt>
                <c:pt idx="1702">
                  <c:v>3.0539303E-2</c:v>
                </c:pt>
                <c:pt idx="1704">
                  <c:v>4.44931243</c:v>
                </c:pt>
                <c:pt idx="1705">
                  <c:v>3.3338626730000001</c:v>
                </c:pt>
                <c:pt idx="1706">
                  <c:v>3.547870429</c:v>
                </c:pt>
                <c:pt idx="1707">
                  <c:v>0.50014658899999997</c:v>
                </c:pt>
                <c:pt idx="1708">
                  <c:v>3.7589871819999998</c:v>
                </c:pt>
                <c:pt idx="1709">
                  <c:v>3.67953755</c:v>
                </c:pt>
                <c:pt idx="1710">
                  <c:v>3.9169803619999999</c:v>
                </c:pt>
                <c:pt idx="1711">
                  <c:v>-0.49369911999999999</c:v>
                </c:pt>
                <c:pt idx="1712">
                  <c:v>3.6352532449999999</c:v>
                </c:pt>
                <c:pt idx="1713">
                  <c:v>3.0376436409999998</c:v>
                </c:pt>
                <c:pt idx="1714">
                  <c:v>2.0681797720000001</c:v>
                </c:pt>
                <c:pt idx="1715">
                  <c:v>4.2419473830000003</c:v>
                </c:pt>
                <c:pt idx="1717">
                  <c:v>4.0781981490000003</c:v>
                </c:pt>
                <c:pt idx="1718">
                  <c:v>4.1079530499999999</c:v>
                </c:pt>
                <c:pt idx="1719">
                  <c:v>3.3134362529999999</c:v>
                </c:pt>
                <c:pt idx="1720">
                  <c:v>4.0329048969999999</c:v>
                </c:pt>
                <c:pt idx="1721">
                  <c:v>2.861674179</c:v>
                </c:pt>
                <c:pt idx="1722">
                  <c:v>2.890573544</c:v>
                </c:pt>
                <c:pt idx="1723">
                  <c:v>1.0025908400000001</c:v>
                </c:pt>
                <c:pt idx="1724">
                  <c:v>4.0836578650000002</c:v>
                </c:pt>
                <c:pt idx="1725">
                  <c:v>1.332973349</c:v>
                </c:pt>
                <c:pt idx="1726">
                  <c:v>2.6687118949999999</c:v>
                </c:pt>
                <c:pt idx="1727">
                  <c:v>-0.86560097999999996</c:v>
                </c:pt>
                <c:pt idx="1728">
                  <c:v>0.91746178</c:v>
                </c:pt>
                <c:pt idx="1729">
                  <c:v>2.2814195339999999</c:v>
                </c:pt>
                <c:pt idx="1730">
                  <c:v>0.82240875700000005</c:v>
                </c:pt>
                <c:pt idx="1731">
                  <c:v>-0.51885720899999999</c:v>
                </c:pt>
                <c:pt idx="1732">
                  <c:v>3.510909828</c:v>
                </c:pt>
                <c:pt idx="1734">
                  <c:v>3.8543730890000001</c:v>
                </c:pt>
                <c:pt idx="1735">
                  <c:v>4.2335302779999999</c:v>
                </c:pt>
                <c:pt idx="1736">
                  <c:v>2.2277981250000001</c:v>
                </c:pt>
                <c:pt idx="1737">
                  <c:v>3.9336526630000002</c:v>
                </c:pt>
                <c:pt idx="1738">
                  <c:v>3.0469023590000002</c:v>
                </c:pt>
                <c:pt idx="1739">
                  <c:v>1.8975805910000001</c:v>
                </c:pt>
                <c:pt idx="1741">
                  <c:v>4.1063302799999999</c:v>
                </c:pt>
                <c:pt idx="1742">
                  <c:v>4.0339028509999997</c:v>
                </c:pt>
                <c:pt idx="1743">
                  <c:v>2.4811205549999999</c:v>
                </c:pt>
                <c:pt idx="1744">
                  <c:v>4.3587654430000002</c:v>
                </c:pt>
                <c:pt idx="1745">
                  <c:v>3.071814469</c:v>
                </c:pt>
                <c:pt idx="1746">
                  <c:v>4.3376573919999997</c:v>
                </c:pt>
                <c:pt idx="1748">
                  <c:v>3.4391695420000001</c:v>
                </c:pt>
                <c:pt idx="1749">
                  <c:v>4.1257061339999996</c:v>
                </c:pt>
                <c:pt idx="1750">
                  <c:v>4.1533277789999996</c:v>
                </c:pt>
                <c:pt idx="1751">
                  <c:v>4.4230366930000002</c:v>
                </c:pt>
                <c:pt idx="1752">
                  <c:v>3.7657480140000001</c:v>
                </c:pt>
                <c:pt idx="1753">
                  <c:v>2.2706364830000001</c:v>
                </c:pt>
                <c:pt idx="1754">
                  <c:v>3.7616447649999998</c:v>
                </c:pt>
                <c:pt idx="1755">
                  <c:v>3.7225526690000001</c:v>
                </c:pt>
                <c:pt idx="1756">
                  <c:v>4.2729084820000001</c:v>
                </c:pt>
                <c:pt idx="1757">
                  <c:v>4.1660419160000002</c:v>
                </c:pt>
                <c:pt idx="1758">
                  <c:v>2.2833653269999998</c:v>
                </c:pt>
                <c:pt idx="1759">
                  <c:v>2.278889049</c:v>
                </c:pt>
                <c:pt idx="1760">
                  <c:v>2.766773932</c:v>
                </c:pt>
                <c:pt idx="1761">
                  <c:v>4.0953764240000003</c:v>
                </c:pt>
                <c:pt idx="1762">
                  <c:v>-1.0773154549999999</c:v>
                </c:pt>
                <c:pt idx="1763">
                  <c:v>4.3445349750000002</c:v>
                </c:pt>
                <c:pt idx="1764">
                  <c:v>3.199309591</c:v>
                </c:pt>
                <c:pt idx="1765">
                  <c:v>1.861241527</c:v>
                </c:pt>
                <c:pt idx="1766">
                  <c:v>4.1587324060000004</c:v>
                </c:pt>
                <c:pt idx="1767">
                  <c:v>2.1844902450000001</c:v>
                </c:pt>
                <c:pt idx="1769">
                  <c:v>3.379642289</c:v>
                </c:pt>
                <c:pt idx="1770">
                  <c:v>-0.51068925300000001</c:v>
                </c:pt>
                <c:pt idx="1771">
                  <c:v>3.3469312640000002</c:v>
                </c:pt>
                <c:pt idx="1772">
                  <c:v>2.210737</c:v>
                </c:pt>
                <c:pt idx="1773">
                  <c:v>0.15914319800000001</c:v>
                </c:pt>
                <c:pt idx="1774">
                  <c:v>3.68822165</c:v>
                </c:pt>
                <c:pt idx="1776">
                  <c:v>3.9984977060000002</c:v>
                </c:pt>
                <c:pt idx="1777">
                  <c:v>1.7731686440000001</c:v>
                </c:pt>
                <c:pt idx="1778">
                  <c:v>4.2690367849999999</c:v>
                </c:pt>
                <c:pt idx="1779">
                  <c:v>2.2629702219999999</c:v>
                </c:pt>
                <c:pt idx="1780">
                  <c:v>3.8675006249999999</c:v>
                </c:pt>
                <c:pt idx="1781">
                  <c:v>4.2441903969999997</c:v>
                </c:pt>
                <c:pt idx="1782">
                  <c:v>3.8708517950000001</c:v>
                </c:pt>
                <c:pt idx="1783">
                  <c:v>2.727956743</c:v>
                </c:pt>
                <c:pt idx="1784">
                  <c:v>3.2154841030000001</c:v>
                </c:pt>
                <c:pt idx="1786">
                  <c:v>3.9085987809999998</c:v>
                </c:pt>
                <c:pt idx="1787">
                  <c:v>-0.44511710599999998</c:v>
                </c:pt>
                <c:pt idx="1788">
                  <c:v>4.3174881139999997</c:v>
                </c:pt>
                <c:pt idx="1790">
                  <c:v>2.6823614199999999</c:v>
                </c:pt>
                <c:pt idx="1791">
                  <c:v>4.2757375590000004</c:v>
                </c:pt>
                <c:pt idx="1792">
                  <c:v>3.7490589089999999</c:v>
                </c:pt>
                <c:pt idx="1793">
                  <c:v>4.3872759910000001</c:v>
                </c:pt>
                <c:pt idx="1795">
                  <c:v>3.1626332609999999</c:v>
                </c:pt>
                <c:pt idx="1796">
                  <c:v>2.9814969800000002</c:v>
                </c:pt>
                <c:pt idx="1797">
                  <c:v>1.2140439709999999</c:v>
                </c:pt>
                <c:pt idx="1798">
                  <c:v>4.0268556320000002</c:v>
                </c:pt>
                <c:pt idx="1799">
                  <c:v>3.8826731030000001</c:v>
                </c:pt>
                <c:pt idx="1800">
                  <c:v>3.083637736</c:v>
                </c:pt>
                <c:pt idx="1801">
                  <c:v>3.2286112920000001</c:v>
                </c:pt>
                <c:pt idx="1802">
                  <c:v>0.32996132</c:v>
                </c:pt>
                <c:pt idx="1803">
                  <c:v>2.4359429270000001</c:v>
                </c:pt>
                <c:pt idx="1804">
                  <c:v>1.154520335</c:v>
                </c:pt>
                <c:pt idx="1805">
                  <c:v>3.745268678</c:v>
                </c:pt>
                <c:pt idx="1806">
                  <c:v>-3.6991642009999999</c:v>
                </c:pt>
                <c:pt idx="1807">
                  <c:v>2.7961652049999999</c:v>
                </c:pt>
                <c:pt idx="1808">
                  <c:v>3.6681749149999998</c:v>
                </c:pt>
                <c:pt idx="1811">
                  <c:v>3.4234840549999999</c:v>
                </c:pt>
                <c:pt idx="1812">
                  <c:v>0.726911482</c:v>
                </c:pt>
                <c:pt idx="1813">
                  <c:v>-1.89699032</c:v>
                </c:pt>
                <c:pt idx="1814">
                  <c:v>4.1617596150000002</c:v>
                </c:pt>
                <c:pt idx="1815">
                  <c:v>4.4671023380000001</c:v>
                </c:pt>
                <c:pt idx="1816">
                  <c:v>0.41920381000000001</c:v>
                </c:pt>
                <c:pt idx="1817">
                  <c:v>4.0934458139999998</c:v>
                </c:pt>
                <c:pt idx="1818">
                  <c:v>-0.52813236200000002</c:v>
                </c:pt>
                <c:pt idx="1819">
                  <c:v>4.369926886</c:v>
                </c:pt>
                <c:pt idx="1820">
                  <c:v>0.77185392100000005</c:v>
                </c:pt>
                <c:pt idx="1821">
                  <c:v>4.1444689490000002</c:v>
                </c:pt>
                <c:pt idx="1822">
                  <c:v>3.5130208070000002</c:v>
                </c:pt>
                <c:pt idx="1823">
                  <c:v>3.6696185109999999</c:v>
                </c:pt>
                <c:pt idx="1824">
                  <c:v>3.6078018549999999</c:v>
                </c:pt>
                <c:pt idx="1825">
                  <c:v>4.3142322980000003</c:v>
                </c:pt>
                <c:pt idx="1826">
                  <c:v>2.573185219</c:v>
                </c:pt>
                <c:pt idx="1827">
                  <c:v>2.833261018</c:v>
                </c:pt>
                <c:pt idx="1828">
                  <c:v>-1.0517907179999999</c:v>
                </c:pt>
                <c:pt idx="1829">
                  <c:v>3.7488739629999999</c:v>
                </c:pt>
                <c:pt idx="1830">
                  <c:v>-2.4138178950000002</c:v>
                </c:pt>
                <c:pt idx="1831">
                  <c:v>3.8847645540000002</c:v>
                </c:pt>
                <c:pt idx="1832">
                  <c:v>4.3671976179999996</c:v>
                </c:pt>
                <c:pt idx="1833">
                  <c:v>3.5812652589999998</c:v>
                </c:pt>
                <c:pt idx="1834">
                  <c:v>3.2007207310000001</c:v>
                </c:pt>
                <c:pt idx="1835">
                  <c:v>3.2559170970000002</c:v>
                </c:pt>
                <c:pt idx="1836">
                  <c:v>2.6572938289999999</c:v>
                </c:pt>
                <c:pt idx="1837">
                  <c:v>4.0003561090000002</c:v>
                </c:pt>
                <c:pt idx="1840">
                  <c:v>2.3221307840000001</c:v>
                </c:pt>
                <c:pt idx="1841">
                  <c:v>3.4400372149999998</c:v>
                </c:pt>
                <c:pt idx="1842">
                  <c:v>3.9986639739999998</c:v>
                </c:pt>
                <c:pt idx="1843">
                  <c:v>-0.54793392399999996</c:v>
                </c:pt>
                <c:pt idx="1844">
                  <c:v>7.9467442999999999E-2</c:v>
                </c:pt>
                <c:pt idx="1845">
                  <c:v>3.4875894000000001</c:v>
                </c:pt>
                <c:pt idx="1846">
                  <c:v>-1.322561063</c:v>
                </c:pt>
                <c:pt idx="1848">
                  <c:v>3.785863945</c:v>
                </c:pt>
                <c:pt idx="1849">
                  <c:v>3.9978987049999999</c:v>
                </c:pt>
                <c:pt idx="1850">
                  <c:v>4.0823745840000001</c:v>
                </c:pt>
                <c:pt idx="1851">
                  <c:v>4.3219176849999998</c:v>
                </c:pt>
                <c:pt idx="1852">
                  <c:v>4.2809024280000001</c:v>
                </c:pt>
                <c:pt idx="1853">
                  <c:v>3.796253331</c:v>
                </c:pt>
                <c:pt idx="1854">
                  <c:v>0.22675393999999999</c:v>
                </c:pt>
                <c:pt idx="1855">
                  <c:v>3.8665503320000001</c:v>
                </c:pt>
                <c:pt idx="1856">
                  <c:v>3.594718238</c:v>
                </c:pt>
                <c:pt idx="1857">
                  <c:v>3.9471859789999999</c:v>
                </c:pt>
                <c:pt idx="1858">
                  <c:v>3.271842983</c:v>
                </c:pt>
                <c:pt idx="1859">
                  <c:v>2.4940925479999998</c:v>
                </c:pt>
                <c:pt idx="1860">
                  <c:v>1.152732493</c:v>
                </c:pt>
                <c:pt idx="1861">
                  <c:v>2.5641755000000002</c:v>
                </c:pt>
                <c:pt idx="1862">
                  <c:v>4.3752699789999996</c:v>
                </c:pt>
                <c:pt idx="1863">
                  <c:v>3.4948986199999998</c:v>
                </c:pt>
                <c:pt idx="1864">
                  <c:v>3.4773041870000001</c:v>
                </c:pt>
                <c:pt idx="1865">
                  <c:v>1.010577337</c:v>
                </c:pt>
                <c:pt idx="1866">
                  <c:v>3.9457382889999999</c:v>
                </c:pt>
                <c:pt idx="1867">
                  <c:v>3.6378486689999998</c:v>
                </c:pt>
                <c:pt idx="1868">
                  <c:v>4.111374208</c:v>
                </c:pt>
                <c:pt idx="1869">
                  <c:v>3.7122052920000002</c:v>
                </c:pt>
                <c:pt idx="1872">
                  <c:v>4.1132699390000003</c:v>
                </c:pt>
                <c:pt idx="1873">
                  <c:v>3.8837350650000002</c:v>
                </c:pt>
                <c:pt idx="1874">
                  <c:v>2.4412752279999999</c:v>
                </c:pt>
                <c:pt idx="1875">
                  <c:v>3.241812484</c:v>
                </c:pt>
                <c:pt idx="1876">
                  <c:v>4.4427983600000003</c:v>
                </c:pt>
                <c:pt idx="1877">
                  <c:v>-0.38986090200000001</c:v>
                </c:pt>
                <c:pt idx="1878">
                  <c:v>2.7213554019999999</c:v>
                </c:pt>
                <c:pt idx="1879">
                  <c:v>2.2872778139999999</c:v>
                </c:pt>
                <c:pt idx="1880">
                  <c:v>4.0602914869999998</c:v>
                </c:pt>
                <c:pt idx="1881">
                  <c:v>0.92135964299999995</c:v>
                </c:pt>
                <c:pt idx="1882">
                  <c:v>4.1013547880000001</c:v>
                </c:pt>
                <c:pt idx="1884">
                  <c:v>3.9923775209999999</c:v>
                </c:pt>
                <c:pt idx="1885">
                  <c:v>2.7474932170000002</c:v>
                </c:pt>
                <c:pt idx="1886">
                  <c:v>4.1320214709999998</c:v>
                </c:pt>
                <c:pt idx="1887">
                  <c:v>3.9865770789999999</c:v>
                </c:pt>
                <c:pt idx="1888">
                  <c:v>3.0109295600000001</c:v>
                </c:pt>
                <c:pt idx="1889">
                  <c:v>4.2987258370000001</c:v>
                </c:pt>
                <c:pt idx="1890">
                  <c:v>2.2601395420000001</c:v>
                </c:pt>
                <c:pt idx="1891">
                  <c:v>4.0565831599999997</c:v>
                </c:pt>
                <c:pt idx="1892">
                  <c:v>2.4801938080000001</c:v>
                </c:pt>
                <c:pt idx="1893">
                  <c:v>1.5705925519999999</c:v>
                </c:pt>
                <c:pt idx="1894">
                  <c:v>3.652729501</c:v>
                </c:pt>
                <c:pt idx="1896">
                  <c:v>-1.1311304149999999</c:v>
                </c:pt>
                <c:pt idx="1897">
                  <c:v>2.0925368209999999</c:v>
                </c:pt>
                <c:pt idx="1898">
                  <c:v>-0.22295092699999999</c:v>
                </c:pt>
                <c:pt idx="1899">
                  <c:v>-2.4194112E-2</c:v>
                </c:pt>
                <c:pt idx="1900">
                  <c:v>3.7199298710000002</c:v>
                </c:pt>
                <c:pt idx="1901">
                  <c:v>0.499148806</c:v>
                </c:pt>
                <c:pt idx="1902">
                  <c:v>4.4535225120000002</c:v>
                </c:pt>
                <c:pt idx="1903">
                  <c:v>2.7900848030000001</c:v>
                </c:pt>
                <c:pt idx="1904">
                  <c:v>-0.72174442400000005</c:v>
                </c:pt>
                <c:pt idx="1905">
                  <c:v>-0.62352116800000001</c:v>
                </c:pt>
                <c:pt idx="1906">
                  <c:v>2.8523700089999999</c:v>
                </c:pt>
                <c:pt idx="1907">
                  <c:v>3.4867962939999999</c:v>
                </c:pt>
                <c:pt idx="1909">
                  <c:v>3.1778372159999999</c:v>
                </c:pt>
                <c:pt idx="1911">
                  <c:v>3.6528905229999999</c:v>
                </c:pt>
                <c:pt idx="1912">
                  <c:v>2.968776166</c:v>
                </c:pt>
                <c:pt idx="1913">
                  <c:v>3.4674010640000001</c:v>
                </c:pt>
                <c:pt idx="1914">
                  <c:v>3.66221869</c:v>
                </c:pt>
                <c:pt idx="1915">
                  <c:v>3.7807492140000001</c:v>
                </c:pt>
                <c:pt idx="1916">
                  <c:v>3.01437307</c:v>
                </c:pt>
                <c:pt idx="1917">
                  <c:v>3.8002317219999999</c:v>
                </c:pt>
                <c:pt idx="1918">
                  <c:v>3.4823692560000001</c:v>
                </c:pt>
                <c:pt idx="1919">
                  <c:v>3.0010161320000002</c:v>
                </c:pt>
                <c:pt idx="1920">
                  <c:v>3.012138604</c:v>
                </c:pt>
                <c:pt idx="1921">
                  <c:v>3.1643353639999998</c:v>
                </c:pt>
                <c:pt idx="1922">
                  <c:v>0.930631035</c:v>
                </c:pt>
                <c:pt idx="1923">
                  <c:v>3.8228042819999999</c:v>
                </c:pt>
                <c:pt idx="1924">
                  <c:v>4.2153709800000003</c:v>
                </c:pt>
                <c:pt idx="1925">
                  <c:v>3.7387072250000002</c:v>
                </c:pt>
                <c:pt idx="1926">
                  <c:v>3.928664758</c:v>
                </c:pt>
                <c:pt idx="1927">
                  <c:v>3.9860459769999999</c:v>
                </c:pt>
                <c:pt idx="1928">
                  <c:v>3.6036413939999998</c:v>
                </c:pt>
                <c:pt idx="1929">
                  <c:v>3.1052929329999999</c:v>
                </c:pt>
                <c:pt idx="1930">
                  <c:v>4.2776434200000004</c:v>
                </c:pt>
                <c:pt idx="1931">
                  <c:v>3.5371481629999999</c:v>
                </c:pt>
                <c:pt idx="1932">
                  <c:v>3.3358801859999998</c:v>
                </c:pt>
                <c:pt idx="1933">
                  <c:v>3.5721743319999999</c:v>
                </c:pt>
                <c:pt idx="1934">
                  <c:v>3.6972149949999999</c:v>
                </c:pt>
                <c:pt idx="1935">
                  <c:v>4.0741673330000001</c:v>
                </c:pt>
                <c:pt idx="1936">
                  <c:v>-1.3280982750000001</c:v>
                </c:pt>
                <c:pt idx="1938">
                  <c:v>2.6964649299999999</c:v>
                </c:pt>
                <c:pt idx="1939">
                  <c:v>1.5108519069999999</c:v>
                </c:pt>
                <c:pt idx="1940">
                  <c:v>4.3332402080000003</c:v>
                </c:pt>
                <c:pt idx="1941">
                  <c:v>1.254224714</c:v>
                </c:pt>
                <c:pt idx="1943">
                  <c:v>3.7099855499999999</c:v>
                </c:pt>
                <c:pt idx="1944">
                  <c:v>-1.7918117650000001</c:v>
                </c:pt>
                <c:pt idx="1945">
                  <c:v>4.4440266900000003</c:v>
                </c:pt>
                <c:pt idx="1946">
                  <c:v>1.5737261629999999</c:v>
                </c:pt>
                <c:pt idx="1947">
                  <c:v>0.63682072599999995</c:v>
                </c:pt>
                <c:pt idx="1948">
                  <c:v>4.1436156110000004</c:v>
                </c:pt>
                <c:pt idx="1949">
                  <c:v>2.1962919539999999</c:v>
                </c:pt>
                <c:pt idx="1950">
                  <c:v>4.2779572750000003</c:v>
                </c:pt>
                <c:pt idx="1951">
                  <c:v>4.1284665800000004</c:v>
                </c:pt>
                <c:pt idx="1952">
                  <c:v>3.2720011520000001</c:v>
                </c:pt>
                <c:pt idx="1953">
                  <c:v>4.0045473859999996</c:v>
                </c:pt>
                <c:pt idx="1955">
                  <c:v>3.5064469210000002</c:v>
                </c:pt>
                <c:pt idx="1956">
                  <c:v>4.2224455760000001</c:v>
                </c:pt>
                <c:pt idx="1957">
                  <c:v>3.196800235</c:v>
                </c:pt>
                <c:pt idx="1958">
                  <c:v>-2.3114870779999999</c:v>
                </c:pt>
                <c:pt idx="1959">
                  <c:v>3.6815163370000001</c:v>
                </c:pt>
                <c:pt idx="1960">
                  <c:v>2.1147607999999998E-2</c:v>
                </c:pt>
                <c:pt idx="1961">
                  <c:v>4.3926893400000004</c:v>
                </c:pt>
                <c:pt idx="1962">
                  <c:v>2.7565998390000002</c:v>
                </c:pt>
                <c:pt idx="1963">
                  <c:v>3.0291127819999999</c:v>
                </c:pt>
                <c:pt idx="1964">
                  <c:v>3.1352068370000001</c:v>
                </c:pt>
                <c:pt idx="1965">
                  <c:v>2.4569635590000001</c:v>
                </c:pt>
                <c:pt idx="1966">
                  <c:v>2.237274846</c:v>
                </c:pt>
                <c:pt idx="1967">
                  <c:v>3.86126228</c:v>
                </c:pt>
                <c:pt idx="1968">
                  <c:v>4.1232064929999996</c:v>
                </c:pt>
                <c:pt idx="1969">
                  <c:v>4.2134690780000001</c:v>
                </c:pt>
                <c:pt idx="1970">
                  <c:v>6.8338196000000004E-2</c:v>
                </c:pt>
                <c:pt idx="1971">
                  <c:v>4.3174881139999997</c:v>
                </c:pt>
                <c:pt idx="1972">
                  <c:v>-0.547143135</c:v>
                </c:pt>
                <c:pt idx="1973">
                  <c:v>4.3154035750000004</c:v>
                </c:pt>
                <c:pt idx="1974">
                  <c:v>1.4500013869999999</c:v>
                </c:pt>
                <c:pt idx="1975">
                  <c:v>0.22779723399999999</c:v>
                </c:pt>
                <c:pt idx="1976">
                  <c:v>2.4303532040000002</c:v>
                </c:pt>
                <c:pt idx="1977">
                  <c:v>2.9936812169999998</c:v>
                </c:pt>
                <c:pt idx="1979">
                  <c:v>3.3427965030000002</c:v>
                </c:pt>
                <c:pt idx="1980">
                  <c:v>0.77824620499999997</c:v>
                </c:pt>
                <c:pt idx="1981">
                  <c:v>3.2914072650000001</c:v>
                </c:pt>
                <c:pt idx="1982">
                  <c:v>-2.429603535</c:v>
                </c:pt>
                <c:pt idx="1983">
                  <c:v>4.3879154180000004</c:v>
                </c:pt>
                <c:pt idx="1984">
                  <c:v>4.3943270510000003</c:v>
                </c:pt>
                <c:pt idx="1985">
                  <c:v>2.4990579230000001</c:v>
                </c:pt>
                <c:pt idx="1986">
                  <c:v>3.2084498190000001</c:v>
                </c:pt>
                <c:pt idx="1987">
                  <c:v>2.9957821130000002</c:v>
                </c:pt>
                <c:pt idx="1988">
                  <c:v>4.0855831660000002</c:v>
                </c:pt>
                <c:pt idx="1989">
                  <c:v>2.5888509489999998</c:v>
                </c:pt>
                <c:pt idx="1990">
                  <c:v>3.228654428</c:v>
                </c:pt>
                <c:pt idx="1991">
                  <c:v>3.60888433</c:v>
                </c:pt>
                <c:pt idx="1992">
                  <c:v>4.1252969239999997</c:v>
                </c:pt>
                <c:pt idx="1993">
                  <c:v>2.3453870640000001</c:v>
                </c:pt>
                <c:pt idx="1994">
                  <c:v>0.148668825</c:v>
                </c:pt>
                <c:pt idx="1995">
                  <c:v>-0.15457859299999999</c:v>
                </c:pt>
                <c:pt idx="1996">
                  <c:v>3.050140544</c:v>
                </c:pt>
                <c:pt idx="1997">
                  <c:v>2.2255287560000001</c:v>
                </c:pt>
                <c:pt idx="1998">
                  <c:v>2.2177843890000002</c:v>
                </c:pt>
                <c:pt idx="1999">
                  <c:v>4.0379167010000003</c:v>
                </c:pt>
                <c:pt idx="2000">
                  <c:v>3.193585342</c:v>
                </c:pt>
                <c:pt idx="2001">
                  <c:v>0.93000166699999998</c:v>
                </c:pt>
                <c:pt idx="2002">
                  <c:v>3.717154233</c:v>
                </c:pt>
                <c:pt idx="2003">
                  <c:v>3.7384991539999999</c:v>
                </c:pt>
                <c:pt idx="2004">
                  <c:v>0.737628171</c:v>
                </c:pt>
                <c:pt idx="2005">
                  <c:v>1.434110445</c:v>
                </c:pt>
                <c:pt idx="2006">
                  <c:v>4.2004825620000004</c:v>
                </c:pt>
                <c:pt idx="2007">
                  <c:v>3.120136054</c:v>
                </c:pt>
                <c:pt idx="2008">
                  <c:v>-2.9916715690000002</c:v>
                </c:pt>
                <c:pt idx="2009">
                  <c:v>1.1923766419999999</c:v>
                </c:pt>
                <c:pt idx="2010">
                  <c:v>3.200248738</c:v>
                </c:pt>
                <c:pt idx="2011">
                  <c:v>3.0515689730000002</c:v>
                </c:pt>
                <c:pt idx="2012">
                  <c:v>2.8781156490000002</c:v>
                </c:pt>
                <c:pt idx="2013">
                  <c:v>-2.8089094960000001</c:v>
                </c:pt>
                <c:pt idx="2014">
                  <c:v>4.1318614949999999</c:v>
                </c:pt>
                <c:pt idx="2015">
                  <c:v>4.3187406599999996</c:v>
                </c:pt>
                <c:pt idx="2016">
                  <c:v>2.2267896110000001</c:v>
                </c:pt>
                <c:pt idx="2017">
                  <c:v>3.221178944</c:v>
                </c:pt>
                <c:pt idx="2018">
                  <c:v>4.0919720970000002</c:v>
                </c:pt>
                <c:pt idx="2019">
                  <c:v>1.588976038</c:v>
                </c:pt>
                <c:pt idx="2020">
                  <c:v>0.84317103000000004</c:v>
                </c:pt>
                <c:pt idx="2021">
                  <c:v>4.0933760870000002</c:v>
                </c:pt>
                <c:pt idx="2022">
                  <c:v>4.1725131380000002</c:v>
                </c:pt>
                <c:pt idx="2023">
                  <c:v>3.6678637119999999</c:v>
                </c:pt>
                <c:pt idx="2024">
                  <c:v>1.3878912290000001</c:v>
                </c:pt>
                <c:pt idx="2025">
                  <c:v>3.4981085969999999</c:v>
                </c:pt>
                <c:pt idx="2026">
                  <c:v>4.2671584950000003</c:v>
                </c:pt>
                <c:pt idx="2027">
                  <c:v>4.2930351419999999</c:v>
                </c:pt>
                <c:pt idx="2028">
                  <c:v>0.75928668300000002</c:v>
                </c:pt>
                <c:pt idx="2029">
                  <c:v>3.1226412180000001</c:v>
                </c:pt>
                <c:pt idx="2030">
                  <c:v>2.6561131329999998</c:v>
                </c:pt>
                <c:pt idx="2032">
                  <c:v>3.8164813359999998</c:v>
                </c:pt>
                <c:pt idx="2033">
                  <c:v>3.5535678179999999</c:v>
                </c:pt>
                <c:pt idx="2034">
                  <c:v>3.7140566270000002</c:v>
                </c:pt>
                <c:pt idx="2035">
                  <c:v>-2.3238591089999998</c:v>
                </c:pt>
                <c:pt idx="2036">
                  <c:v>-2.354166513</c:v>
                </c:pt>
                <c:pt idx="2037">
                  <c:v>2.4670454720000001</c:v>
                </c:pt>
                <c:pt idx="2038">
                  <c:v>3.991142929</c:v>
                </c:pt>
                <c:pt idx="2039">
                  <c:v>1.6333144230000001</c:v>
                </c:pt>
                <c:pt idx="2040">
                  <c:v>3.1164465680000002</c:v>
                </c:pt>
                <c:pt idx="2041">
                  <c:v>3.081595069</c:v>
                </c:pt>
                <c:pt idx="2042">
                  <c:v>4.2779967379999997</c:v>
                </c:pt>
                <c:pt idx="2043">
                  <c:v>4.1477526439999997</c:v>
                </c:pt>
                <c:pt idx="2044">
                  <c:v>3.3138600619999998</c:v>
                </c:pt>
                <c:pt idx="2045">
                  <c:v>2.8187442319999998</c:v>
                </c:pt>
                <c:pt idx="2046">
                  <c:v>3.1165444359999999</c:v>
                </c:pt>
                <c:pt idx="2047">
                  <c:v>4.0984827079999997</c:v>
                </c:pt>
                <c:pt idx="2048">
                  <c:v>3.834984977</c:v>
                </c:pt>
                <c:pt idx="2049">
                  <c:v>3.3504049120000001</c:v>
                </c:pt>
                <c:pt idx="2050">
                  <c:v>4.32950123</c:v>
                </c:pt>
                <c:pt idx="2051">
                  <c:v>3.2521029019999999</c:v>
                </c:pt>
                <c:pt idx="2052">
                  <c:v>4.3252323500000003</c:v>
                </c:pt>
                <c:pt idx="2053">
                  <c:v>1.7504094240000001</c:v>
                </c:pt>
                <c:pt idx="2054">
                  <c:v>0.90825355299999999</c:v>
                </c:pt>
                <c:pt idx="2055">
                  <c:v>1.446274557</c:v>
                </c:pt>
                <c:pt idx="2056">
                  <c:v>3.82310522</c:v>
                </c:pt>
                <c:pt idx="2057">
                  <c:v>3.1834540229999999</c:v>
                </c:pt>
                <c:pt idx="2058">
                  <c:v>3.8895263010000001</c:v>
                </c:pt>
                <c:pt idx="2059">
                  <c:v>1.828988775</c:v>
                </c:pt>
                <c:pt idx="2060">
                  <c:v>4.4403622120000001</c:v>
                </c:pt>
                <c:pt idx="2061">
                  <c:v>4.431688168</c:v>
                </c:pt>
                <c:pt idx="2062">
                  <c:v>-1.1183883880000001</c:v>
                </c:pt>
                <c:pt idx="2063">
                  <c:v>4.5477344530000003</c:v>
                </c:pt>
                <c:pt idx="2064">
                  <c:v>2.808938312</c:v>
                </c:pt>
                <c:pt idx="2065">
                  <c:v>1.5713227759999999</c:v>
                </c:pt>
                <c:pt idx="2066">
                  <c:v>4.0890103729999998</c:v>
                </c:pt>
                <c:pt idx="2067">
                  <c:v>-1.8934520130000001</c:v>
                </c:pt>
                <c:pt idx="2068">
                  <c:v>4.0133479239999996</c:v>
                </c:pt>
                <c:pt idx="2069">
                  <c:v>3.1913720730000001</c:v>
                </c:pt>
                <c:pt idx="2070">
                  <c:v>4.2825561040000002</c:v>
                </c:pt>
                <c:pt idx="2071">
                  <c:v>4.1828246089999999</c:v>
                </c:pt>
                <c:pt idx="2072">
                  <c:v>-3.0113141830000001</c:v>
                </c:pt>
                <c:pt idx="2073">
                  <c:v>3.1149602669999998</c:v>
                </c:pt>
                <c:pt idx="2074">
                  <c:v>4.25061847</c:v>
                </c:pt>
                <c:pt idx="2075">
                  <c:v>3.4371391770000002</c:v>
                </c:pt>
                <c:pt idx="2077">
                  <c:v>3.3228753430000002</c:v>
                </c:pt>
                <c:pt idx="2078">
                  <c:v>3.4914018630000001</c:v>
                </c:pt>
                <c:pt idx="2079">
                  <c:v>3.5066366690000002</c:v>
                </c:pt>
                <c:pt idx="2080">
                  <c:v>2.3921128E-2</c:v>
                </c:pt>
                <c:pt idx="2081">
                  <c:v>1.4377822259999999</c:v>
                </c:pt>
                <c:pt idx="2082">
                  <c:v>3.4428574350000001</c:v>
                </c:pt>
                <c:pt idx="2083">
                  <c:v>3.5684172329999999</c:v>
                </c:pt>
                <c:pt idx="2084">
                  <c:v>4.0810026959999997</c:v>
                </c:pt>
                <c:pt idx="2085">
                  <c:v>1.8403312430000001</c:v>
                </c:pt>
                <c:pt idx="2087">
                  <c:v>2.6873745910000002</c:v>
                </c:pt>
                <c:pt idx="2088">
                  <c:v>4.187377476</c:v>
                </c:pt>
                <c:pt idx="2089">
                  <c:v>4.3842196639999997</c:v>
                </c:pt>
                <c:pt idx="2090">
                  <c:v>3.1284563259999998</c:v>
                </c:pt>
                <c:pt idx="2091">
                  <c:v>4.419316308</c:v>
                </c:pt>
                <c:pt idx="2092">
                  <c:v>4.064386528</c:v>
                </c:pt>
                <c:pt idx="2093">
                  <c:v>4.4817486210000004</c:v>
                </c:pt>
                <c:pt idx="2094">
                  <c:v>3.920949808</c:v>
                </c:pt>
                <c:pt idx="2095">
                  <c:v>4.516499842</c:v>
                </c:pt>
                <c:pt idx="2096">
                  <c:v>2.9588766020000001</c:v>
                </c:pt>
                <c:pt idx="2097">
                  <c:v>-3.7941749050000002</c:v>
                </c:pt>
                <c:pt idx="2098">
                  <c:v>3.236950309</c:v>
                </c:pt>
                <c:pt idx="2099">
                  <c:v>3.7589450630000001</c:v>
                </c:pt>
                <c:pt idx="2100">
                  <c:v>3.318133022</c:v>
                </c:pt>
                <c:pt idx="2103">
                  <c:v>1.093692434</c:v>
                </c:pt>
                <c:pt idx="2105">
                  <c:v>4.1565480350000001</c:v>
                </c:pt>
                <c:pt idx="2106">
                  <c:v>3.216655308</c:v>
                </c:pt>
                <c:pt idx="2108">
                  <c:v>3.2046742849999998</c:v>
                </c:pt>
                <c:pt idx="2109">
                  <c:v>2.0655670879999999</c:v>
                </c:pt>
                <c:pt idx="2110">
                  <c:v>3.3260917459999999</c:v>
                </c:pt>
                <c:pt idx="2111">
                  <c:v>2.7868374400000002</c:v>
                </c:pt>
                <c:pt idx="2112">
                  <c:v>3.30311471</c:v>
                </c:pt>
                <c:pt idx="2113">
                  <c:v>-3.386179388</c:v>
                </c:pt>
                <c:pt idx="2114">
                  <c:v>3.998497237</c:v>
                </c:pt>
                <c:pt idx="2115">
                  <c:v>-4.7122391600000002</c:v>
                </c:pt>
                <c:pt idx="2116">
                  <c:v>4.4625925090000003</c:v>
                </c:pt>
                <c:pt idx="2117">
                  <c:v>3.9654291330000002</c:v>
                </c:pt>
                <c:pt idx="2118">
                  <c:v>2.264446027</c:v>
                </c:pt>
                <c:pt idx="2119">
                  <c:v>4.4310139849999999</c:v>
                </c:pt>
                <c:pt idx="2120">
                  <c:v>4.401666294</c:v>
                </c:pt>
                <c:pt idx="2121">
                  <c:v>3.2052326199999999</c:v>
                </c:pt>
                <c:pt idx="2122">
                  <c:v>2.5431066050000002</c:v>
                </c:pt>
                <c:pt idx="2123">
                  <c:v>3.8029471620000002</c:v>
                </c:pt>
                <c:pt idx="2124">
                  <c:v>3.082776816</c:v>
                </c:pt>
                <c:pt idx="2126">
                  <c:v>3.3227747829999998</c:v>
                </c:pt>
                <c:pt idx="2127">
                  <c:v>4.3133604219999997</c:v>
                </c:pt>
                <c:pt idx="2128">
                  <c:v>4.3495020709999999</c:v>
                </c:pt>
                <c:pt idx="2129">
                  <c:v>2.5006779250000002</c:v>
                </c:pt>
                <c:pt idx="2130">
                  <c:v>3.1400833609999999</c:v>
                </c:pt>
                <c:pt idx="2131">
                  <c:v>3.8807745269999998</c:v>
                </c:pt>
                <c:pt idx="2133">
                  <c:v>1.229011174</c:v>
                </c:pt>
                <c:pt idx="2134">
                  <c:v>2.1405822329999999</c:v>
                </c:pt>
                <c:pt idx="2135">
                  <c:v>1.187901664</c:v>
                </c:pt>
                <c:pt idx="2136">
                  <c:v>2.8332071189999999</c:v>
                </c:pt>
                <c:pt idx="2137">
                  <c:v>1.970930587</c:v>
                </c:pt>
                <c:pt idx="2138">
                  <c:v>3.3419718299999999</c:v>
                </c:pt>
                <c:pt idx="2139">
                  <c:v>3.990286217</c:v>
                </c:pt>
                <c:pt idx="2140">
                  <c:v>4.4581305640000002</c:v>
                </c:pt>
                <c:pt idx="2141">
                  <c:v>4.3305574460000003</c:v>
                </c:pt>
                <c:pt idx="2142">
                  <c:v>2.9583188909999998</c:v>
                </c:pt>
                <c:pt idx="2143">
                  <c:v>2.2957834190000002</c:v>
                </c:pt>
                <c:pt idx="2144">
                  <c:v>0.32948091299999999</c:v>
                </c:pt>
                <c:pt idx="2145">
                  <c:v>3.6257318180000002</c:v>
                </c:pt>
                <c:pt idx="2146">
                  <c:v>4.1216111719999997</c:v>
                </c:pt>
                <c:pt idx="2147">
                  <c:v>3.1722781860000002</c:v>
                </c:pt>
                <c:pt idx="2148">
                  <c:v>4.390252319</c:v>
                </c:pt>
                <c:pt idx="2149">
                  <c:v>3.9343937250000001</c:v>
                </c:pt>
                <c:pt idx="2150">
                  <c:v>2.5356933850000001</c:v>
                </c:pt>
                <c:pt idx="2151">
                  <c:v>3.8942675699999998</c:v>
                </c:pt>
                <c:pt idx="2152">
                  <c:v>3.743174035</c:v>
                </c:pt>
                <c:pt idx="2153">
                  <c:v>2.282818367</c:v>
                </c:pt>
                <c:pt idx="2154">
                  <c:v>3.8697008429999999</c:v>
                </c:pt>
                <c:pt idx="2155">
                  <c:v>3.448659905</c:v>
                </c:pt>
                <c:pt idx="2156">
                  <c:v>3.8335609669999999</c:v>
                </c:pt>
                <c:pt idx="2157">
                  <c:v>-0.120420413</c:v>
                </c:pt>
                <c:pt idx="2158">
                  <c:v>2.8209398779999999</c:v>
                </c:pt>
                <c:pt idx="2159">
                  <c:v>2.9271715079999998</c:v>
                </c:pt>
                <c:pt idx="2161">
                  <c:v>3.623834805</c:v>
                </c:pt>
                <c:pt idx="2162">
                  <c:v>3.9516902429999998</c:v>
                </c:pt>
                <c:pt idx="2163">
                  <c:v>3.9491616459999999</c:v>
                </c:pt>
                <c:pt idx="2164">
                  <c:v>3.1925596270000001</c:v>
                </c:pt>
                <c:pt idx="2166">
                  <c:v>4.3640413300000001</c:v>
                </c:pt>
                <c:pt idx="2167">
                  <c:v>3.3813730789999998</c:v>
                </c:pt>
                <c:pt idx="2168">
                  <c:v>3.1994349949999998</c:v>
                </c:pt>
                <c:pt idx="2169">
                  <c:v>1.409863895</c:v>
                </c:pt>
                <c:pt idx="2170">
                  <c:v>3.4361428269999998</c:v>
                </c:pt>
                <c:pt idx="2171">
                  <c:v>4.4179926800000002</c:v>
                </c:pt>
                <c:pt idx="2172">
                  <c:v>3.2233343739999998</c:v>
                </c:pt>
                <c:pt idx="2174">
                  <c:v>3.99982792</c:v>
                </c:pt>
                <c:pt idx="2175">
                  <c:v>4.0321243759999996</c:v>
                </c:pt>
                <c:pt idx="2176">
                  <c:v>1.492747029</c:v>
                </c:pt>
                <c:pt idx="2177">
                  <c:v>3.3374921039999998</c:v>
                </c:pt>
                <c:pt idx="2178">
                  <c:v>2.9306059090000001</c:v>
                </c:pt>
                <c:pt idx="2179">
                  <c:v>1.4969627919999999</c:v>
                </c:pt>
                <c:pt idx="2180">
                  <c:v>-0.93831034400000002</c:v>
                </c:pt>
                <c:pt idx="2181">
                  <c:v>1.237846446</c:v>
                </c:pt>
                <c:pt idx="2182">
                  <c:v>3.7150239489999999</c:v>
                </c:pt>
                <c:pt idx="2183">
                  <c:v>3.8675029969999999</c:v>
                </c:pt>
                <c:pt idx="2185">
                  <c:v>0.51722038599999998</c:v>
                </c:pt>
                <c:pt idx="2186">
                  <c:v>4.3382621410000004</c:v>
                </c:pt>
                <c:pt idx="2187">
                  <c:v>-2.8891928509999998</c:v>
                </c:pt>
                <c:pt idx="2188">
                  <c:v>4.2547217509999999</c:v>
                </c:pt>
                <c:pt idx="2189">
                  <c:v>2.5246149880000002</c:v>
                </c:pt>
                <c:pt idx="2190">
                  <c:v>3.1665051640000001</c:v>
                </c:pt>
                <c:pt idx="2191">
                  <c:v>0.94627873299999998</c:v>
                </c:pt>
                <c:pt idx="2192">
                  <c:v>1.5902425769999999</c:v>
                </c:pt>
                <c:pt idx="2193">
                  <c:v>1.1667354510000001</c:v>
                </c:pt>
                <c:pt idx="2195">
                  <c:v>1.6382311409999999</c:v>
                </c:pt>
                <c:pt idx="2196">
                  <c:v>3.7439685250000001</c:v>
                </c:pt>
                <c:pt idx="2197">
                  <c:v>1.03770717</c:v>
                </c:pt>
                <c:pt idx="2198">
                  <c:v>3.8904563570000001</c:v>
                </c:pt>
                <c:pt idx="2199">
                  <c:v>4.3521345880000002</c:v>
                </c:pt>
                <c:pt idx="2200">
                  <c:v>1.143974348</c:v>
                </c:pt>
                <c:pt idx="2201">
                  <c:v>1.0971849929999999</c:v>
                </c:pt>
                <c:pt idx="2202">
                  <c:v>3.8052775529999998</c:v>
                </c:pt>
                <c:pt idx="2203">
                  <c:v>3.9752695149999999</c:v>
                </c:pt>
                <c:pt idx="2204">
                  <c:v>4.1137602339999999</c:v>
                </c:pt>
                <c:pt idx="2205">
                  <c:v>4.3049123729999996</c:v>
                </c:pt>
                <c:pt idx="2206">
                  <c:v>4.1378410539999999</c:v>
                </c:pt>
                <c:pt idx="2207">
                  <c:v>3.634204923</c:v>
                </c:pt>
                <c:pt idx="2208">
                  <c:v>0.15741629700000001</c:v>
                </c:pt>
                <c:pt idx="2209">
                  <c:v>3.0882726699999998</c:v>
                </c:pt>
                <c:pt idx="2210">
                  <c:v>4.1887124550000001</c:v>
                </c:pt>
                <c:pt idx="2211">
                  <c:v>4.0321111629999997</c:v>
                </c:pt>
                <c:pt idx="2212">
                  <c:v>-1.237469355</c:v>
                </c:pt>
                <c:pt idx="2214">
                  <c:v>3.9019327760000002</c:v>
                </c:pt>
                <c:pt idx="2215">
                  <c:v>3.6730669279999999</c:v>
                </c:pt>
                <c:pt idx="2216">
                  <c:v>-2.2676536999999999</c:v>
                </c:pt>
                <c:pt idx="2217">
                  <c:v>3.0569781909999998</c:v>
                </c:pt>
                <c:pt idx="2218">
                  <c:v>1.9766653540000001</c:v>
                </c:pt>
                <c:pt idx="2219">
                  <c:v>-1.4717427869999999</c:v>
                </c:pt>
                <c:pt idx="2220">
                  <c:v>4.1071934580000002</c:v>
                </c:pt>
                <c:pt idx="2221">
                  <c:v>-0.415041944</c:v>
                </c:pt>
                <c:pt idx="2222">
                  <c:v>4.4635052179999999</c:v>
                </c:pt>
                <c:pt idx="2223">
                  <c:v>4.175168352</c:v>
                </c:pt>
                <c:pt idx="2224">
                  <c:v>2.764266374</c:v>
                </c:pt>
                <c:pt idx="2225">
                  <c:v>3.4075226340000002</c:v>
                </c:pt>
                <c:pt idx="2227">
                  <c:v>3.3685012849999998</c:v>
                </c:pt>
                <c:pt idx="2228">
                  <c:v>3.6798490660000001</c:v>
                </c:pt>
                <c:pt idx="2229">
                  <c:v>3.3802380859999999</c:v>
                </c:pt>
                <c:pt idx="2230">
                  <c:v>4.2101429819999998</c:v>
                </c:pt>
                <c:pt idx="2231">
                  <c:v>4.2917371910000002</c:v>
                </c:pt>
                <c:pt idx="2232">
                  <c:v>3.2512747420000001</c:v>
                </c:pt>
                <c:pt idx="2233">
                  <c:v>4.3504542190000004</c:v>
                </c:pt>
                <c:pt idx="2234">
                  <c:v>4.3826088719999996</c:v>
                </c:pt>
                <c:pt idx="2235">
                  <c:v>-0.44591152299999998</c:v>
                </c:pt>
                <c:pt idx="2237">
                  <c:v>3.2643821270000002</c:v>
                </c:pt>
                <c:pt idx="2238">
                  <c:v>4.2049469589999999</c:v>
                </c:pt>
                <c:pt idx="2239">
                  <c:v>4.2560944090000001</c:v>
                </c:pt>
                <c:pt idx="2240">
                  <c:v>2.9769195110000002</c:v>
                </c:pt>
                <c:pt idx="2241">
                  <c:v>3.0047699880000001</c:v>
                </c:pt>
                <c:pt idx="2242">
                  <c:v>2.7822071359999998</c:v>
                </c:pt>
                <c:pt idx="2243">
                  <c:v>3.2445230270000001</c:v>
                </c:pt>
                <c:pt idx="2244">
                  <c:v>0.99308908200000001</c:v>
                </c:pt>
                <c:pt idx="2245">
                  <c:v>3.2084196239999998</c:v>
                </c:pt>
                <c:pt idx="2246">
                  <c:v>-1.838005227</c:v>
                </c:pt>
                <c:pt idx="2247">
                  <c:v>2.3090591169999999</c:v>
                </c:pt>
                <c:pt idx="2248">
                  <c:v>4.3280329699999998</c:v>
                </c:pt>
                <c:pt idx="2249">
                  <c:v>3.8361969340000002</c:v>
                </c:pt>
                <c:pt idx="2250">
                  <c:v>4.2934050370000003</c:v>
                </c:pt>
                <c:pt idx="2251">
                  <c:v>3.4899125629999999</c:v>
                </c:pt>
                <c:pt idx="2252">
                  <c:v>4.4858042070000002</c:v>
                </c:pt>
                <c:pt idx="2253">
                  <c:v>2.9886696229999998</c:v>
                </c:pt>
                <c:pt idx="2255">
                  <c:v>1.910556626</c:v>
                </c:pt>
                <c:pt idx="2256">
                  <c:v>0.325784666</c:v>
                </c:pt>
                <c:pt idx="2257">
                  <c:v>3.4694214200000002</c:v>
                </c:pt>
                <c:pt idx="2258">
                  <c:v>-0.151593745</c:v>
                </c:pt>
                <c:pt idx="2259">
                  <c:v>2.7462268079999999</c:v>
                </c:pt>
                <c:pt idx="2260">
                  <c:v>-2.2209957419999999</c:v>
                </c:pt>
                <c:pt idx="2261">
                  <c:v>4.0141036159999999</c:v>
                </c:pt>
                <c:pt idx="2262">
                  <c:v>3.929107847</c:v>
                </c:pt>
                <c:pt idx="2263">
                  <c:v>2.6966941630000001</c:v>
                </c:pt>
                <c:pt idx="2265">
                  <c:v>3.6640691369999998</c:v>
                </c:pt>
                <c:pt idx="2266">
                  <c:v>2.6457823070000002</c:v>
                </c:pt>
                <c:pt idx="2267">
                  <c:v>1.0917793570000001</c:v>
                </c:pt>
                <c:pt idx="2268">
                  <c:v>3.1532038290000002</c:v>
                </c:pt>
                <c:pt idx="2269">
                  <c:v>4.3992931359999998</c:v>
                </c:pt>
                <c:pt idx="2270">
                  <c:v>1.2910806379999999</c:v>
                </c:pt>
                <c:pt idx="2271">
                  <c:v>4.3839574470000002</c:v>
                </c:pt>
                <c:pt idx="2272">
                  <c:v>4.4100396709999998</c:v>
                </c:pt>
                <c:pt idx="2273">
                  <c:v>2.0021080840000001</c:v>
                </c:pt>
                <c:pt idx="2274">
                  <c:v>1.3946653069999999</c:v>
                </c:pt>
                <c:pt idx="2275">
                  <c:v>2.5635758229999999</c:v>
                </c:pt>
                <c:pt idx="2276">
                  <c:v>4.1340308730000004</c:v>
                </c:pt>
                <c:pt idx="2277">
                  <c:v>-0.52685380699999995</c:v>
                </c:pt>
                <c:pt idx="2278">
                  <c:v>0.51818161100000004</c:v>
                </c:pt>
                <c:pt idx="2279">
                  <c:v>3.8559476670000001</c:v>
                </c:pt>
                <c:pt idx="2280">
                  <c:v>3.5537701990000001</c:v>
                </c:pt>
                <c:pt idx="2281">
                  <c:v>4.2754833149999998</c:v>
                </c:pt>
                <c:pt idx="2285">
                  <c:v>3.1317871199999998</c:v>
                </c:pt>
                <c:pt idx="2286">
                  <c:v>3.3561835549999999</c:v>
                </c:pt>
                <c:pt idx="2287">
                  <c:v>1.0051099889999999</c:v>
                </c:pt>
                <c:pt idx="2288">
                  <c:v>3.4193374489999999</c:v>
                </c:pt>
                <c:pt idx="2289">
                  <c:v>4.2935074750000002</c:v>
                </c:pt>
                <c:pt idx="2290">
                  <c:v>3.6989862219999998</c:v>
                </c:pt>
                <c:pt idx="2291">
                  <c:v>3.1093390869999999</c:v>
                </c:pt>
                <c:pt idx="2292">
                  <c:v>3.4598854289999998</c:v>
                </c:pt>
                <c:pt idx="2293">
                  <c:v>3.6828291379999998</c:v>
                </c:pt>
                <c:pt idx="2294">
                  <c:v>2.7888360830000001</c:v>
                </c:pt>
                <c:pt idx="2295">
                  <c:v>2.6036336279999999</c:v>
                </c:pt>
                <c:pt idx="2296">
                  <c:v>4.3443254180000004</c:v>
                </c:pt>
                <c:pt idx="2298">
                  <c:v>0.486203724</c:v>
                </c:pt>
                <c:pt idx="2299">
                  <c:v>3.73237197</c:v>
                </c:pt>
                <c:pt idx="2300">
                  <c:v>3.828796482</c:v>
                </c:pt>
                <c:pt idx="2302">
                  <c:v>-0.51847766100000003</c:v>
                </c:pt>
                <c:pt idx="2303">
                  <c:v>4.2254899449999996</c:v>
                </c:pt>
                <c:pt idx="2304">
                  <c:v>2.2313789040000001</c:v>
                </c:pt>
                <c:pt idx="2305">
                  <c:v>2.035386141</c:v>
                </c:pt>
                <c:pt idx="2306">
                  <c:v>3.9855023790000002</c:v>
                </c:pt>
                <c:pt idx="2307">
                  <c:v>3.987043184</c:v>
                </c:pt>
                <c:pt idx="2308">
                  <c:v>1.9353294139999999</c:v>
                </c:pt>
                <c:pt idx="2309">
                  <c:v>3.9482042590000002</c:v>
                </c:pt>
                <c:pt idx="2310">
                  <c:v>3.741221801</c:v>
                </c:pt>
                <c:pt idx="2311">
                  <c:v>3.8551338570000002</c:v>
                </c:pt>
                <c:pt idx="2312">
                  <c:v>3.913706066</c:v>
                </c:pt>
                <c:pt idx="2313">
                  <c:v>3.9868408479999999</c:v>
                </c:pt>
                <c:pt idx="2315">
                  <c:v>3.9577758570000001</c:v>
                </c:pt>
                <c:pt idx="2316">
                  <c:v>4.4097081249999999</c:v>
                </c:pt>
                <c:pt idx="2317">
                  <c:v>3.755281729</c:v>
                </c:pt>
                <c:pt idx="2318">
                  <c:v>3.6554811740000002</c:v>
                </c:pt>
                <c:pt idx="2319">
                  <c:v>3.9044964709999999</c:v>
                </c:pt>
                <c:pt idx="2320">
                  <c:v>0.88524491800000005</c:v>
                </c:pt>
                <c:pt idx="2321">
                  <c:v>4.4595761139999999</c:v>
                </c:pt>
                <c:pt idx="2322">
                  <c:v>1.7638524680000001</c:v>
                </c:pt>
                <c:pt idx="2323">
                  <c:v>3.41159561</c:v>
                </c:pt>
                <c:pt idx="2324">
                  <c:v>1.3933089510000001</c:v>
                </c:pt>
                <c:pt idx="2326">
                  <c:v>9.3048536000000001E-2</c:v>
                </c:pt>
                <c:pt idx="2327">
                  <c:v>2.353606944</c:v>
                </c:pt>
                <c:pt idx="2328">
                  <c:v>3.95825651</c:v>
                </c:pt>
                <c:pt idx="2329">
                  <c:v>3.1707405070000001</c:v>
                </c:pt>
                <c:pt idx="2330">
                  <c:v>3.9784400689999999</c:v>
                </c:pt>
                <c:pt idx="2331">
                  <c:v>1.9720579220000001</c:v>
                </c:pt>
                <c:pt idx="2332">
                  <c:v>0.22341131</c:v>
                </c:pt>
                <c:pt idx="2333">
                  <c:v>3.666773085</c:v>
                </c:pt>
                <c:pt idx="2334">
                  <c:v>3.7205870480000001</c:v>
                </c:pt>
                <c:pt idx="2335">
                  <c:v>4.0672995539999999</c:v>
                </c:pt>
                <c:pt idx="2336">
                  <c:v>0.17350464700000001</c:v>
                </c:pt>
                <c:pt idx="2337">
                  <c:v>3.957263851</c:v>
                </c:pt>
                <c:pt idx="2338">
                  <c:v>2.9474049249999998</c:v>
                </c:pt>
                <c:pt idx="2339">
                  <c:v>0.77443554999999997</c:v>
                </c:pt>
                <c:pt idx="2340">
                  <c:v>3.2372339960000001</c:v>
                </c:pt>
                <c:pt idx="2341">
                  <c:v>4.3646382849999998</c:v>
                </c:pt>
                <c:pt idx="2342">
                  <c:v>4.1126461379999997</c:v>
                </c:pt>
                <c:pt idx="2343">
                  <c:v>3.7018905129999999</c:v>
                </c:pt>
                <c:pt idx="2344">
                  <c:v>3.4898194999999999</c:v>
                </c:pt>
                <c:pt idx="2345">
                  <c:v>3.5722037800000002</c:v>
                </c:pt>
                <c:pt idx="2346">
                  <c:v>3.896743362</c:v>
                </c:pt>
                <c:pt idx="2347">
                  <c:v>3.5391932850000001</c:v>
                </c:pt>
                <c:pt idx="2348">
                  <c:v>4.4684164170000003</c:v>
                </c:pt>
                <c:pt idx="2349">
                  <c:v>3.2853701659999999</c:v>
                </c:pt>
                <c:pt idx="2350">
                  <c:v>4.2217786970000004</c:v>
                </c:pt>
                <c:pt idx="2351">
                  <c:v>4.3041526240000003</c:v>
                </c:pt>
                <c:pt idx="2352">
                  <c:v>3.721218425</c:v>
                </c:pt>
                <c:pt idx="2353">
                  <c:v>1.7609711100000001</c:v>
                </c:pt>
                <c:pt idx="2355">
                  <c:v>2.2059792109999998</c:v>
                </c:pt>
                <c:pt idx="2356">
                  <c:v>4.2654758209999999</c:v>
                </c:pt>
                <c:pt idx="2357">
                  <c:v>3.59595989</c:v>
                </c:pt>
                <c:pt idx="2358">
                  <c:v>3.6833292379999998</c:v>
                </c:pt>
                <c:pt idx="2359">
                  <c:v>3.069948986</c:v>
                </c:pt>
                <c:pt idx="2360">
                  <c:v>4.0574164379999997</c:v>
                </c:pt>
                <c:pt idx="2362">
                  <c:v>2.519202151</c:v>
                </c:pt>
                <c:pt idx="2363">
                  <c:v>2.7324577940000001</c:v>
                </c:pt>
                <c:pt idx="2364">
                  <c:v>1.307430479</c:v>
                </c:pt>
                <c:pt idx="2365">
                  <c:v>2.1453767620000002</c:v>
                </c:pt>
                <c:pt idx="2366">
                  <c:v>2.5443853779999999</c:v>
                </c:pt>
                <c:pt idx="2367">
                  <c:v>-0.698898303</c:v>
                </c:pt>
                <c:pt idx="2368">
                  <c:v>4.4213830759999997</c:v>
                </c:pt>
                <c:pt idx="2370">
                  <c:v>0.88560334399999996</c:v>
                </c:pt>
                <c:pt idx="2371">
                  <c:v>4.0016986040000004</c:v>
                </c:pt>
                <c:pt idx="2372">
                  <c:v>3.327279833</c:v>
                </c:pt>
                <c:pt idx="2373">
                  <c:v>4.173502096</c:v>
                </c:pt>
                <c:pt idx="2374">
                  <c:v>1.170832372</c:v>
                </c:pt>
                <c:pt idx="2375">
                  <c:v>3.9280467240000001</c:v>
                </c:pt>
                <c:pt idx="2376">
                  <c:v>3.9541812479999998</c:v>
                </c:pt>
                <c:pt idx="2378">
                  <c:v>3.0062274150000001</c:v>
                </c:pt>
                <c:pt idx="2379">
                  <c:v>-1.5465321299999999</c:v>
                </c:pt>
                <c:pt idx="2380">
                  <c:v>3.7283971500000002</c:v>
                </c:pt>
                <c:pt idx="2381">
                  <c:v>3.6769535499999999</c:v>
                </c:pt>
                <c:pt idx="2382">
                  <c:v>1.270709088</c:v>
                </c:pt>
                <c:pt idx="2383">
                  <c:v>3.9642391030000002</c:v>
                </c:pt>
                <c:pt idx="2384">
                  <c:v>-1.884126382</c:v>
                </c:pt>
                <c:pt idx="2385">
                  <c:v>3.0651637190000001</c:v>
                </c:pt>
                <c:pt idx="2386">
                  <c:v>3.7227481199999999</c:v>
                </c:pt>
                <c:pt idx="2387">
                  <c:v>3.8090116759999999</c:v>
                </c:pt>
                <c:pt idx="2388">
                  <c:v>4.3148414229999998</c:v>
                </c:pt>
                <c:pt idx="2389">
                  <c:v>3.8757815830000002</c:v>
                </c:pt>
                <c:pt idx="2390">
                  <c:v>3.2674814859999999</c:v>
                </c:pt>
                <c:pt idx="2391">
                  <c:v>2.97977888</c:v>
                </c:pt>
                <c:pt idx="2392">
                  <c:v>3.8259759199999999</c:v>
                </c:pt>
                <c:pt idx="2393">
                  <c:v>3.9912569329999998</c:v>
                </c:pt>
                <c:pt idx="2394">
                  <c:v>3.8058421240000002</c:v>
                </c:pt>
                <c:pt idx="2396">
                  <c:v>2.9544251199999998</c:v>
                </c:pt>
                <c:pt idx="2397">
                  <c:v>1.7278753529999999</c:v>
                </c:pt>
                <c:pt idx="2398">
                  <c:v>3.2429422880000001</c:v>
                </c:pt>
                <c:pt idx="2399">
                  <c:v>4.1474645160000003</c:v>
                </c:pt>
                <c:pt idx="2400">
                  <c:v>2.4126089240000002</c:v>
                </c:pt>
                <c:pt idx="2401">
                  <c:v>3.6494562529999999</c:v>
                </c:pt>
                <c:pt idx="2402">
                  <c:v>3.9257882400000002</c:v>
                </c:pt>
                <c:pt idx="2403">
                  <c:v>-2.1988646429999998</c:v>
                </c:pt>
                <c:pt idx="2404">
                  <c:v>4.324868221</c:v>
                </c:pt>
                <c:pt idx="2405">
                  <c:v>3.9328253919999998</c:v>
                </c:pt>
                <c:pt idx="2406">
                  <c:v>4.2944853539999999</c:v>
                </c:pt>
                <c:pt idx="2407">
                  <c:v>4.14411855</c:v>
                </c:pt>
                <c:pt idx="2409">
                  <c:v>4.335434362</c:v>
                </c:pt>
                <c:pt idx="2410">
                  <c:v>3.7262904130000001</c:v>
                </c:pt>
                <c:pt idx="2411">
                  <c:v>-1.9958547E-2</c:v>
                </c:pt>
                <c:pt idx="2412">
                  <c:v>3.0515471380000001</c:v>
                </c:pt>
                <c:pt idx="2413">
                  <c:v>3.3082746319999998</c:v>
                </c:pt>
                <c:pt idx="2414">
                  <c:v>4.1802314870000004</c:v>
                </c:pt>
                <c:pt idx="2415">
                  <c:v>2.2346840650000002</c:v>
                </c:pt>
                <c:pt idx="2416">
                  <c:v>3.9318167239999999</c:v>
                </c:pt>
                <c:pt idx="2417">
                  <c:v>3.3920846849999999</c:v>
                </c:pt>
                <c:pt idx="2418">
                  <c:v>3.5154182679999999</c:v>
                </c:pt>
                <c:pt idx="2419">
                  <c:v>2.4110473109999999</c:v>
                </c:pt>
                <c:pt idx="2420">
                  <c:v>2.7106431400000002</c:v>
                </c:pt>
                <c:pt idx="2421">
                  <c:v>8.1350769999999992E-3</c:v>
                </c:pt>
                <c:pt idx="2422">
                  <c:v>3.9015345510000001</c:v>
                </c:pt>
                <c:pt idx="2423">
                  <c:v>2.8583135130000001</c:v>
                </c:pt>
                <c:pt idx="2424">
                  <c:v>-2.9216887429999998</c:v>
                </c:pt>
                <c:pt idx="2425">
                  <c:v>3.584749849</c:v>
                </c:pt>
                <c:pt idx="2426">
                  <c:v>4.4080188070000004</c:v>
                </c:pt>
                <c:pt idx="2427">
                  <c:v>3.8374125320000001</c:v>
                </c:pt>
                <c:pt idx="2428">
                  <c:v>1.330025923</c:v>
                </c:pt>
                <c:pt idx="2430">
                  <c:v>4.2670649169999999</c:v>
                </c:pt>
                <c:pt idx="2431">
                  <c:v>2.8624950170000001</c:v>
                </c:pt>
                <c:pt idx="2432">
                  <c:v>-3.734240024</c:v>
                </c:pt>
                <c:pt idx="2433">
                  <c:v>2.7942358939999998</c:v>
                </c:pt>
                <c:pt idx="2434">
                  <c:v>4.4352676119999996</c:v>
                </c:pt>
                <c:pt idx="2435">
                  <c:v>3.4565545869999998</c:v>
                </c:pt>
                <c:pt idx="2436">
                  <c:v>-1.804367346</c:v>
                </c:pt>
                <c:pt idx="2437">
                  <c:v>4.5074589229999997</c:v>
                </c:pt>
                <c:pt idx="2438">
                  <c:v>2.9891823020000001</c:v>
                </c:pt>
                <c:pt idx="2439">
                  <c:v>1.311704427</c:v>
                </c:pt>
                <c:pt idx="2440">
                  <c:v>0.76035130299999998</c:v>
                </c:pt>
                <c:pt idx="2441">
                  <c:v>2.8546059480000001</c:v>
                </c:pt>
                <c:pt idx="2442">
                  <c:v>3.9007073129999998</c:v>
                </c:pt>
                <c:pt idx="2444">
                  <c:v>4.3882283390000003</c:v>
                </c:pt>
                <c:pt idx="2445">
                  <c:v>3.3830813919999998</c:v>
                </c:pt>
                <c:pt idx="2446">
                  <c:v>0.407353085</c:v>
                </c:pt>
                <c:pt idx="2447">
                  <c:v>2.8161241389999998</c:v>
                </c:pt>
                <c:pt idx="2448">
                  <c:v>4.0060418919999998</c:v>
                </c:pt>
                <c:pt idx="2449">
                  <c:v>1.1512981630000001</c:v>
                </c:pt>
                <c:pt idx="2450">
                  <c:v>4.3159128149999999</c:v>
                </c:pt>
                <c:pt idx="2451">
                  <c:v>4.0698992870000001</c:v>
                </c:pt>
                <c:pt idx="2452">
                  <c:v>3.3881035900000001</c:v>
                </c:pt>
                <c:pt idx="2453">
                  <c:v>4.3463867690000004</c:v>
                </c:pt>
                <c:pt idx="2456">
                  <c:v>4.2936600919999997</c:v>
                </c:pt>
                <c:pt idx="2457">
                  <c:v>4.3510881460000004</c:v>
                </c:pt>
                <c:pt idx="2458">
                  <c:v>3.1661117970000001</c:v>
                </c:pt>
                <c:pt idx="2459">
                  <c:v>2.2713791520000002</c:v>
                </c:pt>
                <c:pt idx="2461">
                  <c:v>2.7095268560000001</c:v>
                </c:pt>
                <c:pt idx="2462">
                  <c:v>2.2041123919999999</c:v>
                </c:pt>
                <c:pt idx="2463">
                  <c:v>3.8816546939999999</c:v>
                </c:pt>
                <c:pt idx="2464">
                  <c:v>2.1682233430000002</c:v>
                </c:pt>
                <c:pt idx="2466">
                  <c:v>3.895160803</c:v>
                </c:pt>
                <c:pt idx="2468">
                  <c:v>2.929278048</c:v>
                </c:pt>
                <c:pt idx="2469">
                  <c:v>2.1186724190000001</c:v>
                </c:pt>
                <c:pt idx="2470">
                  <c:v>2.7419914319999998</c:v>
                </c:pt>
                <c:pt idx="2471">
                  <c:v>3.8096185980000001</c:v>
                </c:pt>
                <c:pt idx="2472">
                  <c:v>1.513168117</c:v>
                </c:pt>
                <c:pt idx="2473">
                  <c:v>3.6341501030000001</c:v>
                </c:pt>
                <c:pt idx="2474">
                  <c:v>3.4914082080000002</c:v>
                </c:pt>
                <c:pt idx="2476">
                  <c:v>2.7283242300000001</c:v>
                </c:pt>
                <c:pt idx="2477">
                  <c:v>2.9445838740000001</c:v>
                </c:pt>
                <c:pt idx="2478">
                  <c:v>3.2100673739999999</c:v>
                </c:pt>
                <c:pt idx="2479">
                  <c:v>4.3006318830000003</c:v>
                </c:pt>
                <c:pt idx="2481">
                  <c:v>-2.0037949419999999</c:v>
                </c:pt>
                <c:pt idx="2482">
                  <c:v>3.5307243179999999</c:v>
                </c:pt>
                <c:pt idx="2483">
                  <c:v>3.5742864270000001</c:v>
                </c:pt>
                <c:pt idx="2484">
                  <c:v>2.183432002</c:v>
                </c:pt>
                <c:pt idx="2486">
                  <c:v>4.123894162</c:v>
                </c:pt>
                <c:pt idx="2487">
                  <c:v>0.58414317999999998</c:v>
                </c:pt>
                <c:pt idx="2488">
                  <c:v>3.1942139859999998</c:v>
                </c:pt>
                <c:pt idx="2489">
                  <c:v>2.713047542</c:v>
                </c:pt>
                <c:pt idx="2490">
                  <c:v>2.5080657290000001</c:v>
                </c:pt>
                <c:pt idx="2493">
                  <c:v>2.967181139</c:v>
                </c:pt>
                <c:pt idx="2494">
                  <c:v>2.6945070900000001</c:v>
                </c:pt>
                <c:pt idx="2495">
                  <c:v>4.2163143600000001</c:v>
                </c:pt>
                <c:pt idx="2496">
                  <c:v>-2.7839410450000002</c:v>
                </c:pt>
                <c:pt idx="2497">
                  <c:v>2.8817903629999999</c:v>
                </c:pt>
                <c:pt idx="2498">
                  <c:v>3.568329452</c:v>
                </c:pt>
                <c:pt idx="2499">
                  <c:v>2.3158770849999999</c:v>
                </c:pt>
                <c:pt idx="2500">
                  <c:v>4.1383847960000004</c:v>
                </c:pt>
                <c:pt idx="2501">
                  <c:v>2.2583668490000002</c:v>
                </c:pt>
                <c:pt idx="2502">
                  <c:v>1.0936040149999999</c:v>
                </c:pt>
                <c:pt idx="2503">
                  <c:v>1.4860711360000001</c:v>
                </c:pt>
                <c:pt idx="2504">
                  <c:v>2.7551839829999998</c:v>
                </c:pt>
                <c:pt idx="2505">
                  <c:v>3.8195620520000002</c:v>
                </c:pt>
                <c:pt idx="2506">
                  <c:v>-0.53513723599999996</c:v>
                </c:pt>
                <c:pt idx="2507">
                  <c:v>4.3886843359999999</c:v>
                </c:pt>
                <c:pt idx="2508">
                  <c:v>3.6310989999999999</c:v>
                </c:pt>
                <c:pt idx="2509">
                  <c:v>3.2841281869999999</c:v>
                </c:pt>
                <c:pt idx="2510">
                  <c:v>2.5245529339999999</c:v>
                </c:pt>
                <c:pt idx="2511">
                  <c:v>3.5766493370000001</c:v>
                </c:pt>
                <c:pt idx="2512">
                  <c:v>2.6348356179999999</c:v>
                </c:pt>
                <c:pt idx="2513">
                  <c:v>2.2305188550000001</c:v>
                </c:pt>
                <c:pt idx="2514">
                  <c:v>-3.953727056</c:v>
                </c:pt>
                <c:pt idx="2515">
                  <c:v>4.1711111199999999</c:v>
                </c:pt>
                <c:pt idx="2516">
                  <c:v>-0.79506533700000004</c:v>
                </c:pt>
                <c:pt idx="2518">
                  <c:v>2.2272450190000002</c:v>
                </c:pt>
                <c:pt idx="2519">
                  <c:v>-2.9857954279999999</c:v>
                </c:pt>
                <c:pt idx="2520">
                  <c:v>3.1689782150000001</c:v>
                </c:pt>
                <c:pt idx="2521">
                  <c:v>1.9089055479999999</c:v>
                </c:pt>
                <c:pt idx="2522">
                  <c:v>3.7851312539999999</c:v>
                </c:pt>
                <c:pt idx="2523">
                  <c:v>-2.7207095130000001</c:v>
                </c:pt>
                <c:pt idx="2524">
                  <c:v>4.3387365310000003</c:v>
                </c:pt>
                <c:pt idx="2525">
                  <c:v>2.2863334549999998</c:v>
                </c:pt>
                <c:pt idx="2526">
                  <c:v>3.6477540159999999</c:v>
                </c:pt>
                <c:pt idx="2527">
                  <c:v>3.0479567439999999</c:v>
                </c:pt>
                <c:pt idx="2528">
                  <c:v>3.6370903779999999</c:v>
                </c:pt>
                <c:pt idx="2529">
                  <c:v>4.2861596659999996</c:v>
                </c:pt>
                <c:pt idx="2531">
                  <c:v>3.9081126780000002</c:v>
                </c:pt>
                <c:pt idx="2532">
                  <c:v>-0.99584687599999999</c:v>
                </c:pt>
                <c:pt idx="2533">
                  <c:v>1.859079913</c:v>
                </c:pt>
                <c:pt idx="2536">
                  <c:v>-2.1854163170000001</c:v>
                </c:pt>
                <c:pt idx="2538">
                  <c:v>3.5570144460000002</c:v>
                </c:pt>
                <c:pt idx="2540">
                  <c:v>0.75442111599999995</c:v>
                </c:pt>
                <c:pt idx="2541">
                  <c:v>3.2468374390000001</c:v>
                </c:pt>
                <c:pt idx="2542">
                  <c:v>2.815334902</c:v>
                </c:pt>
                <c:pt idx="2543">
                  <c:v>3.4716694939999999</c:v>
                </c:pt>
                <c:pt idx="2544">
                  <c:v>3.286904609</c:v>
                </c:pt>
                <c:pt idx="2545">
                  <c:v>4.3056359610000001</c:v>
                </c:pt>
                <c:pt idx="2546">
                  <c:v>3.0434183149999998</c:v>
                </c:pt>
                <c:pt idx="2547">
                  <c:v>3.8761487720000001</c:v>
                </c:pt>
                <c:pt idx="2548">
                  <c:v>4.1714683079999997</c:v>
                </c:pt>
                <c:pt idx="2549">
                  <c:v>3.9548690780000002</c:v>
                </c:pt>
                <c:pt idx="2550">
                  <c:v>1.6077789840000001</c:v>
                </c:pt>
                <c:pt idx="2551">
                  <c:v>1.2262740839999999</c:v>
                </c:pt>
                <c:pt idx="2552">
                  <c:v>3.8784135800000001</c:v>
                </c:pt>
                <c:pt idx="2553">
                  <c:v>0.40650665200000002</c:v>
                </c:pt>
                <c:pt idx="2554">
                  <c:v>-1.645292722</c:v>
                </c:pt>
                <c:pt idx="2555">
                  <c:v>-0.27431934299999999</c:v>
                </c:pt>
                <c:pt idx="2556">
                  <c:v>3.0231821000000001</c:v>
                </c:pt>
                <c:pt idx="2557">
                  <c:v>2.9047208150000001</c:v>
                </c:pt>
                <c:pt idx="2558">
                  <c:v>-0.14890604700000001</c:v>
                </c:pt>
                <c:pt idx="2559">
                  <c:v>4.0121156080000002</c:v>
                </c:pt>
                <c:pt idx="2560">
                  <c:v>3.7271400039999998</c:v>
                </c:pt>
                <c:pt idx="2563">
                  <c:v>3.793216621</c:v>
                </c:pt>
                <c:pt idx="2564">
                  <c:v>2.7408722619999999</c:v>
                </c:pt>
                <c:pt idx="2565">
                  <c:v>3.85029412</c:v>
                </c:pt>
                <c:pt idx="2566">
                  <c:v>4.1069869560000001</c:v>
                </c:pt>
                <c:pt idx="2567">
                  <c:v>4.0002907179999996</c:v>
                </c:pt>
                <c:pt idx="2568">
                  <c:v>3.6802114229999998</c:v>
                </c:pt>
                <c:pt idx="2569">
                  <c:v>2.881549761</c:v>
                </c:pt>
                <c:pt idx="2571">
                  <c:v>4.0926205969999998</c:v>
                </c:pt>
                <c:pt idx="2572">
                  <c:v>3.661399147</c:v>
                </c:pt>
                <c:pt idx="2573">
                  <c:v>0.66902254800000005</c:v>
                </c:pt>
                <c:pt idx="2574">
                  <c:v>3.2122461950000001</c:v>
                </c:pt>
                <c:pt idx="2575">
                  <c:v>3.7651178249999999</c:v>
                </c:pt>
                <c:pt idx="2576">
                  <c:v>3.45744031</c:v>
                </c:pt>
                <c:pt idx="2577">
                  <c:v>1.707681494</c:v>
                </c:pt>
                <c:pt idx="2578">
                  <c:v>1.5329941380000001</c:v>
                </c:pt>
                <c:pt idx="2579">
                  <c:v>3.8861818320000001</c:v>
                </c:pt>
                <c:pt idx="2580">
                  <c:v>4.039672779</c:v>
                </c:pt>
                <c:pt idx="2581">
                  <c:v>3.9914158479999999</c:v>
                </c:pt>
                <c:pt idx="2582">
                  <c:v>4.1358407919999998</c:v>
                </c:pt>
                <c:pt idx="2583">
                  <c:v>3.1041470229999999</c:v>
                </c:pt>
                <c:pt idx="2584">
                  <c:v>4.5065451339999996</c:v>
                </c:pt>
                <c:pt idx="2585">
                  <c:v>3.6233667459999999</c:v>
                </c:pt>
                <c:pt idx="2586">
                  <c:v>3.2913609149999998</c:v>
                </c:pt>
                <c:pt idx="2587">
                  <c:v>4.2793458920000003</c:v>
                </c:pt>
                <c:pt idx="2588">
                  <c:v>-0.128490839</c:v>
                </c:pt>
                <c:pt idx="2589">
                  <c:v>3.7238632250000001</c:v>
                </c:pt>
                <c:pt idx="2590">
                  <c:v>4.2328944719999999</c:v>
                </c:pt>
                <c:pt idx="2591">
                  <c:v>4.1201477129999997</c:v>
                </c:pt>
                <c:pt idx="2592">
                  <c:v>3.6040155739999999</c:v>
                </c:pt>
                <c:pt idx="2593">
                  <c:v>3.9293618100000001</c:v>
                </c:pt>
                <c:pt idx="2594">
                  <c:v>-0.25908405800000001</c:v>
                </c:pt>
                <c:pt idx="2595">
                  <c:v>2.7371185439999999</c:v>
                </c:pt>
                <c:pt idx="2597">
                  <c:v>3.5577354400000001</c:v>
                </c:pt>
                <c:pt idx="2598">
                  <c:v>3.3138175200000002</c:v>
                </c:pt>
                <c:pt idx="2600">
                  <c:v>2.6787744</c:v>
                </c:pt>
                <c:pt idx="2601">
                  <c:v>3.167213684</c:v>
                </c:pt>
                <c:pt idx="2602">
                  <c:v>3.1719336770000002</c:v>
                </c:pt>
                <c:pt idx="2603">
                  <c:v>3.1146002190000002</c:v>
                </c:pt>
                <c:pt idx="2604">
                  <c:v>2.9060783720000001</c:v>
                </c:pt>
                <c:pt idx="2605">
                  <c:v>4.2349127510000004</c:v>
                </c:pt>
                <c:pt idx="2606">
                  <c:v>0.68643306400000004</c:v>
                </c:pt>
                <c:pt idx="2607">
                  <c:v>3.2921660579999998</c:v>
                </c:pt>
                <c:pt idx="2608">
                  <c:v>3.9894293109999999</c:v>
                </c:pt>
                <c:pt idx="2609">
                  <c:v>3.9961981579999999</c:v>
                </c:pt>
                <c:pt idx="2610">
                  <c:v>3.7394005180000001</c:v>
                </c:pt>
                <c:pt idx="2611">
                  <c:v>3.10193246</c:v>
                </c:pt>
                <c:pt idx="2612">
                  <c:v>2.9712675129999999</c:v>
                </c:pt>
                <c:pt idx="2614">
                  <c:v>4.2952829709999998</c:v>
                </c:pt>
                <c:pt idx="2615">
                  <c:v>3.3363937639999999</c:v>
                </c:pt>
                <c:pt idx="2617">
                  <c:v>2.6755113580000001</c:v>
                </c:pt>
                <c:pt idx="2618">
                  <c:v>3.8137608599999999</c:v>
                </c:pt>
                <c:pt idx="2619">
                  <c:v>2.2610859620000001</c:v>
                </c:pt>
                <c:pt idx="2620">
                  <c:v>3.9801373899999999</c:v>
                </c:pt>
                <c:pt idx="2621">
                  <c:v>2.413558246</c:v>
                </c:pt>
                <c:pt idx="2623">
                  <c:v>3.4033720609999998</c:v>
                </c:pt>
                <c:pt idx="2624">
                  <c:v>4.567625102</c:v>
                </c:pt>
                <c:pt idx="2626">
                  <c:v>3.2385374389999999</c:v>
                </c:pt>
                <c:pt idx="2628">
                  <c:v>0.32526085300000002</c:v>
                </c:pt>
                <c:pt idx="2629">
                  <c:v>4.4161003259999996</c:v>
                </c:pt>
                <c:pt idx="2630">
                  <c:v>3.983110012</c:v>
                </c:pt>
                <c:pt idx="2631">
                  <c:v>4.3357777439999996</c:v>
                </c:pt>
                <c:pt idx="2632">
                  <c:v>4.5408268029999999</c:v>
                </c:pt>
                <c:pt idx="2633">
                  <c:v>3.2082713520000001</c:v>
                </c:pt>
                <c:pt idx="2634">
                  <c:v>4.0560724449999999</c:v>
                </c:pt>
                <c:pt idx="2635">
                  <c:v>2.700478012</c:v>
                </c:pt>
                <c:pt idx="2636">
                  <c:v>-1.988255286</c:v>
                </c:pt>
                <c:pt idx="2637">
                  <c:v>3.8336918020000001</c:v>
                </c:pt>
                <c:pt idx="2638">
                  <c:v>4.1810779699999996</c:v>
                </c:pt>
                <c:pt idx="2639">
                  <c:v>3.0777977320000001</c:v>
                </c:pt>
                <c:pt idx="2640">
                  <c:v>-0.59071970299999998</c:v>
                </c:pt>
                <c:pt idx="2641">
                  <c:v>2.4121711229999998</c:v>
                </c:pt>
                <c:pt idx="2642">
                  <c:v>1.001401166</c:v>
                </c:pt>
                <c:pt idx="2643">
                  <c:v>4.2419473830000003</c:v>
                </c:pt>
                <c:pt idx="2644">
                  <c:v>-3.0322823429999999</c:v>
                </c:pt>
                <c:pt idx="2645">
                  <c:v>3.7384011259999999</c:v>
                </c:pt>
                <c:pt idx="2646">
                  <c:v>2.7279124060000002</c:v>
                </c:pt>
                <c:pt idx="2647">
                  <c:v>3.5955638570000001</c:v>
                </c:pt>
                <c:pt idx="2648">
                  <c:v>2.6155640920000001</c:v>
                </c:pt>
                <c:pt idx="2649">
                  <c:v>3.7617142719999999</c:v>
                </c:pt>
                <c:pt idx="2650">
                  <c:v>3.5984310380000002</c:v>
                </c:pt>
                <c:pt idx="2651">
                  <c:v>3.5036167119999999</c:v>
                </c:pt>
                <c:pt idx="2652">
                  <c:v>-7.7029509999999995E-2</c:v>
                </c:pt>
                <c:pt idx="2653">
                  <c:v>3.3384936540000001</c:v>
                </c:pt>
                <c:pt idx="2654">
                  <c:v>4.2340586719999997</c:v>
                </c:pt>
                <c:pt idx="2655">
                  <c:v>-0.20004913099999999</c:v>
                </c:pt>
                <c:pt idx="2656">
                  <c:v>4.2354189949999999</c:v>
                </c:pt>
                <c:pt idx="2657">
                  <c:v>-0.77252870100000004</c:v>
                </c:pt>
                <c:pt idx="2658">
                  <c:v>2.6895865940000001</c:v>
                </c:pt>
                <c:pt idx="2659">
                  <c:v>2.3234342090000002</c:v>
                </c:pt>
                <c:pt idx="2660">
                  <c:v>4.2809546269999998</c:v>
                </c:pt>
                <c:pt idx="2662">
                  <c:v>3.8935782300000001</c:v>
                </c:pt>
                <c:pt idx="2663">
                  <c:v>3.5549670839999998</c:v>
                </c:pt>
                <c:pt idx="2664">
                  <c:v>3.9355270359999999</c:v>
                </c:pt>
                <c:pt idx="2666">
                  <c:v>4.0352268660000004</c:v>
                </c:pt>
                <c:pt idx="2667">
                  <c:v>3.6927285489999999</c:v>
                </c:pt>
                <c:pt idx="2668">
                  <c:v>-0.56712276399999995</c:v>
                </c:pt>
                <c:pt idx="2669">
                  <c:v>3.332700343</c:v>
                </c:pt>
                <c:pt idx="2670">
                  <c:v>3.5833552759999998</c:v>
                </c:pt>
                <c:pt idx="2671">
                  <c:v>3.6210545270000001</c:v>
                </c:pt>
                <c:pt idx="2672">
                  <c:v>0.53402085300000002</c:v>
                </c:pt>
                <c:pt idx="2673">
                  <c:v>-1.348966804</c:v>
                </c:pt>
                <c:pt idx="2674">
                  <c:v>4.2870697350000002</c:v>
                </c:pt>
                <c:pt idx="2675">
                  <c:v>4.2277256430000003</c:v>
                </c:pt>
                <c:pt idx="2676">
                  <c:v>3.0930357260000001</c:v>
                </c:pt>
                <c:pt idx="2677">
                  <c:v>4.2618384789999997</c:v>
                </c:pt>
                <c:pt idx="2678">
                  <c:v>1.997000651</c:v>
                </c:pt>
                <c:pt idx="2679">
                  <c:v>3.4999499900000002</c:v>
                </c:pt>
                <c:pt idx="2680">
                  <c:v>3.4769728519999998</c:v>
                </c:pt>
                <c:pt idx="2681">
                  <c:v>1.7833100900000001</c:v>
                </c:pt>
                <c:pt idx="2682">
                  <c:v>4.2674713510000002</c:v>
                </c:pt>
                <c:pt idx="2683">
                  <c:v>3.284694601</c:v>
                </c:pt>
                <c:pt idx="2684">
                  <c:v>4.2958754839999997</c:v>
                </c:pt>
                <c:pt idx="2685">
                  <c:v>0.60539858099999999</c:v>
                </c:pt>
                <c:pt idx="2686">
                  <c:v>-0.13556478899999999</c:v>
                </c:pt>
                <c:pt idx="2687">
                  <c:v>1.6193286739999999</c:v>
                </c:pt>
                <c:pt idx="2688">
                  <c:v>3.3615425800000001</c:v>
                </c:pt>
                <c:pt idx="2689">
                  <c:v>2.0366782479999999</c:v>
                </c:pt>
                <c:pt idx="2690">
                  <c:v>3.2330743659999999</c:v>
                </c:pt>
                <c:pt idx="2691">
                  <c:v>2.4121271549999999</c:v>
                </c:pt>
                <c:pt idx="2692">
                  <c:v>3.775348294</c:v>
                </c:pt>
                <c:pt idx="2693">
                  <c:v>4.3801068240000003</c:v>
                </c:pt>
                <c:pt idx="2694">
                  <c:v>-0.57627078700000001</c:v>
                </c:pt>
                <c:pt idx="2696">
                  <c:v>1.8172330189999999</c:v>
                </c:pt>
                <c:pt idx="2697">
                  <c:v>2.2168116489999998</c:v>
                </c:pt>
                <c:pt idx="2698">
                  <c:v>2.3744516629999999</c:v>
                </c:pt>
                <c:pt idx="2699">
                  <c:v>4.3034671089999996</c:v>
                </c:pt>
                <c:pt idx="2700">
                  <c:v>3.4275696349999998</c:v>
                </c:pt>
                <c:pt idx="2701">
                  <c:v>3.3417960610000002</c:v>
                </c:pt>
                <c:pt idx="2702">
                  <c:v>-2.987969879</c:v>
                </c:pt>
                <c:pt idx="2703">
                  <c:v>4.4653229999999997</c:v>
                </c:pt>
                <c:pt idx="2704">
                  <c:v>1.3470194499999999</c:v>
                </c:pt>
                <c:pt idx="2705">
                  <c:v>3.3214366599999998</c:v>
                </c:pt>
                <c:pt idx="2706">
                  <c:v>1.48031428</c:v>
                </c:pt>
                <c:pt idx="2707">
                  <c:v>4.3425364630000001</c:v>
                </c:pt>
                <c:pt idx="2708">
                  <c:v>2.8859932750000001</c:v>
                </c:pt>
                <c:pt idx="2710">
                  <c:v>3.941427424</c:v>
                </c:pt>
                <c:pt idx="2711">
                  <c:v>2.6507413639999999</c:v>
                </c:pt>
                <c:pt idx="2712">
                  <c:v>4.1542369299999997</c:v>
                </c:pt>
                <c:pt idx="2713">
                  <c:v>2.745712481</c:v>
                </c:pt>
                <c:pt idx="2714">
                  <c:v>3.5665425370000001</c:v>
                </c:pt>
                <c:pt idx="2715">
                  <c:v>-1.2484656430000001</c:v>
                </c:pt>
                <c:pt idx="2716">
                  <c:v>-0.102195061</c:v>
                </c:pt>
                <c:pt idx="2717">
                  <c:v>2.6182209250000001</c:v>
                </c:pt>
                <c:pt idx="2718">
                  <c:v>2.9908538610000002</c:v>
                </c:pt>
                <c:pt idx="2719">
                  <c:v>4.0316787349999998</c:v>
                </c:pt>
                <c:pt idx="2720">
                  <c:v>3.665969574</c:v>
                </c:pt>
                <c:pt idx="2721">
                  <c:v>3.4934751579999999</c:v>
                </c:pt>
                <c:pt idx="2722">
                  <c:v>2.0650859800000001</c:v>
                </c:pt>
                <c:pt idx="2724">
                  <c:v>4.1514613779999996</c:v>
                </c:pt>
                <c:pt idx="2725">
                  <c:v>2.2580647969999998</c:v>
                </c:pt>
                <c:pt idx="2726">
                  <c:v>1.3531066030000001</c:v>
                </c:pt>
                <c:pt idx="2727">
                  <c:v>4.1791256299999997</c:v>
                </c:pt>
                <c:pt idx="2728">
                  <c:v>-1.1620253030000001</c:v>
                </c:pt>
                <c:pt idx="2729">
                  <c:v>3.959722062</c:v>
                </c:pt>
                <c:pt idx="2730">
                  <c:v>4.3242044599999998</c:v>
                </c:pt>
                <c:pt idx="2731">
                  <c:v>2.8854067149999998</c:v>
                </c:pt>
                <c:pt idx="2732">
                  <c:v>2.8274752109999999</c:v>
                </c:pt>
                <c:pt idx="2733">
                  <c:v>3.4363086420000002</c:v>
                </c:pt>
                <c:pt idx="2734">
                  <c:v>3.5266915829999999</c:v>
                </c:pt>
                <c:pt idx="2736">
                  <c:v>3.8691388280000001</c:v>
                </c:pt>
                <c:pt idx="2737">
                  <c:v>3.0122978410000001</c:v>
                </c:pt>
                <c:pt idx="2738">
                  <c:v>-2.3336766139999998</c:v>
                </c:pt>
                <c:pt idx="2739">
                  <c:v>3.831402652</c:v>
                </c:pt>
                <c:pt idx="2740">
                  <c:v>0.67832893299999997</c:v>
                </c:pt>
                <c:pt idx="2741">
                  <c:v>1.100409934</c:v>
                </c:pt>
                <c:pt idx="2742">
                  <c:v>4.1327034029999998</c:v>
                </c:pt>
                <c:pt idx="2743">
                  <c:v>3.2723369619999998</c:v>
                </c:pt>
                <c:pt idx="2744">
                  <c:v>0.393393624</c:v>
                </c:pt>
                <c:pt idx="2745">
                  <c:v>3.443083863</c:v>
                </c:pt>
                <c:pt idx="2746">
                  <c:v>3.8455364799999998</c:v>
                </c:pt>
                <c:pt idx="2747">
                  <c:v>3.1851196599999998</c:v>
                </c:pt>
                <c:pt idx="2748">
                  <c:v>2.7833169780000002</c:v>
                </c:pt>
                <c:pt idx="2749">
                  <c:v>4.1253567589999998</c:v>
                </c:pt>
                <c:pt idx="2750">
                  <c:v>1.638240315</c:v>
                </c:pt>
                <c:pt idx="2751">
                  <c:v>-1.3409532500000001</c:v>
                </c:pt>
                <c:pt idx="2752">
                  <c:v>-1.3840681770000001</c:v>
                </c:pt>
                <c:pt idx="2753">
                  <c:v>-0.77576615400000004</c:v>
                </c:pt>
                <c:pt idx="2754">
                  <c:v>2.2090351269999999</c:v>
                </c:pt>
                <c:pt idx="2755">
                  <c:v>4.2121986079999996</c:v>
                </c:pt>
                <c:pt idx="2756">
                  <c:v>-1.5786454050000001</c:v>
                </c:pt>
                <c:pt idx="2757">
                  <c:v>3.8291738290000001</c:v>
                </c:pt>
                <c:pt idx="2758">
                  <c:v>3.7170856149999998</c:v>
                </c:pt>
                <c:pt idx="2759">
                  <c:v>0.38876290000000002</c:v>
                </c:pt>
                <c:pt idx="2760">
                  <c:v>3.4655383660000001</c:v>
                </c:pt>
                <c:pt idx="2761">
                  <c:v>0.65589032700000005</c:v>
                </c:pt>
                <c:pt idx="2762">
                  <c:v>3.9812830410000002</c:v>
                </c:pt>
                <c:pt idx="2764">
                  <c:v>3.3518302289999999</c:v>
                </c:pt>
                <c:pt idx="2765">
                  <c:v>2.7290002229999999</c:v>
                </c:pt>
                <c:pt idx="2766">
                  <c:v>4.0124376379999998</c:v>
                </c:pt>
                <c:pt idx="2767">
                  <c:v>3.9855427830000001</c:v>
                </c:pt>
                <c:pt idx="2768">
                  <c:v>3.0933443650000001</c:v>
                </c:pt>
                <c:pt idx="2769">
                  <c:v>4.199126154</c:v>
                </c:pt>
                <c:pt idx="2770">
                  <c:v>1.8497558919999999</c:v>
                </c:pt>
                <c:pt idx="2771">
                  <c:v>-3.037594914</c:v>
                </c:pt>
                <c:pt idx="2772">
                  <c:v>2.7310173600000001</c:v>
                </c:pt>
                <c:pt idx="2773">
                  <c:v>4.3209167879999999</c:v>
                </c:pt>
                <c:pt idx="2774">
                  <c:v>2.7330212770000002</c:v>
                </c:pt>
                <c:pt idx="2775">
                  <c:v>4.2575165789999998</c:v>
                </c:pt>
                <c:pt idx="2776">
                  <c:v>3.2496088859999999</c:v>
                </c:pt>
                <c:pt idx="2778">
                  <c:v>-0.37990033899999998</c:v>
                </c:pt>
                <c:pt idx="2779">
                  <c:v>3.5485524480000001</c:v>
                </c:pt>
                <c:pt idx="2780">
                  <c:v>3.9961440210000001</c:v>
                </c:pt>
                <c:pt idx="2781">
                  <c:v>3.2893580149999999</c:v>
                </c:pt>
                <c:pt idx="2783">
                  <c:v>3.8944106500000002</c:v>
                </c:pt>
                <c:pt idx="2784">
                  <c:v>2.8275030139999999</c:v>
                </c:pt>
                <c:pt idx="2785">
                  <c:v>3.857240365</c:v>
                </c:pt>
                <c:pt idx="2786">
                  <c:v>-2.3097273280000001</c:v>
                </c:pt>
                <c:pt idx="2787">
                  <c:v>4.0656219609999997</c:v>
                </c:pt>
                <c:pt idx="2788">
                  <c:v>2.9475541019999998</c:v>
                </c:pt>
                <c:pt idx="2789">
                  <c:v>2.9818910320000001</c:v>
                </c:pt>
                <c:pt idx="2790">
                  <c:v>1.0541555410000001</c:v>
                </c:pt>
                <c:pt idx="2791">
                  <c:v>4.0428561070000004</c:v>
                </c:pt>
                <c:pt idx="2792">
                  <c:v>3.9474639699999998</c:v>
                </c:pt>
                <c:pt idx="2793">
                  <c:v>4.0242026910000002</c:v>
                </c:pt>
                <c:pt idx="2794">
                  <c:v>3.1143986429999999</c:v>
                </c:pt>
                <c:pt idx="2795">
                  <c:v>4.0638784499999998</c:v>
                </c:pt>
                <c:pt idx="2796">
                  <c:v>2.543339107</c:v>
                </c:pt>
                <c:pt idx="2797">
                  <c:v>2.6834004760000001</c:v>
                </c:pt>
                <c:pt idx="2798">
                  <c:v>2.358078152</c:v>
                </c:pt>
                <c:pt idx="2799">
                  <c:v>2.7510775409999999</c:v>
                </c:pt>
                <c:pt idx="2800">
                  <c:v>2.7047822589999999</c:v>
                </c:pt>
                <c:pt idx="2801">
                  <c:v>-0.68443353100000004</c:v>
                </c:pt>
                <c:pt idx="2804">
                  <c:v>1.794945214</c:v>
                </c:pt>
                <c:pt idx="2805">
                  <c:v>4.4807069530000003</c:v>
                </c:pt>
                <c:pt idx="2806">
                  <c:v>1.50368145</c:v>
                </c:pt>
                <c:pt idx="2808">
                  <c:v>3.5374923119999999</c:v>
                </c:pt>
                <c:pt idx="2809">
                  <c:v>2.7311378930000001</c:v>
                </c:pt>
                <c:pt idx="2810">
                  <c:v>4.1707878159999998</c:v>
                </c:pt>
                <c:pt idx="2811">
                  <c:v>3.9219766869999999</c:v>
                </c:pt>
                <c:pt idx="2812">
                  <c:v>-0.55262682799999996</c:v>
                </c:pt>
                <c:pt idx="2815">
                  <c:v>2.4458576079999998</c:v>
                </c:pt>
                <c:pt idx="2816">
                  <c:v>2.4645437499999998</c:v>
                </c:pt>
                <c:pt idx="2817">
                  <c:v>3.393022497</c:v>
                </c:pt>
                <c:pt idx="2819">
                  <c:v>2.953873776</c:v>
                </c:pt>
                <c:pt idx="2820">
                  <c:v>3.1973743859999999</c:v>
                </c:pt>
                <c:pt idx="2821">
                  <c:v>2.3670351680000001</c:v>
                </c:pt>
                <c:pt idx="2822">
                  <c:v>3.4415969780000002</c:v>
                </c:pt>
                <c:pt idx="2823">
                  <c:v>3.9057333789999999</c:v>
                </c:pt>
                <c:pt idx="2824">
                  <c:v>2.137278502</c:v>
                </c:pt>
                <c:pt idx="2826">
                  <c:v>-2.7937949369999999</c:v>
                </c:pt>
                <c:pt idx="2827">
                  <c:v>4.3221263419999998</c:v>
                </c:pt>
                <c:pt idx="2829">
                  <c:v>0.92902968100000005</c:v>
                </c:pt>
                <c:pt idx="2831">
                  <c:v>3.8622969519999999</c:v>
                </c:pt>
                <c:pt idx="2833">
                  <c:v>3.8307035919999999</c:v>
                </c:pt>
                <c:pt idx="2834">
                  <c:v>2.734496982</c:v>
                </c:pt>
                <c:pt idx="2835">
                  <c:v>4.0570042559999999</c:v>
                </c:pt>
                <c:pt idx="2836">
                  <c:v>4.5009570229999998</c:v>
                </c:pt>
                <c:pt idx="2837">
                  <c:v>-1.7700563199999999</c:v>
                </c:pt>
                <c:pt idx="2838">
                  <c:v>-1.9884183200000001</c:v>
                </c:pt>
                <c:pt idx="2839">
                  <c:v>2.4542327739999998</c:v>
                </c:pt>
                <c:pt idx="2840">
                  <c:v>2.769944636</c:v>
                </c:pt>
                <c:pt idx="2842">
                  <c:v>4.1620786750000001</c:v>
                </c:pt>
                <c:pt idx="2843">
                  <c:v>3.8799602360000001</c:v>
                </c:pt>
                <c:pt idx="2844">
                  <c:v>2.3703464950000002</c:v>
                </c:pt>
                <c:pt idx="2845">
                  <c:v>3.4200966209999999</c:v>
                </c:pt>
                <c:pt idx="2846">
                  <c:v>4.2432652559999999</c:v>
                </c:pt>
                <c:pt idx="2847">
                  <c:v>3.2815103940000001</c:v>
                </c:pt>
                <c:pt idx="2848">
                  <c:v>0.97097775900000005</c:v>
                </c:pt>
                <c:pt idx="2849">
                  <c:v>3.1764175940000001</c:v>
                </c:pt>
                <c:pt idx="2850">
                  <c:v>2.0551807110000002</c:v>
                </c:pt>
                <c:pt idx="2851">
                  <c:v>3.3549764720000002</c:v>
                </c:pt>
                <c:pt idx="2852">
                  <c:v>3.4668730729999999</c:v>
                </c:pt>
                <c:pt idx="2853">
                  <c:v>0.109410798</c:v>
                </c:pt>
                <c:pt idx="2854">
                  <c:v>2.499332243</c:v>
                </c:pt>
                <c:pt idx="2855">
                  <c:v>3.3068229229999999</c:v>
                </c:pt>
                <c:pt idx="2856">
                  <c:v>4.0457800089999996</c:v>
                </c:pt>
                <c:pt idx="2857">
                  <c:v>4.165538143</c:v>
                </c:pt>
                <c:pt idx="2858">
                  <c:v>4.0230888990000002</c:v>
                </c:pt>
                <c:pt idx="2859">
                  <c:v>2.9775695500000001</c:v>
                </c:pt>
                <c:pt idx="2860">
                  <c:v>2.7526302729999998</c:v>
                </c:pt>
                <c:pt idx="2861">
                  <c:v>4.2314235770000002</c:v>
                </c:pt>
                <c:pt idx="2862">
                  <c:v>1.375510805</c:v>
                </c:pt>
                <c:pt idx="2864">
                  <c:v>-1.3515564769999999</c:v>
                </c:pt>
                <c:pt idx="2865">
                  <c:v>3.9534383910000002</c:v>
                </c:pt>
                <c:pt idx="2866">
                  <c:v>4.0653822230000003</c:v>
                </c:pt>
                <c:pt idx="2867">
                  <c:v>4.411948261</c:v>
                </c:pt>
                <c:pt idx="2868">
                  <c:v>4.4387214830000001</c:v>
                </c:pt>
                <c:pt idx="2869">
                  <c:v>4.2908829439999998</c:v>
                </c:pt>
                <c:pt idx="2871">
                  <c:v>0.58209583099999995</c:v>
                </c:pt>
                <c:pt idx="2872">
                  <c:v>0.84120334600000002</c:v>
                </c:pt>
                <c:pt idx="2873">
                  <c:v>3.0386186049999999</c:v>
                </c:pt>
                <c:pt idx="2874">
                  <c:v>3.6668877449999999</c:v>
                </c:pt>
                <c:pt idx="2876">
                  <c:v>2.864218256</c:v>
                </c:pt>
                <c:pt idx="2877">
                  <c:v>4.4848484019999999</c:v>
                </c:pt>
                <c:pt idx="2878">
                  <c:v>3.4677523400000001</c:v>
                </c:pt>
                <c:pt idx="2879">
                  <c:v>4.1083487649999997</c:v>
                </c:pt>
                <c:pt idx="2880">
                  <c:v>3.29258082</c:v>
                </c:pt>
                <c:pt idx="2881">
                  <c:v>3.519699337</c:v>
                </c:pt>
                <c:pt idx="2882">
                  <c:v>3.8214845880000001</c:v>
                </c:pt>
                <c:pt idx="2884">
                  <c:v>4.015458379</c:v>
                </c:pt>
                <c:pt idx="2885">
                  <c:v>3.705751588</c:v>
                </c:pt>
                <c:pt idx="2886">
                  <c:v>3.8679906480000001</c:v>
                </c:pt>
                <c:pt idx="2887">
                  <c:v>2.9205245369999999</c:v>
                </c:pt>
                <c:pt idx="2888">
                  <c:v>2.935849508</c:v>
                </c:pt>
                <c:pt idx="2889">
                  <c:v>4.3035756770000004</c:v>
                </c:pt>
                <c:pt idx="2890">
                  <c:v>-3.0131012240000001</c:v>
                </c:pt>
                <c:pt idx="2891">
                  <c:v>-1.2789589000000001E-2</c:v>
                </c:pt>
                <c:pt idx="2892">
                  <c:v>2.3246600690000001</c:v>
                </c:pt>
                <c:pt idx="2893">
                  <c:v>2.0261584259999998</c:v>
                </c:pt>
                <c:pt idx="2894">
                  <c:v>3.2469694900000001</c:v>
                </c:pt>
                <c:pt idx="2895">
                  <c:v>0.45117264699999998</c:v>
                </c:pt>
                <c:pt idx="2896">
                  <c:v>4.3131371280000002</c:v>
                </c:pt>
                <c:pt idx="2897">
                  <c:v>3.9588102090000001</c:v>
                </c:pt>
                <c:pt idx="2899">
                  <c:v>3.963166126</c:v>
                </c:pt>
                <c:pt idx="2900">
                  <c:v>4.0203889640000003</c:v>
                </c:pt>
                <c:pt idx="2901">
                  <c:v>2.7800193960000001</c:v>
                </c:pt>
                <c:pt idx="2902">
                  <c:v>2.5883774480000001</c:v>
                </c:pt>
                <c:pt idx="2903">
                  <c:v>3.4356558879999999</c:v>
                </c:pt>
                <c:pt idx="2904">
                  <c:v>1.7640997679999999</c:v>
                </c:pt>
                <c:pt idx="2905">
                  <c:v>3.7034081350000001</c:v>
                </c:pt>
                <c:pt idx="2906">
                  <c:v>3.7967602930000002</c:v>
                </c:pt>
                <c:pt idx="2907">
                  <c:v>3.6950707</c:v>
                </c:pt>
                <c:pt idx="2908">
                  <c:v>3.4799764359999998</c:v>
                </c:pt>
                <c:pt idx="2909">
                  <c:v>3.948584028</c:v>
                </c:pt>
                <c:pt idx="2910">
                  <c:v>2.0640460329999999</c:v>
                </c:pt>
                <c:pt idx="2911">
                  <c:v>3.987231999</c:v>
                </c:pt>
                <c:pt idx="2912">
                  <c:v>3.6599845520000001</c:v>
                </c:pt>
                <c:pt idx="2913">
                  <c:v>3.9695245369999999</c:v>
                </c:pt>
                <c:pt idx="2914">
                  <c:v>1.5778979339999999</c:v>
                </c:pt>
                <c:pt idx="2915">
                  <c:v>1.208963821</c:v>
                </c:pt>
                <c:pt idx="2916">
                  <c:v>3.877239082</c:v>
                </c:pt>
                <c:pt idx="2920">
                  <c:v>2.7101352400000001</c:v>
                </c:pt>
                <c:pt idx="2921">
                  <c:v>3.744980322</c:v>
                </c:pt>
                <c:pt idx="2922">
                  <c:v>3.1413358159999998</c:v>
                </c:pt>
                <c:pt idx="2923">
                  <c:v>2.9125386249999998</c:v>
                </c:pt>
                <c:pt idx="2924">
                  <c:v>3.8490313860000001</c:v>
                </c:pt>
                <c:pt idx="2925">
                  <c:v>3.4938574999999998</c:v>
                </c:pt>
                <c:pt idx="2926">
                  <c:v>0.408502737</c:v>
                </c:pt>
                <c:pt idx="2927">
                  <c:v>4.2837275330000004</c:v>
                </c:pt>
                <c:pt idx="2928">
                  <c:v>4.2263957950000002</c:v>
                </c:pt>
                <c:pt idx="2929">
                  <c:v>3.3164107839999999</c:v>
                </c:pt>
                <c:pt idx="2930">
                  <c:v>4.121280262</c:v>
                </c:pt>
                <c:pt idx="2931">
                  <c:v>3.1494521930000001</c:v>
                </c:pt>
                <c:pt idx="2932">
                  <c:v>2.3175840050000001</c:v>
                </c:pt>
                <c:pt idx="2933">
                  <c:v>1.6165790120000001</c:v>
                </c:pt>
                <c:pt idx="2934">
                  <c:v>2.0917784670000001</c:v>
                </c:pt>
                <c:pt idx="2935">
                  <c:v>1.8413385120000001</c:v>
                </c:pt>
                <c:pt idx="2936">
                  <c:v>-5.0693640049999997</c:v>
                </c:pt>
                <c:pt idx="2937">
                  <c:v>1.2266651669999999</c:v>
                </c:pt>
                <c:pt idx="2938">
                  <c:v>3.1733822960000002</c:v>
                </c:pt>
                <c:pt idx="2939">
                  <c:v>1.400757094</c:v>
                </c:pt>
                <c:pt idx="2940">
                  <c:v>4.0869048530000001</c:v>
                </c:pt>
                <c:pt idx="2941">
                  <c:v>2.9273993300000001</c:v>
                </c:pt>
                <c:pt idx="2942">
                  <c:v>-0.28074062500000002</c:v>
                </c:pt>
                <c:pt idx="2943">
                  <c:v>2.8505496190000001</c:v>
                </c:pt>
                <c:pt idx="2944">
                  <c:v>2.638309944</c:v>
                </c:pt>
                <c:pt idx="2945">
                  <c:v>-0.150136292</c:v>
                </c:pt>
                <c:pt idx="2947">
                  <c:v>3.5838187370000001</c:v>
                </c:pt>
                <c:pt idx="2948">
                  <c:v>-2.5451122609999999</c:v>
                </c:pt>
                <c:pt idx="2949">
                  <c:v>3.3402513389999999</c:v>
                </c:pt>
                <c:pt idx="2950">
                  <c:v>-0.60220753199999999</c:v>
                </c:pt>
                <c:pt idx="2951">
                  <c:v>2.916510701</c:v>
                </c:pt>
                <c:pt idx="2953">
                  <c:v>1.222775272</c:v>
                </c:pt>
                <c:pt idx="2954">
                  <c:v>2.1228464470000001</c:v>
                </c:pt>
                <c:pt idx="2955">
                  <c:v>2.48270496</c:v>
                </c:pt>
                <c:pt idx="2956">
                  <c:v>2.1535475640000001</c:v>
                </c:pt>
                <c:pt idx="2957">
                  <c:v>4.1682646830000003</c:v>
                </c:pt>
                <c:pt idx="2958">
                  <c:v>4.0323187999999996</c:v>
                </c:pt>
                <c:pt idx="2959">
                  <c:v>3.0993327289999999</c:v>
                </c:pt>
                <c:pt idx="2960">
                  <c:v>2.2832763159999998</c:v>
                </c:pt>
                <c:pt idx="2961">
                  <c:v>3.4104341809999998</c:v>
                </c:pt>
                <c:pt idx="2962">
                  <c:v>2.9707595709999999</c:v>
                </c:pt>
                <c:pt idx="2963">
                  <c:v>7.5969455000000005E-2</c:v>
                </c:pt>
                <c:pt idx="2964">
                  <c:v>4.2282760809999997</c:v>
                </c:pt>
                <c:pt idx="2965">
                  <c:v>4.3319450570000004</c:v>
                </c:pt>
                <c:pt idx="2966">
                  <c:v>0.96139821700000005</c:v>
                </c:pt>
                <c:pt idx="2967">
                  <c:v>3.2375871759999999</c:v>
                </c:pt>
                <c:pt idx="2968">
                  <c:v>2.0558501910000002</c:v>
                </c:pt>
                <c:pt idx="2969">
                  <c:v>4.1411424859999997</c:v>
                </c:pt>
                <c:pt idx="2970">
                  <c:v>3.9404260409999998</c:v>
                </c:pt>
                <c:pt idx="2971">
                  <c:v>4.368127179</c:v>
                </c:pt>
                <c:pt idx="2972">
                  <c:v>2.859733802</c:v>
                </c:pt>
                <c:pt idx="2973">
                  <c:v>1.814059621</c:v>
                </c:pt>
                <c:pt idx="2974">
                  <c:v>3.6146855840000001</c:v>
                </c:pt>
                <c:pt idx="2975">
                  <c:v>2.8769763159999999</c:v>
                </c:pt>
                <c:pt idx="2976">
                  <c:v>-3.6871346570000001</c:v>
                </c:pt>
                <c:pt idx="2977">
                  <c:v>4.0724848859999998</c:v>
                </c:pt>
                <c:pt idx="2978">
                  <c:v>3.7700283159999999</c:v>
                </c:pt>
                <c:pt idx="2979">
                  <c:v>2.4985192070000002</c:v>
                </c:pt>
                <c:pt idx="2980">
                  <c:v>3.8395434819999998</c:v>
                </c:pt>
                <c:pt idx="2981">
                  <c:v>-0.10837951899999999</c:v>
                </c:pt>
                <c:pt idx="2982">
                  <c:v>3.6328251539999998</c:v>
                </c:pt>
                <c:pt idx="2983">
                  <c:v>1.4685488010000001</c:v>
                </c:pt>
                <c:pt idx="2984">
                  <c:v>1.454548709</c:v>
                </c:pt>
                <c:pt idx="2985">
                  <c:v>-0.51856930700000003</c:v>
                </c:pt>
                <c:pt idx="2987">
                  <c:v>3.9354588659999998</c:v>
                </c:pt>
                <c:pt idx="2988">
                  <c:v>-0.40960775500000002</c:v>
                </c:pt>
                <c:pt idx="2989">
                  <c:v>-1.797529602</c:v>
                </c:pt>
                <c:pt idx="2990">
                  <c:v>3.846054144</c:v>
                </c:pt>
                <c:pt idx="2991">
                  <c:v>3.4176977229999999</c:v>
                </c:pt>
                <c:pt idx="2992">
                  <c:v>4.3233353230000002</c:v>
                </c:pt>
                <c:pt idx="2993">
                  <c:v>4.4075716490000003</c:v>
                </c:pt>
                <c:pt idx="2996">
                  <c:v>3.3961517470000002</c:v>
                </c:pt>
                <c:pt idx="2999">
                  <c:v>1.235789453</c:v>
                </c:pt>
                <c:pt idx="3000">
                  <c:v>4.5147308519999996</c:v>
                </c:pt>
                <c:pt idx="3001">
                  <c:v>1.079636697</c:v>
                </c:pt>
                <c:pt idx="3002">
                  <c:v>-3.315994399</c:v>
                </c:pt>
                <c:pt idx="3003">
                  <c:v>3.842404551</c:v>
                </c:pt>
                <c:pt idx="3004">
                  <c:v>2.808929054</c:v>
                </c:pt>
                <c:pt idx="3005">
                  <c:v>2.2185183660000001</c:v>
                </c:pt>
                <c:pt idx="3006">
                  <c:v>2.6374117610000001</c:v>
                </c:pt>
                <c:pt idx="3007">
                  <c:v>2.8189541899999999</c:v>
                </c:pt>
                <c:pt idx="3008">
                  <c:v>3.1791882459999998</c:v>
                </c:pt>
                <c:pt idx="3009">
                  <c:v>0.45592121699999999</c:v>
                </c:pt>
                <c:pt idx="3010">
                  <c:v>2.985043347</c:v>
                </c:pt>
                <c:pt idx="3012">
                  <c:v>4.0301621680000004</c:v>
                </c:pt>
                <c:pt idx="3013">
                  <c:v>4.2250793629999999</c:v>
                </c:pt>
                <c:pt idx="3014">
                  <c:v>1.4067067959999999</c:v>
                </c:pt>
                <c:pt idx="3015">
                  <c:v>3.404347842</c:v>
                </c:pt>
                <c:pt idx="3016">
                  <c:v>1.0102459909999999</c:v>
                </c:pt>
                <c:pt idx="3017">
                  <c:v>4.1419631609999996</c:v>
                </c:pt>
                <c:pt idx="3019">
                  <c:v>-0.874063802</c:v>
                </c:pt>
                <c:pt idx="3020">
                  <c:v>3.7861640329999999</c:v>
                </c:pt>
                <c:pt idx="3021">
                  <c:v>3.6522575270000002</c:v>
                </c:pt>
                <c:pt idx="3022">
                  <c:v>3.5562225999999999</c:v>
                </c:pt>
                <c:pt idx="3023">
                  <c:v>-0.93659478399999996</c:v>
                </c:pt>
                <c:pt idx="3024">
                  <c:v>4.4664015700000004</c:v>
                </c:pt>
                <c:pt idx="3025">
                  <c:v>3.0297670810000001</c:v>
                </c:pt>
                <c:pt idx="3026">
                  <c:v>3.946365219</c:v>
                </c:pt>
                <c:pt idx="3027">
                  <c:v>3.4739274889999998</c:v>
                </c:pt>
                <c:pt idx="3028">
                  <c:v>-4.5120909000000001E-2</c:v>
                </c:pt>
                <c:pt idx="3029">
                  <c:v>2.55906864</c:v>
                </c:pt>
                <c:pt idx="3030">
                  <c:v>2.8538644280000001</c:v>
                </c:pt>
                <c:pt idx="3031">
                  <c:v>0.39089392899999997</c:v>
                </c:pt>
                <c:pt idx="3032">
                  <c:v>3.6240410490000001</c:v>
                </c:pt>
                <c:pt idx="3033">
                  <c:v>4.2529159280000002</c:v>
                </c:pt>
                <c:pt idx="3035">
                  <c:v>3.65495693</c:v>
                </c:pt>
                <c:pt idx="3036">
                  <c:v>2.7600997760000001</c:v>
                </c:pt>
                <c:pt idx="3037">
                  <c:v>3.314946773</c:v>
                </c:pt>
                <c:pt idx="3038">
                  <c:v>3.5480645150000001</c:v>
                </c:pt>
                <c:pt idx="3039">
                  <c:v>3.817927375</c:v>
                </c:pt>
                <c:pt idx="3040">
                  <c:v>2.1923305160000002</c:v>
                </c:pt>
                <c:pt idx="3041">
                  <c:v>3.9416792150000002</c:v>
                </c:pt>
                <c:pt idx="3042">
                  <c:v>0.208043012</c:v>
                </c:pt>
                <c:pt idx="3043">
                  <c:v>3.3138853670000001</c:v>
                </c:pt>
                <c:pt idx="3044">
                  <c:v>-1.2067042649999999</c:v>
                </c:pt>
                <c:pt idx="3045">
                  <c:v>4.173999813</c:v>
                </c:pt>
                <c:pt idx="3046">
                  <c:v>-1.0482722719999999</c:v>
                </c:pt>
                <c:pt idx="3047">
                  <c:v>3.5766067449999999</c:v>
                </c:pt>
                <c:pt idx="3048">
                  <c:v>3.71006079</c:v>
                </c:pt>
                <c:pt idx="3049">
                  <c:v>2.6381451779999998</c:v>
                </c:pt>
                <c:pt idx="3051">
                  <c:v>3.7428104649999998</c:v>
                </c:pt>
                <c:pt idx="3052">
                  <c:v>1.091604118</c:v>
                </c:pt>
                <c:pt idx="3053">
                  <c:v>4.2355957670000004</c:v>
                </c:pt>
                <c:pt idx="3054">
                  <c:v>2.4707664739999999</c:v>
                </c:pt>
                <c:pt idx="3055">
                  <c:v>3.6493632090000001</c:v>
                </c:pt>
                <c:pt idx="3056">
                  <c:v>4.3600533549999998</c:v>
                </c:pt>
                <c:pt idx="3057">
                  <c:v>1.353682225</c:v>
                </c:pt>
                <c:pt idx="3058">
                  <c:v>2.2705739459999998</c:v>
                </c:pt>
                <c:pt idx="3059">
                  <c:v>-3.6485136279999999</c:v>
                </c:pt>
                <c:pt idx="3061">
                  <c:v>3.3632097500000002</c:v>
                </c:pt>
                <c:pt idx="3062">
                  <c:v>2.8888794390000001</c:v>
                </c:pt>
                <c:pt idx="3063">
                  <c:v>3.4876599389999998</c:v>
                </c:pt>
                <c:pt idx="3064">
                  <c:v>3.4673785860000002</c:v>
                </c:pt>
                <c:pt idx="3065">
                  <c:v>3.7176060959999999</c:v>
                </c:pt>
                <c:pt idx="3066">
                  <c:v>4.359349098</c:v>
                </c:pt>
                <c:pt idx="3068">
                  <c:v>3.020831936</c:v>
                </c:pt>
                <c:pt idx="3069">
                  <c:v>3.9029573970000002</c:v>
                </c:pt>
                <c:pt idx="3070">
                  <c:v>4.2381878459999998</c:v>
                </c:pt>
                <c:pt idx="3071">
                  <c:v>3.8779772540000002</c:v>
                </c:pt>
                <c:pt idx="3072">
                  <c:v>-1.3752318649999999</c:v>
                </c:pt>
                <c:pt idx="3073">
                  <c:v>3.6646448129999998</c:v>
                </c:pt>
                <c:pt idx="3074">
                  <c:v>-1.2857168349999999</c:v>
                </c:pt>
                <c:pt idx="3075">
                  <c:v>3.0277127089999998</c:v>
                </c:pt>
                <c:pt idx="3076">
                  <c:v>0.58789250599999998</c:v>
                </c:pt>
                <c:pt idx="3077">
                  <c:v>4.0315497809999998</c:v>
                </c:pt>
                <c:pt idx="3078">
                  <c:v>2.6210875539999998</c:v>
                </c:pt>
                <c:pt idx="3079">
                  <c:v>3.900128075</c:v>
                </c:pt>
                <c:pt idx="3080">
                  <c:v>3.1336841369999999</c:v>
                </c:pt>
                <c:pt idx="3081">
                  <c:v>3.174654699</c:v>
                </c:pt>
                <c:pt idx="3083">
                  <c:v>2.6537529800000002</c:v>
                </c:pt>
                <c:pt idx="3084">
                  <c:v>2.379981887</c:v>
                </c:pt>
                <c:pt idx="3085">
                  <c:v>0.48011121099999998</c:v>
                </c:pt>
                <c:pt idx="3086">
                  <c:v>2.5038950629999999</c:v>
                </c:pt>
                <c:pt idx="3087">
                  <c:v>3.7885665940000002</c:v>
                </c:pt>
                <c:pt idx="3088">
                  <c:v>1.5000511050000001</c:v>
                </c:pt>
                <c:pt idx="3089">
                  <c:v>4.4853113609999999</c:v>
                </c:pt>
                <c:pt idx="3090">
                  <c:v>2.0064440120000002</c:v>
                </c:pt>
                <c:pt idx="3091">
                  <c:v>4.206646042</c:v>
                </c:pt>
                <c:pt idx="3092">
                  <c:v>-1.4953758399999999</c:v>
                </c:pt>
                <c:pt idx="3093">
                  <c:v>2.0810565140000001</c:v>
                </c:pt>
                <c:pt idx="3094">
                  <c:v>4.1287469510000001</c:v>
                </c:pt>
                <c:pt idx="3095">
                  <c:v>3.6440303410000001</c:v>
                </c:pt>
                <c:pt idx="3096">
                  <c:v>3.0254203469999998</c:v>
                </c:pt>
                <c:pt idx="3097">
                  <c:v>1.5933458220000001</c:v>
                </c:pt>
                <c:pt idx="3098">
                  <c:v>3.937070045</c:v>
                </c:pt>
                <c:pt idx="3099">
                  <c:v>3.4654339200000002</c:v>
                </c:pt>
                <c:pt idx="3100">
                  <c:v>2.3703767770000002</c:v>
                </c:pt>
                <c:pt idx="3101">
                  <c:v>4.3593964520000004</c:v>
                </c:pt>
                <c:pt idx="3102">
                  <c:v>3.4778294760000001</c:v>
                </c:pt>
                <c:pt idx="3103">
                  <c:v>3.6169432019999999</c:v>
                </c:pt>
                <c:pt idx="3104">
                  <c:v>3.6009020970000001</c:v>
                </c:pt>
                <c:pt idx="3105">
                  <c:v>3.0829680929999999</c:v>
                </c:pt>
                <c:pt idx="3106">
                  <c:v>0.63099543199999997</c:v>
                </c:pt>
                <c:pt idx="3107">
                  <c:v>0.271309366</c:v>
                </c:pt>
                <c:pt idx="3108">
                  <c:v>0.71982510099999997</c:v>
                </c:pt>
                <c:pt idx="3109">
                  <c:v>2.4518162960000001</c:v>
                </c:pt>
                <c:pt idx="3110">
                  <c:v>4.2307419250000002</c:v>
                </c:pt>
                <c:pt idx="3111">
                  <c:v>4.0315074160000002</c:v>
                </c:pt>
                <c:pt idx="3112">
                  <c:v>-3.9595797109999999</c:v>
                </c:pt>
                <c:pt idx="3113">
                  <c:v>0.19340337299999999</c:v>
                </c:pt>
                <c:pt idx="3114">
                  <c:v>4.4284431619999998</c:v>
                </c:pt>
                <c:pt idx="3115">
                  <c:v>4.0314329640000004</c:v>
                </c:pt>
                <c:pt idx="3116">
                  <c:v>3.964903606</c:v>
                </c:pt>
                <c:pt idx="3118">
                  <c:v>3.533634717</c:v>
                </c:pt>
                <c:pt idx="3119">
                  <c:v>4.7236480000000004E-3</c:v>
                </c:pt>
                <c:pt idx="3120">
                  <c:v>4.2422119680000003</c:v>
                </c:pt>
                <c:pt idx="3121">
                  <c:v>3.640530327</c:v>
                </c:pt>
                <c:pt idx="3122">
                  <c:v>3.3724041429999998</c:v>
                </c:pt>
                <c:pt idx="3123">
                  <c:v>4.3747567030000001</c:v>
                </c:pt>
                <c:pt idx="3124">
                  <c:v>3.7560188010000002</c:v>
                </c:pt>
                <c:pt idx="3125">
                  <c:v>0.52316196199999998</c:v>
                </c:pt>
                <c:pt idx="3126">
                  <c:v>3.8380252860000001</c:v>
                </c:pt>
                <c:pt idx="3127">
                  <c:v>3.7308635319999999</c:v>
                </c:pt>
                <c:pt idx="3128">
                  <c:v>3.0299789160000001</c:v>
                </c:pt>
                <c:pt idx="3129">
                  <c:v>3.1013230599999999</c:v>
                </c:pt>
                <c:pt idx="3130">
                  <c:v>4.0303443359999997</c:v>
                </c:pt>
                <c:pt idx="3131">
                  <c:v>3.5386400820000001</c:v>
                </c:pt>
                <c:pt idx="3132">
                  <c:v>3.4520049429999999</c:v>
                </c:pt>
                <c:pt idx="3133">
                  <c:v>2.724417404</c:v>
                </c:pt>
                <c:pt idx="3134">
                  <c:v>4.3651974320000004</c:v>
                </c:pt>
                <c:pt idx="3135">
                  <c:v>4.3485381800000003</c:v>
                </c:pt>
                <c:pt idx="3137">
                  <c:v>3.7554416590000002</c:v>
                </c:pt>
                <c:pt idx="3138">
                  <c:v>3.4520739790000001</c:v>
                </c:pt>
                <c:pt idx="3139">
                  <c:v>3.0103002499999998</c:v>
                </c:pt>
                <c:pt idx="3140">
                  <c:v>2.92412581</c:v>
                </c:pt>
                <c:pt idx="3141">
                  <c:v>1.027500071</c:v>
                </c:pt>
                <c:pt idx="3142">
                  <c:v>2.680390112</c:v>
                </c:pt>
                <c:pt idx="3143">
                  <c:v>3.9063746410000002</c:v>
                </c:pt>
                <c:pt idx="3144">
                  <c:v>4.4492036109999997</c:v>
                </c:pt>
                <c:pt idx="3145">
                  <c:v>3.3964128659999999</c:v>
                </c:pt>
                <c:pt idx="3146">
                  <c:v>1.9029118389999999</c:v>
                </c:pt>
                <c:pt idx="3147">
                  <c:v>3.883661815</c:v>
                </c:pt>
                <c:pt idx="3148">
                  <c:v>2.1928125129999998</c:v>
                </c:pt>
                <c:pt idx="3149">
                  <c:v>1.413267584</c:v>
                </c:pt>
                <c:pt idx="3150">
                  <c:v>3.1005694159999999</c:v>
                </c:pt>
                <c:pt idx="3151">
                  <c:v>2.0075836730000001</c:v>
                </c:pt>
                <c:pt idx="3152">
                  <c:v>3.3211745480000001</c:v>
                </c:pt>
                <c:pt idx="3153">
                  <c:v>3.264574724</c:v>
                </c:pt>
                <c:pt idx="3154">
                  <c:v>3.6587105289999999</c:v>
                </c:pt>
                <c:pt idx="3155">
                  <c:v>2.8700071760000001</c:v>
                </c:pt>
                <c:pt idx="3156">
                  <c:v>0.64185890999999995</c:v>
                </c:pt>
                <c:pt idx="3157">
                  <c:v>1.0353695780000001</c:v>
                </c:pt>
                <c:pt idx="3158">
                  <c:v>3.7585634489999999</c:v>
                </c:pt>
                <c:pt idx="3159">
                  <c:v>-0.59350680600000005</c:v>
                </c:pt>
                <c:pt idx="3160">
                  <c:v>3.5738323689999998</c:v>
                </c:pt>
                <c:pt idx="3161">
                  <c:v>3.7510924430000001</c:v>
                </c:pt>
                <c:pt idx="3162">
                  <c:v>3.8291602259999999</c:v>
                </c:pt>
                <c:pt idx="3163">
                  <c:v>3.0440248099999998</c:v>
                </c:pt>
                <c:pt idx="3164">
                  <c:v>3.1446662349999999</c:v>
                </c:pt>
                <c:pt idx="3166">
                  <c:v>3.4684136290000001</c:v>
                </c:pt>
                <c:pt idx="3167">
                  <c:v>-2.3742230489999998</c:v>
                </c:pt>
                <c:pt idx="3168">
                  <c:v>3.0593194170000002</c:v>
                </c:pt>
                <c:pt idx="3170">
                  <c:v>2.8720428920000001</c:v>
                </c:pt>
                <c:pt idx="3171">
                  <c:v>-1.7800683690000001</c:v>
                </c:pt>
                <c:pt idx="3172">
                  <c:v>3.5376593019999998</c:v>
                </c:pt>
                <c:pt idx="3173">
                  <c:v>4.0092213020000003</c:v>
                </c:pt>
                <c:pt idx="3174">
                  <c:v>4.1418216680000004</c:v>
                </c:pt>
                <c:pt idx="3176">
                  <c:v>2.55827217</c:v>
                </c:pt>
                <c:pt idx="3177">
                  <c:v>3.4669760809999999</c:v>
                </c:pt>
                <c:pt idx="3178">
                  <c:v>-0.227242113</c:v>
                </c:pt>
                <c:pt idx="3179">
                  <c:v>2.569217509</c:v>
                </c:pt>
                <c:pt idx="3180">
                  <c:v>3.8416142760000001</c:v>
                </c:pt>
                <c:pt idx="3181">
                  <c:v>4.2256667920000002</c:v>
                </c:pt>
                <c:pt idx="3182">
                  <c:v>4.1179253459999998</c:v>
                </c:pt>
                <c:pt idx="3183">
                  <c:v>4.1734188520000002</c:v>
                </c:pt>
                <c:pt idx="3184">
                  <c:v>2.8335396180000001</c:v>
                </c:pt>
                <c:pt idx="3185">
                  <c:v>4.3291608139999997</c:v>
                </c:pt>
                <c:pt idx="3186">
                  <c:v>4.2142686109999996</c:v>
                </c:pt>
                <c:pt idx="3187">
                  <c:v>3.484329174</c:v>
                </c:pt>
                <c:pt idx="3188">
                  <c:v>3.5239927670000002</c:v>
                </c:pt>
                <c:pt idx="3189">
                  <c:v>2.4159497939999999</c:v>
                </c:pt>
                <c:pt idx="3190">
                  <c:v>2.7490192260000001</c:v>
                </c:pt>
                <c:pt idx="3191">
                  <c:v>2.7326932959999999</c:v>
                </c:pt>
                <c:pt idx="3192">
                  <c:v>4.3681830660000003</c:v>
                </c:pt>
                <c:pt idx="3194">
                  <c:v>4.0849485110000003</c:v>
                </c:pt>
                <c:pt idx="3195">
                  <c:v>3.6368137219999999</c:v>
                </c:pt>
                <c:pt idx="3196">
                  <c:v>2.8861710340000002</c:v>
                </c:pt>
                <c:pt idx="3197">
                  <c:v>1.901013227</c:v>
                </c:pt>
                <c:pt idx="3198">
                  <c:v>2.906482644</c:v>
                </c:pt>
                <c:pt idx="3199">
                  <c:v>3.790123629</c:v>
                </c:pt>
                <c:pt idx="3201">
                  <c:v>3.289545081</c:v>
                </c:pt>
                <c:pt idx="3202">
                  <c:v>2.3644704490000001</c:v>
                </c:pt>
                <c:pt idx="3203">
                  <c:v>3.0936285799999999</c:v>
                </c:pt>
                <c:pt idx="3205">
                  <c:v>3.2771809840000001</c:v>
                </c:pt>
                <c:pt idx="3206">
                  <c:v>1.301920014</c:v>
                </c:pt>
                <c:pt idx="3207">
                  <c:v>3.3436504070000002</c:v>
                </c:pt>
                <c:pt idx="3208">
                  <c:v>4.1579326869999997</c:v>
                </c:pt>
                <c:pt idx="3209">
                  <c:v>4.2447164610000003</c:v>
                </c:pt>
                <c:pt idx="3210">
                  <c:v>4.4741632730000003</c:v>
                </c:pt>
                <c:pt idx="3211">
                  <c:v>-2.3081536690000002</c:v>
                </c:pt>
                <c:pt idx="3212">
                  <c:v>-2.1636451669999999</c:v>
                </c:pt>
                <c:pt idx="3213">
                  <c:v>-3.2124386629999999</c:v>
                </c:pt>
                <c:pt idx="3214">
                  <c:v>-3.6979307339999998</c:v>
                </c:pt>
                <c:pt idx="3215">
                  <c:v>2.7057541039999999</c:v>
                </c:pt>
                <c:pt idx="3216">
                  <c:v>4.1017941750000002</c:v>
                </c:pt>
                <c:pt idx="3217">
                  <c:v>3.7263438789999999</c:v>
                </c:pt>
                <c:pt idx="3218">
                  <c:v>2.5199938830000002</c:v>
                </c:pt>
                <c:pt idx="3219">
                  <c:v>4.2224620359999996</c:v>
                </c:pt>
                <c:pt idx="3220">
                  <c:v>3.7639654149999999</c:v>
                </c:pt>
                <c:pt idx="3221">
                  <c:v>3.0208495449999999</c:v>
                </c:pt>
                <c:pt idx="3222">
                  <c:v>2.3997498099999999</c:v>
                </c:pt>
                <c:pt idx="3223">
                  <c:v>3.96968071</c:v>
                </c:pt>
                <c:pt idx="3224">
                  <c:v>4.125034351</c:v>
                </c:pt>
                <c:pt idx="3225">
                  <c:v>4.0521717710000003</c:v>
                </c:pt>
                <c:pt idx="3226">
                  <c:v>3.9477110660000001</c:v>
                </c:pt>
                <c:pt idx="3227">
                  <c:v>-1.3576304910000001</c:v>
                </c:pt>
                <c:pt idx="3228">
                  <c:v>3.2098584479999999</c:v>
                </c:pt>
                <c:pt idx="3229">
                  <c:v>2.5351159750000001</c:v>
                </c:pt>
                <c:pt idx="3230">
                  <c:v>-0.70473401700000005</c:v>
                </c:pt>
                <c:pt idx="3231">
                  <c:v>3.0589351439999999</c:v>
                </c:pt>
                <c:pt idx="3232">
                  <c:v>2.0526241540000001</c:v>
                </c:pt>
                <c:pt idx="3233">
                  <c:v>4.3179868260000003</c:v>
                </c:pt>
                <c:pt idx="3234">
                  <c:v>3.7383711919999998</c:v>
                </c:pt>
                <c:pt idx="3235">
                  <c:v>2.3239530359999998</c:v>
                </c:pt>
                <c:pt idx="3236">
                  <c:v>0.56792137600000003</c:v>
                </c:pt>
                <c:pt idx="3238">
                  <c:v>-1.2049575859999999</c:v>
                </c:pt>
                <c:pt idx="3240">
                  <c:v>-1.4191332640000001</c:v>
                </c:pt>
                <c:pt idx="3241">
                  <c:v>4.3841392389999996</c:v>
                </c:pt>
                <c:pt idx="3242">
                  <c:v>3.6384316619999999</c:v>
                </c:pt>
                <c:pt idx="3243">
                  <c:v>3.4959474030000002</c:v>
                </c:pt>
                <c:pt idx="3244">
                  <c:v>3.4669089780000002</c:v>
                </c:pt>
                <c:pt idx="3245">
                  <c:v>-0.24293876</c:v>
                </c:pt>
                <c:pt idx="3246">
                  <c:v>4.4446521739999998</c:v>
                </c:pt>
                <c:pt idx="3247">
                  <c:v>4.1326191349999997</c:v>
                </c:pt>
                <c:pt idx="3248">
                  <c:v>3.84539367</c:v>
                </c:pt>
                <c:pt idx="3249">
                  <c:v>0.95144591499999998</c:v>
                </c:pt>
                <c:pt idx="3250">
                  <c:v>3.1755435809999999</c:v>
                </c:pt>
                <c:pt idx="3251">
                  <c:v>3.9972544480000001</c:v>
                </c:pt>
                <c:pt idx="3252">
                  <c:v>4.3436265379999996</c:v>
                </c:pt>
                <c:pt idx="3253">
                  <c:v>3.705166137</c:v>
                </c:pt>
                <c:pt idx="3254">
                  <c:v>3.3385977630000001</c:v>
                </c:pt>
                <c:pt idx="3255">
                  <c:v>3.8957225480000002</c:v>
                </c:pt>
                <c:pt idx="3256">
                  <c:v>2.1898164379999998</c:v>
                </c:pt>
                <c:pt idx="3257">
                  <c:v>4.0835513270000003</c:v>
                </c:pt>
                <c:pt idx="3258">
                  <c:v>-0.62861674099999998</c:v>
                </c:pt>
                <c:pt idx="3259">
                  <c:v>3.8535685289999999</c:v>
                </c:pt>
                <c:pt idx="3260">
                  <c:v>4.1921251880000003</c:v>
                </c:pt>
                <c:pt idx="3261">
                  <c:v>3.7870336899999999</c:v>
                </c:pt>
                <c:pt idx="3262">
                  <c:v>0.75582255600000003</c:v>
                </c:pt>
                <c:pt idx="3263">
                  <c:v>2.8053231730000001</c:v>
                </c:pt>
                <c:pt idx="3264">
                  <c:v>4.2211141679999997</c:v>
                </c:pt>
                <c:pt idx="3265">
                  <c:v>1.1464085509999999</c:v>
                </c:pt>
                <c:pt idx="3266">
                  <c:v>3.3880943110000001</c:v>
                </c:pt>
                <c:pt idx="3267">
                  <c:v>-1.3062326099999999</c:v>
                </c:pt>
                <c:pt idx="3268">
                  <c:v>1.0031534099999999</c:v>
                </c:pt>
                <c:pt idx="3269">
                  <c:v>2.439061535</c:v>
                </c:pt>
                <c:pt idx="3270">
                  <c:v>4.3177391209999998</c:v>
                </c:pt>
                <c:pt idx="3271">
                  <c:v>1.5695238579999999</c:v>
                </c:pt>
                <c:pt idx="3272">
                  <c:v>2.3721449290000001</c:v>
                </c:pt>
                <c:pt idx="3273">
                  <c:v>0.86900891499999999</c:v>
                </c:pt>
                <c:pt idx="3274">
                  <c:v>3.711619035</c:v>
                </c:pt>
                <c:pt idx="3275">
                  <c:v>3.3154593399999999</c:v>
                </c:pt>
                <c:pt idx="3276">
                  <c:v>3.517668097</c:v>
                </c:pt>
                <c:pt idx="3278">
                  <c:v>4.1419947559999999</c:v>
                </c:pt>
                <c:pt idx="3280">
                  <c:v>3.743704208</c:v>
                </c:pt>
                <c:pt idx="3281">
                  <c:v>2.1151491889999998</c:v>
                </c:pt>
                <c:pt idx="3282">
                  <c:v>4.0421762560000003</c:v>
                </c:pt>
                <c:pt idx="3283">
                  <c:v>-2.0075041200000001</c:v>
                </c:pt>
                <c:pt idx="3284">
                  <c:v>1.2025591600000001</c:v>
                </c:pt>
                <c:pt idx="3285">
                  <c:v>4.1817633919999997</c:v>
                </c:pt>
                <c:pt idx="3286">
                  <c:v>3.6250899190000001</c:v>
                </c:pt>
                <c:pt idx="3288">
                  <c:v>3.409495728</c:v>
                </c:pt>
                <c:pt idx="3289">
                  <c:v>4.3857855749999999</c:v>
                </c:pt>
                <c:pt idx="3290">
                  <c:v>2.674146994</c:v>
                </c:pt>
                <c:pt idx="3291">
                  <c:v>2.7846439250000001</c:v>
                </c:pt>
                <c:pt idx="3292">
                  <c:v>7.7708157999999999E-2</c:v>
                </c:pt>
                <c:pt idx="3293">
                  <c:v>2.7096954790000001</c:v>
                </c:pt>
                <c:pt idx="3295">
                  <c:v>1.027847247</c:v>
                </c:pt>
                <c:pt idx="3296">
                  <c:v>1.4779338660000001</c:v>
                </c:pt>
                <c:pt idx="3298">
                  <c:v>3.990234874</c:v>
                </c:pt>
                <c:pt idx="3299">
                  <c:v>1.916670627</c:v>
                </c:pt>
                <c:pt idx="3301">
                  <c:v>4.2589080470000003</c:v>
                </c:pt>
                <c:pt idx="3302">
                  <c:v>4.311462079</c:v>
                </c:pt>
                <c:pt idx="3303">
                  <c:v>3.4426674030000002</c:v>
                </c:pt>
                <c:pt idx="3304">
                  <c:v>2.8473477680000001</c:v>
                </c:pt>
                <c:pt idx="3305">
                  <c:v>3.8621718330000001</c:v>
                </c:pt>
                <c:pt idx="3306">
                  <c:v>3.7139867550000001</c:v>
                </c:pt>
                <c:pt idx="3307">
                  <c:v>3.4109169970000002</c:v>
                </c:pt>
                <c:pt idx="3308">
                  <c:v>2.3923335259999998</c:v>
                </c:pt>
                <c:pt idx="3309">
                  <c:v>2.618585215</c:v>
                </c:pt>
                <c:pt idx="3310">
                  <c:v>0.94440666600000001</c:v>
                </c:pt>
                <c:pt idx="3311">
                  <c:v>2.8981976070000002</c:v>
                </c:pt>
                <c:pt idx="3312">
                  <c:v>3.8713189880000001</c:v>
                </c:pt>
                <c:pt idx="3313">
                  <c:v>3.837316258</c:v>
                </c:pt>
                <c:pt idx="3314">
                  <c:v>3.7108257529999999</c:v>
                </c:pt>
                <c:pt idx="3315">
                  <c:v>3.3671583809999999</c:v>
                </c:pt>
                <c:pt idx="3316">
                  <c:v>2.7625983089999999</c:v>
                </c:pt>
                <c:pt idx="3317">
                  <c:v>3.376229285</c:v>
                </c:pt>
                <c:pt idx="3318">
                  <c:v>4.1209644550000002</c:v>
                </c:pt>
                <c:pt idx="3319">
                  <c:v>2.5801909460000001</c:v>
                </c:pt>
                <c:pt idx="3321">
                  <c:v>4.3353459059999997</c:v>
                </c:pt>
                <c:pt idx="3322">
                  <c:v>2.5412747680000001</c:v>
                </c:pt>
                <c:pt idx="3324">
                  <c:v>9.7090726000000002E-2</c:v>
                </c:pt>
                <c:pt idx="3325">
                  <c:v>-1.1909042679999999</c:v>
                </c:pt>
                <c:pt idx="3326">
                  <c:v>2.2537759070000001</c:v>
                </c:pt>
                <c:pt idx="3327">
                  <c:v>4.0666689690000002</c:v>
                </c:pt>
                <c:pt idx="3328">
                  <c:v>4.1463809420000004</c:v>
                </c:pt>
                <c:pt idx="3329">
                  <c:v>3.8572642840000002</c:v>
                </c:pt>
                <c:pt idx="3330">
                  <c:v>3.5908351280000002</c:v>
                </c:pt>
                <c:pt idx="3332">
                  <c:v>3.9447842199999998</c:v>
                </c:pt>
                <c:pt idx="3334">
                  <c:v>-1.5579700320000001</c:v>
                </c:pt>
                <c:pt idx="3335">
                  <c:v>4.3011887189999998</c:v>
                </c:pt>
                <c:pt idx="3336">
                  <c:v>4.2849067129999998</c:v>
                </c:pt>
                <c:pt idx="3337">
                  <c:v>4.3488401569999997</c:v>
                </c:pt>
                <c:pt idx="3339">
                  <c:v>3.8018639300000001</c:v>
                </c:pt>
                <c:pt idx="3340">
                  <c:v>2.6897588780000001</c:v>
                </c:pt>
                <c:pt idx="3341">
                  <c:v>2.344599331</c:v>
                </c:pt>
                <c:pt idx="3342">
                  <c:v>0.32817854499999999</c:v>
                </c:pt>
                <c:pt idx="3343">
                  <c:v>3.575046065</c:v>
                </c:pt>
                <c:pt idx="3344">
                  <c:v>4.3977078799999996</c:v>
                </c:pt>
                <c:pt idx="3345">
                  <c:v>3.7358613169999999</c:v>
                </c:pt>
                <c:pt idx="3346">
                  <c:v>4.3755020880000002</c:v>
                </c:pt>
                <c:pt idx="3347">
                  <c:v>-3.0166133130000001</c:v>
                </c:pt>
                <c:pt idx="3348">
                  <c:v>0.99618879000000005</c:v>
                </c:pt>
                <c:pt idx="3349">
                  <c:v>2.833207163</c:v>
                </c:pt>
                <c:pt idx="3350">
                  <c:v>0.63691242299999995</c:v>
                </c:pt>
                <c:pt idx="3351">
                  <c:v>2.8933006899999998</c:v>
                </c:pt>
                <c:pt idx="3352">
                  <c:v>3.3518898250000002</c:v>
                </c:pt>
                <c:pt idx="3353">
                  <c:v>4.1452932029999996</c:v>
                </c:pt>
                <c:pt idx="3354">
                  <c:v>3.6148491219999999</c:v>
                </c:pt>
                <c:pt idx="3355">
                  <c:v>2.61660425</c:v>
                </c:pt>
                <c:pt idx="3356">
                  <c:v>3.0315342200000002</c:v>
                </c:pt>
                <c:pt idx="3357">
                  <c:v>0.53440957899999997</c:v>
                </c:pt>
                <c:pt idx="3358">
                  <c:v>2.590432275</c:v>
                </c:pt>
                <c:pt idx="3359">
                  <c:v>2.929760033</c:v>
                </c:pt>
                <c:pt idx="3360">
                  <c:v>-0.37649826400000003</c:v>
                </c:pt>
                <c:pt idx="3361">
                  <c:v>3.5506393119999999</c:v>
                </c:pt>
                <c:pt idx="3362">
                  <c:v>3.7203502130000001</c:v>
                </c:pt>
                <c:pt idx="3363">
                  <c:v>1.01064398</c:v>
                </c:pt>
                <c:pt idx="3364">
                  <c:v>4.232924261</c:v>
                </c:pt>
                <c:pt idx="3366">
                  <c:v>2.7841249370000001</c:v>
                </c:pt>
                <c:pt idx="3367">
                  <c:v>3.881864846</c:v>
                </c:pt>
                <c:pt idx="3368">
                  <c:v>1.5415786549999999</c:v>
                </c:pt>
                <c:pt idx="3369">
                  <c:v>2.5886746380000001</c:v>
                </c:pt>
                <c:pt idx="3370">
                  <c:v>4.364083301</c:v>
                </c:pt>
                <c:pt idx="3371">
                  <c:v>2.2666918250000001</c:v>
                </c:pt>
                <c:pt idx="3372">
                  <c:v>2.5753127779999998</c:v>
                </c:pt>
                <c:pt idx="3373">
                  <c:v>3.017232801</c:v>
                </c:pt>
                <c:pt idx="3374">
                  <c:v>3.635174492</c:v>
                </c:pt>
                <c:pt idx="3375">
                  <c:v>-1.118033874</c:v>
                </c:pt>
                <c:pt idx="3376">
                  <c:v>1.691433451</c:v>
                </c:pt>
                <c:pt idx="3378">
                  <c:v>3.5448276029999999</c:v>
                </c:pt>
                <c:pt idx="3379">
                  <c:v>2.9028733039999999</c:v>
                </c:pt>
                <c:pt idx="3380">
                  <c:v>2.8873028879999998</c:v>
                </c:pt>
                <c:pt idx="3381">
                  <c:v>3.6784821519999999</c:v>
                </c:pt>
                <c:pt idx="3382">
                  <c:v>4.1284343960000003</c:v>
                </c:pt>
                <c:pt idx="3385">
                  <c:v>-2.08235028</c:v>
                </c:pt>
                <c:pt idx="3386">
                  <c:v>4.3051863920000004</c:v>
                </c:pt>
                <c:pt idx="3387">
                  <c:v>3.6139438359999998</c:v>
                </c:pt>
                <c:pt idx="3388">
                  <c:v>4.4416622739999996</c:v>
                </c:pt>
                <c:pt idx="3389">
                  <c:v>-1.5090197190000001</c:v>
                </c:pt>
                <c:pt idx="3390">
                  <c:v>3.5959939740000002</c:v>
                </c:pt>
                <c:pt idx="3392">
                  <c:v>2.998542976</c:v>
                </c:pt>
                <c:pt idx="3393">
                  <c:v>1.68630923</c:v>
                </c:pt>
                <c:pt idx="3394">
                  <c:v>1.3415502239999999</c:v>
                </c:pt>
                <c:pt idx="3395">
                  <c:v>3.4969047660000001</c:v>
                </c:pt>
                <c:pt idx="3396">
                  <c:v>3.7137607180000001</c:v>
                </c:pt>
                <c:pt idx="3397">
                  <c:v>-0.81636455200000002</c:v>
                </c:pt>
                <c:pt idx="3400">
                  <c:v>4.352122316</c:v>
                </c:pt>
                <c:pt idx="3401">
                  <c:v>1.3316544720000001</c:v>
                </c:pt>
                <c:pt idx="3402">
                  <c:v>2.3366037130000001</c:v>
                </c:pt>
                <c:pt idx="3403">
                  <c:v>3.6275098790000002</c:v>
                </c:pt>
                <c:pt idx="3404">
                  <c:v>2.9267696220000001</c:v>
                </c:pt>
                <c:pt idx="3405">
                  <c:v>3.3939395010000002</c:v>
                </c:pt>
                <c:pt idx="3406">
                  <c:v>3.9407414350000001</c:v>
                </c:pt>
                <c:pt idx="3407">
                  <c:v>4.1989392170000004</c:v>
                </c:pt>
                <c:pt idx="3408">
                  <c:v>3.2964761889999998</c:v>
                </c:pt>
                <c:pt idx="3409">
                  <c:v>4.0319566179999997</c:v>
                </c:pt>
                <c:pt idx="3410">
                  <c:v>2.69261536</c:v>
                </c:pt>
                <c:pt idx="3412">
                  <c:v>4.0379320009999997</c:v>
                </c:pt>
                <c:pt idx="3413">
                  <c:v>3.4587146180000001</c:v>
                </c:pt>
                <c:pt idx="3414">
                  <c:v>2.461904858</c:v>
                </c:pt>
                <c:pt idx="3415">
                  <c:v>4.2130655050000003</c:v>
                </c:pt>
                <c:pt idx="3416">
                  <c:v>3.8453240590000002</c:v>
                </c:pt>
                <c:pt idx="3417">
                  <c:v>2.4654034089999999</c:v>
                </c:pt>
                <c:pt idx="3419">
                  <c:v>3.0908298049999998</c:v>
                </c:pt>
                <c:pt idx="3420">
                  <c:v>-3.2777714969999998</c:v>
                </c:pt>
                <c:pt idx="3421">
                  <c:v>3.4954310070000001</c:v>
                </c:pt>
                <c:pt idx="3422">
                  <c:v>2.0191743469999999</c:v>
                </c:pt>
                <c:pt idx="3423">
                  <c:v>1.2411463730000001</c:v>
                </c:pt>
                <c:pt idx="3424">
                  <c:v>4.0088589519999998</c:v>
                </c:pt>
                <c:pt idx="3425">
                  <c:v>-1.6888354299999999</c:v>
                </c:pt>
                <c:pt idx="3426">
                  <c:v>2.5542541769999998</c:v>
                </c:pt>
                <c:pt idx="3427">
                  <c:v>2.2181275519999999</c:v>
                </c:pt>
                <c:pt idx="3428">
                  <c:v>1.88476171</c:v>
                </c:pt>
                <c:pt idx="3429">
                  <c:v>3.7252145940000001</c:v>
                </c:pt>
                <c:pt idx="3430">
                  <c:v>3.6162632019999998</c:v>
                </c:pt>
                <c:pt idx="3432">
                  <c:v>4.0502796449999998</c:v>
                </c:pt>
                <c:pt idx="3433">
                  <c:v>3.0795851660000002</c:v>
                </c:pt>
                <c:pt idx="3434">
                  <c:v>0.38748664799999999</c:v>
                </c:pt>
                <c:pt idx="3435">
                  <c:v>1.384923769</c:v>
                </c:pt>
                <c:pt idx="3436">
                  <c:v>4.2635702149999997</c:v>
                </c:pt>
                <c:pt idx="3438">
                  <c:v>2.1426563870000002</c:v>
                </c:pt>
                <c:pt idx="3439">
                  <c:v>0.50325678299999999</c:v>
                </c:pt>
                <c:pt idx="3440">
                  <c:v>3.6877392480000002</c:v>
                </c:pt>
                <c:pt idx="3441">
                  <c:v>2.9484683399999998</c:v>
                </c:pt>
                <c:pt idx="3442">
                  <c:v>2.9879258919999998</c:v>
                </c:pt>
                <c:pt idx="3443">
                  <c:v>3.8924800780000002</c:v>
                </c:pt>
                <c:pt idx="3444">
                  <c:v>1.7334699579999999</c:v>
                </c:pt>
                <c:pt idx="3445">
                  <c:v>3.8460908599999999</c:v>
                </c:pt>
                <c:pt idx="3446">
                  <c:v>1.892080486</c:v>
                </c:pt>
                <c:pt idx="3447">
                  <c:v>4.2205017920000003</c:v>
                </c:pt>
                <c:pt idx="3448">
                  <c:v>3.747756254</c:v>
                </c:pt>
                <c:pt idx="3449">
                  <c:v>4.3641242120000001</c:v>
                </c:pt>
                <c:pt idx="3451">
                  <c:v>3.0275447670000002</c:v>
                </c:pt>
                <c:pt idx="3452">
                  <c:v>2.788853214</c:v>
                </c:pt>
                <c:pt idx="3453">
                  <c:v>4.0662928239999996</c:v>
                </c:pt>
                <c:pt idx="3454">
                  <c:v>3.8548974820000002</c:v>
                </c:pt>
                <c:pt idx="3455">
                  <c:v>4.4099756660000002</c:v>
                </c:pt>
                <c:pt idx="3456">
                  <c:v>2.944460088</c:v>
                </c:pt>
                <c:pt idx="3457">
                  <c:v>2.7555763799999999</c:v>
                </c:pt>
                <c:pt idx="3458">
                  <c:v>3.2700927360000001</c:v>
                </c:pt>
                <c:pt idx="3459">
                  <c:v>0.60138694000000004</c:v>
                </c:pt>
                <c:pt idx="3460">
                  <c:v>0.32762775599999999</c:v>
                </c:pt>
                <c:pt idx="3461">
                  <c:v>3.283446096</c:v>
                </c:pt>
                <c:pt idx="3462">
                  <c:v>3.3835794680000002</c:v>
                </c:pt>
                <c:pt idx="3463">
                  <c:v>4.292974536</c:v>
                </c:pt>
                <c:pt idx="3464">
                  <c:v>2.3728985969999998</c:v>
                </c:pt>
                <c:pt idx="3465">
                  <c:v>1.735878389</c:v>
                </c:pt>
                <c:pt idx="3466">
                  <c:v>-2.008578999</c:v>
                </c:pt>
                <c:pt idx="3467">
                  <c:v>-2.4244218210000001</c:v>
                </c:pt>
                <c:pt idx="3468">
                  <c:v>3.066805671</c:v>
                </c:pt>
                <c:pt idx="3469">
                  <c:v>3.9776202519999999</c:v>
                </c:pt>
                <c:pt idx="3470">
                  <c:v>3.9836781320000001</c:v>
                </c:pt>
                <c:pt idx="3471">
                  <c:v>3.5425374700000001</c:v>
                </c:pt>
                <c:pt idx="3472">
                  <c:v>4.2632266149999998</c:v>
                </c:pt>
                <c:pt idx="3473">
                  <c:v>2.6019263669999999</c:v>
                </c:pt>
                <c:pt idx="3474">
                  <c:v>4.1959385730000003</c:v>
                </c:pt>
                <c:pt idx="3475">
                  <c:v>3.6378418639999999</c:v>
                </c:pt>
                <c:pt idx="3476">
                  <c:v>4.1107402610000001</c:v>
                </c:pt>
                <c:pt idx="3478">
                  <c:v>3.9304418989999999</c:v>
                </c:pt>
                <c:pt idx="3479">
                  <c:v>4.2472213869999997</c:v>
                </c:pt>
                <c:pt idx="3480">
                  <c:v>3.4413394340000001</c:v>
                </c:pt>
                <c:pt idx="3481">
                  <c:v>2.3308646319999999</c:v>
                </c:pt>
                <c:pt idx="3482">
                  <c:v>2.9277210199999999</c:v>
                </c:pt>
                <c:pt idx="3483">
                  <c:v>4.1156613289999999</c:v>
                </c:pt>
                <c:pt idx="3484">
                  <c:v>3.3222083329999998</c:v>
                </c:pt>
                <c:pt idx="3485">
                  <c:v>3.5573292529999998</c:v>
                </c:pt>
                <c:pt idx="3486">
                  <c:v>2.7990060369999998</c:v>
                </c:pt>
                <c:pt idx="3487">
                  <c:v>4.0519437160000003</c:v>
                </c:pt>
                <c:pt idx="3488">
                  <c:v>1.5592411390000001</c:v>
                </c:pt>
                <c:pt idx="3489">
                  <c:v>2.4493181169999998</c:v>
                </c:pt>
                <c:pt idx="3490">
                  <c:v>3.8187751950000002</c:v>
                </c:pt>
                <c:pt idx="3491">
                  <c:v>3.7407067129999998</c:v>
                </c:pt>
                <c:pt idx="3492">
                  <c:v>3.175819524</c:v>
                </c:pt>
                <c:pt idx="3494">
                  <c:v>4.4707240940000004</c:v>
                </c:pt>
                <c:pt idx="3496">
                  <c:v>4.2191672230000004</c:v>
                </c:pt>
                <c:pt idx="3497">
                  <c:v>3.1450477970000001</c:v>
                </c:pt>
                <c:pt idx="3498">
                  <c:v>3.888450626</c:v>
                </c:pt>
                <c:pt idx="3499">
                  <c:v>3.8113090299999999</c:v>
                </c:pt>
                <c:pt idx="3500">
                  <c:v>-2.3582938260000001</c:v>
                </c:pt>
                <c:pt idx="3501">
                  <c:v>3.594607125</c:v>
                </c:pt>
                <c:pt idx="3502">
                  <c:v>2.9246204320000002</c:v>
                </c:pt>
                <c:pt idx="3503">
                  <c:v>4.4646509769999998</c:v>
                </c:pt>
                <c:pt idx="3504">
                  <c:v>4.0299961739999999</c:v>
                </c:pt>
                <c:pt idx="3505">
                  <c:v>-2.9530732670000002</c:v>
                </c:pt>
                <c:pt idx="3506">
                  <c:v>-0.330855446</c:v>
                </c:pt>
                <c:pt idx="3507">
                  <c:v>3.614808231</c:v>
                </c:pt>
                <c:pt idx="3508">
                  <c:v>-2.9166513510000001</c:v>
                </c:pt>
                <c:pt idx="3509">
                  <c:v>3.5383083040000001</c:v>
                </c:pt>
                <c:pt idx="3510">
                  <c:v>3.5678267149999998</c:v>
                </c:pt>
                <c:pt idx="3511">
                  <c:v>2.6757667930000002</c:v>
                </c:pt>
                <c:pt idx="3512">
                  <c:v>4.1766159890000001</c:v>
                </c:pt>
                <c:pt idx="3513">
                  <c:v>3.3706318149999999</c:v>
                </c:pt>
                <c:pt idx="3514">
                  <c:v>4.0495940399999997</c:v>
                </c:pt>
                <c:pt idx="3515">
                  <c:v>2.2924917420000002</c:v>
                </c:pt>
                <c:pt idx="3516">
                  <c:v>3.2921325929999998</c:v>
                </c:pt>
                <c:pt idx="3517">
                  <c:v>4.0871263320000004</c:v>
                </c:pt>
                <c:pt idx="3518">
                  <c:v>3.8626305240000001</c:v>
                </c:pt>
                <c:pt idx="3520">
                  <c:v>3.8161386359999998</c:v>
                </c:pt>
                <c:pt idx="3521">
                  <c:v>2.7912445510000001</c:v>
                </c:pt>
                <c:pt idx="3524">
                  <c:v>3.3939608560000001</c:v>
                </c:pt>
                <c:pt idx="3525">
                  <c:v>2.129709391</c:v>
                </c:pt>
                <c:pt idx="3526">
                  <c:v>-1.275621195</c:v>
                </c:pt>
                <c:pt idx="3527">
                  <c:v>3.583280292</c:v>
                </c:pt>
                <c:pt idx="3528">
                  <c:v>3.5725139819999998</c:v>
                </c:pt>
                <c:pt idx="3529">
                  <c:v>3.8687461440000002</c:v>
                </c:pt>
                <c:pt idx="3530">
                  <c:v>0.152022932</c:v>
                </c:pt>
                <c:pt idx="3531">
                  <c:v>-2.7858690770000001</c:v>
                </c:pt>
                <c:pt idx="3532">
                  <c:v>4.0146810540000004</c:v>
                </c:pt>
                <c:pt idx="3533">
                  <c:v>2.791037947</c:v>
                </c:pt>
                <c:pt idx="3534">
                  <c:v>4.2602137080000002</c:v>
                </c:pt>
                <c:pt idx="3535">
                  <c:v>3.948536507</c:v>
                </c:pt>
                <c:pt idx="3536">
                  <c:v>4.1621304749999997</c:v>
                </c:pt>
                <c:pt idx="3538">
                  <c:v>2.063626304</c:v>
                </c:pt>
                <c:pt idx="3540">
                  <c:v>2.0996519679999999</c:v>
                </c:pt>
                <c:pt idx="3542">
                  <c:v>2.913577444</c:v>
                </c:pt>
                <c:pt idx="3543">
                  <c:v>2.3259263739999998</c:v>
                </c:pt>
                <c:pt idx="3544">
                  <c:v>1.7179155850000001</c:v>
                </c:pt>
                <c:pt idx="3545">
                  <c:v>3.9793651670000001</c:v>
                </c:pt>
                <c:pt idx="3546">
                  <c:v>3.4364687520000001</c:v>
                </c:pt>
                <c:pt idx="3547">
                  <c:v>3.252871136</c:v>
                </c:pt>
                <c:pt idx="3548">
                  <c:v>2.784589107</c:v>
                </c:pt>
                <c:pt idx="3549">
                  <c:v>4.5214369310000002</c:v>
                </c:pt>
                <c:pt idx="3550">
                  <c:v>-0.359519957</c:v>
                </c:pt>
                <c:pt idx="3552">
                  <c:v>3.406532458</c:v>
                </c:pt>
                <c:pt idx="3553">
                  <c:v>2.895647903</c:v>
                </c:pt>
                <c:pt idx="3554">
                  <c:v>4.2024372359999997</c:v>
                </c:pt>
                <c:pt idx="3555">
                  <c:v>3.1834774430000001</c:v>
                </c:pt>
                <c:pt idx="3556">
                  <c:v>3.3756815019999999</c:v>
                </c:pt>
                <c:pt idx="3558">
                  <c:v>3.9772244510000001</c:v>
                </c:pt>
                <c:pt idx="3559">
                  <c:v>2.992769891</c:v>
                </c:pt>
                <c:pt idx="3560">
                  <c:v>-0.39119580999999998</c:v>
                </c:pt>
                <c:pt idx="3561">
                  <c:v>-1.1711407819999999</c:v>
                </c:pt>
                <c:pt idx="3562">
                  <c:v>3.987613321</c:v>
                </c:pt>
                <c:pt idx="3563">
                  <c:v>4.157031473</c:v>
                </c:pt>
                <c:pt idx="3564">
                  <c:v>3.5007134739999999</c:v>
                </c:pt>
                <c:pt idx="3565">
                  <c:v>3.1445798950000001</c:v>
                </c:pt>
                <c:pt idx="3566">
                  <c:v>3.4135444750000001</c:v>
                </c:pt>
                <c:pt idx="3567">
                  <c:v>2.5307192249999999</c:v>
                </c:pt>
                <c:pt idx="3568">
                  <c:v>3.8423079910000002</c:v>
                </c:pt>
                <c:pt idx="3569">
                  <c:v>4.3593152509999999</c:v>
                </c:pt>
                <c:pt idx="3570">
                  <c:v>2.6643295239999998</c:v>
                </c:pt>
                <c:pt idx="3571">
                  <c:v>1.7112213119999999</c:v>
                </c:pt>
                <c:pt idx="3572">
                  <c:v>3.206337456</c:v>
                </c:pt>
                <c:pt idx="3573">
                  <c:v>-0.24013410299999999</c:v>
                </c:pt>
                <c:pt idx="3574">
                  <c:v>2.4766293250000002</c:v>
                </c:pt>
                <c:pt idx="3575">
                  <c:v>3.1688178790000001</c:v>
                </c:pt>
                <c:pt idx="3576">
                  <c:v>3.2250507370000001</c:v>
                </c:pt>
                <c:pt idx="3577">
                  <c:v>0.92713386600000003</c:v>
                </c:pt>
                <c:pt idx="3578">
                  <c:v>4.3262381569999997</c:v>
                </c:pt>
                <c:pt idx="3579">
                  <c:v>2.5625993359999999</c:v>
                </c:pt>
                <c:pt idx="3580">
                  <c:v>1.754293863</c:v>
                </c:pt>
                <c:pt idx="3581">
                  <c:v>-2.323436112</c:v>
                </c:pt>
                <c:pt idx="3582">
                  <c:v>3.847418835</c:v>
                </c:pt>
                <c:pt idx="3583">
                  <c:v>3.8815143920000001</c:v>
                </c:pt>
                <c:pt idx="3584">
                  <c:v>4.5288983999999997E-2</c:v>
                </c:pt>
                <c:pt idx="3585">
                  <c:v>3.7123153260000001</c:v>
                </c:pt>
                <c:pt idx="3586">
                  <c:v>2.0213913689999998</c:v>
                </c:pt>
                <c:pt idx="3587">
                  <c:v>3.4928628239999999</c:v>
                </c:pt>
                <c:pt idx="3588">
                  <c:v>3.377626072</c:v>
                </c:pt>
                <c:pt idx="3589">
                  <c:v>-1.5579524890000001</c:v>
                </c:pt>
                <c:pt idx="3590">
                  <c:v>3.6382308019999998</c:v>
                </c:pt>
                <c:pt idx="3591">
                  <c:v>4.0435175799999996</c:v>
                </c:pt>
                <c:pt idx="3592">
                  <c:v>0.57706610199999997</c:v>
                </c:pt>
                <c:pt idx="3593">
                  <c:v>3.7450677360000002</c:v>
                </c:pt>
                <c:pt idx="3594">
                  <c:v>3.9589039819999998</c:v>
                </c:pt>
                <c:pt idx="3595">
                  <c:v>2.2935782759999999</c:v>
                </c:pt>
                <c:pt idx="3596">
                  <c:v>-3.690798214</c:v>
                </c:pt>
                <c:pt idx="3597">
                  <c:v>3.3487052830000001</c:v>
                </c:pt>
                <c:pt idx="3598">
                  <c:v>-0.98584777400000001</c:v>
                </c:pt>
                <c:pt idx="3600">
                  <c:v>1.06224125</c:v>
                </c:pt>
                <c:pt idx="3602">
                  <c:v>3.9542850770000002</c:v>
                </c:pt>
                <c:pt idx="3603">
                  <c:v>4.3544581410000003</c:v>
                </c:pt>
                <c:pt idx="3604">
                  <c:v>4.354875646</c:v>
                </c:pt>
                <c:pt idx="3605">
                  <c:v>3.8160223969999998</c:v>
                </c:pt>
                <c:pt idx="3606">
                  <c:v>3.9268781119999998</c:v>
                </c:pt>
                <c:pt idx="3607">
                  <c:v>0.93161064800000004</c:v>
                </c:pt>
                <c:pt idx="3608">
                  <c:v>4.4310748100000001</c:v>
                </c:pt>
                <c:pt idx="3609">
                  <c:v>3.9669861110000002</c:v>
                </c:pt>
                <c:pt idx="3611">
                  <c:v>3.8566379209999999</c:v>
                </c:pt>
                <c:pt idx="3612">
                  <c:v>3.2210075379999998</c:v>
                </c:pt>
                <c:pt idx="3613">
                  <c:v>4.008624642</c:v>
                </c:pt>
                <c:pt idx="3614">
                  <c:v>3.37568351</c:v>
                </c:pt>
                <c:pt idx="3615">
                  <c:v>1.413265655</c:v>
                </c:pt>
                <c:pt idx="3616">
                  <c:v>3.7418560950000002</c:v>
                </c:pt>
                <c:pt idx="3617">
                  <c:v>3.4399999399999999</c:v>
                </c:pt>
                <c:pt idx="3618">
                  <c:v>3.0240700189999998</c:v>
                </c:pt>
                <c:pt idx="3619">
                  <c:v>1.93554867</c:v>
                </c:pt>
                <c:pt idx="3620">
                  <c:v>4.2779802680000003</c:v>
                </c:pt>
                <c:pt idx="3621">
                  <c:v>3.716166893</c:v>
                </c:pt>
                <c:pt idx="3622">
                  <c:v>3.32149596</c:v>
                </c:pt>
                <c:pt idx="3623">
                  <c:v>3.3815567209999999</c:v>
                </c:pt>
                <c:pt idx="3624">
                  <c:v>3.4324414430000001</c:v>
                </c:pt>
                <c:pt idx="3625">
                  <c:v>3.9541246000000001</c:v>
                </c:pt>
                <c:pt idx="3626">
                  <c:v>1.823289325</c:v>
                </c:pt>
                <c:pt idx="3627">
                  <c:v>2.9183191970000002</c:v>
                </c:pt>
                <c:pt idx="3628">
                  <c:v>2.7687731279999999</c:v>
                </c:pt>
                <c:pt idx="3629">
                  <c:v>4.1447818759999997</c:v>
                </c:pt>
                <c:pt idx="3630">
                  <c:v>-2.0975120669999998</c:v>
                </c:pt>
                <c:pt idx="3632">
                  <c:v>4.0309370309999997</c:v>
                </c:pt>
                <c:pt idx="3633">
                  <c:v>2.4333251699999998</c:v>
                </c:pt>
                <c:pt idx="3634">
                  <c:v>3.3632090030000001</c:v>
                </c:pt>
                <c:pt idx="3635">
                  <c:v>1.7115358810000001</c:v>
                </c:pt>
                <c:pt idx="3636">
                  <c:v>3.7406310189999998</c:v>
                </c:pt>
                <c:pt idx="3637">
                  <c:v>3.9591371419999999</c:v>
                </c:pt>
                <c:pt idx="3638">
                  <c:v>1.408747027</c:v>
                </c:pt>
                <c:pt idx="3639">
                  <c:v>3.4677063000000001</c:v>
                </c:pt>
                <c:pt idx="3641">
                  <c:v>3.1419849449999999</c:v>
                </c:pt>
                <c:pt idx="3643">
                  <c:v>3.6060613159999999</c:v>
                </c:pt>
                <c:pt idx="3644">
                  <c:v>3.1035472909999999</c:v>
                </c:pt>
                <c:pt idx="3645">
                  <c:v>1.406849054</c:v>
                </c:pt>
                <c:pt idx="3646">
                  <c:v>2.8425156989999998</c:v>
                </c:pt>
                <c:pt idx="3647">
                  <c:v>3.6103227680000001</c:v>
                </c:pt>
                <c:pt idx="3648">
                  <c:v>2.9146717469999999</c:v>
                </c:pt>
                <c:pt idx="3649">
                  <c:v>3.132206896</c:v>
                </c:pt>
                <c:pt idx="3651">
                  <c:v>1.707780794</c:v>
                </c:pt>
                <c:pt idx="3652">
                  <c:v>3.540148968</c:v>
                </c:pt>
                <c:pt idx="3655">
                  <c:v>0.40348092099999999</c:v>
                </c:pt>
                <c:pt idx="3656">
                  <c:v>3.7582831639999998</c:v>
                </c:pt>
                <c:pt idx="3658">
                  <c:v>-2.9931998630000001</c:v>
                </c:pt>
                <c:pt idx="3659">
                  <c:v>4.2990912669999997</c:v>
                </c:pt>
                <c:pt idx="3660">
                  <c:v>2.681981274</c:v>
                </c:pt>
                <c:pt idx="3662">
                  <c:v>4.1363087609999996</c:v>
                </c:pt>
                <c:pt idx="3663">
                  <c:v>2.3537508549999999</c:v>
                </c:pt>
                <c:pt idx="3665">
                  <c:v>2.4578490770000001</c:v>
                </c:pt>
                <c:pt idx="3666">
                  <c:v>2.2318512140000002</c:v>
                </c:pt>
                <c:pt idx="3667">
                  <c:v>3.961310815</c:v>
                </c:pt>
                <c:pt idx="3668">
                  <c:v>3.7977208930000002</c:v>
                </c:pt>
                <c:pt idx="3670">
                  <c:v>8.7425664E-2</c:v>
                </c:pt>
                <c:pt idx="3671">
                  <c:v>3.5607213290000002</c:v>
                </c:pt>
                <c:pt idx="3672">
                  <c:v>3.0521847630000001</c:v>
                </c:pt>
                <c:pt idx="3673">
                  <c:v>2.890009745</c:v>
                </c:pt>
                <c:pt idx="3674">
                  <c:v>1.8006551040000001</c:v>
                </c:pt>
                <c:pt idx="3675">
                  <c:v>1.413330693</c:v>
                </c:pt>
                <c:pt idx="3676">
                  <c:v>1.8402112079999999</c:v>
                </c:pt>
                <c:pt idx="3677">
                  <c:v>1.385861875</c:v>
                </c:pt>
                <c:pt idx="3678">
                  <c:v>4.3459511170000003</c:v>
                </c:pt>
                <c:pt idx="3679">
                  <c:v>3.6158709629999999</c:v>
                </c:pt>
                <c:pt idx="3680">
                  <c:v>2.9618619590000002</c:v>
                </c:pt>
                <c:pt idx="3681">
                  <c:v>3.1812527319999999</c:v>
                </c:pt>
                <c:pt idx="3684">
                  <c:v>3.4847043649999998</c:v>
                </c:pt>
                <c:pt idx="3685">
                  <c:v>3.1969461460000002</c:v>
                </c:pt>
                <c:pt idx="3686">
                  <c:v>2.9463334300000001</c:v>
                </c:pt>
                <c:pt idx="3687">
                  <c:v>2.9714819889999999</c:v>
                </c:pt>
                <c:pt idx="3688">
                  <c:v>2.481584733</c:v>
                </c:pt>
                <c:pt idx="3689">
                  <c:v>3.841295852</c:v>
                </c:pt>
                <c:pt idx="3690">
                  <c:v>3.774935605</c:v>
                </c:pt>
                <c:pt idx="3691">
                  <c:v>3.1093531250000002</c:v>
                </c:pt>
                <c:pt idx="3692">
                  <c:v>-3.7090693450000001</c:v>
                </c:pt>
                <c:pt idx="3693">
                  <c:v>2.242912842</c:v>
                </c:pt>
                <c:pt idx="3694">
                  <c:v>-2.3199838979999998</c:v>
                </c:pt>
                <c:pt idx="3695">
                  <c:v>3.7815056149999999</c:v>
                </c:pt>
                <c:pt idx="3696">
                  <c:v>4.3545900690000003</c:v>
                </c:pt>
                <c:pt idx="3697">
                  <c:v>0.92388297799999997</c:v>
                </c:pt>
                <c:pt idx="3698">
                  <c:v>3.5310304700000001</c:v>
                </c:pt>
                <c:pt idx="3699">
                  <c:v>2.525133898</c:v>
                </c:pt>
                <c:pt idx="3700">
                  <c:v>1.2232162769999999</c:v>
                </c:pt>
                <c:pt idx="3701">
                  <c:v>3.0848123680000001</c:v>
                </c:pt>
                <c:pt idx="3702">
                  <c:v>3.32713547</c:v>
                </c:pt>
                <c:pt idx="3703">
                  <c:v>4.2213745210000004</c:v>
                </c:pt>
                <c:pt idx="3704">
                  <c:v>2.8333863930000001</c:v>
                </c:pt>
                <c:pt idx="3705">
                  <c:v>3.7464252650000001</c:v>
                </c:pt>
                <c:pt idx="3706">
                  <c:v>-4.7142560769999999</c:v>
                </c:pt>
                <c:pt idx="3707">
                  <c:v>2.7737252020000001</c:v>
                </c:pt>
                <c:pt idx="3708">
                  <c:v>2.7579004739999999</c:v>
                </c:pt>
                <c:pt idx="3709">
                  <c:v>3.74859177</c:v>
                </c:pt>
                <c:pt idx="3710">
                  <c:v>3.5999284880000002</c:v>
                </c:pt>
                <c:pt idx="3711">
                  <c:v>1.131104084</c:v>
                </c:pt>
                <c:pt idx="3712">
                  <c:v>3.406190337</c:v>
                </c:pt>
                <c:pt idx="3713">
                  <c:v>4.0438120780000002</c:v>
                </c:pt>
                <c:pt idx="3714">
                  <c:v>3.8090896160000001</c:v>
                </c:pt>
                <c:pt idx="3715">
                  <c:v>4.1224565469999996</c:v>
                </c:pt>
                <c:pt idx="3716">
                  <c:v>2.1058200820000001</c:v>
                </c:pt>
                <c:pt idx="3717">
                  <c:v>-5.1722556270000002</c:v>
                </c:pt>
                <c:pt idx="3718">
                  <c:v>3.7849575940000002</c:v>
                </c:pt>
                <c:pt idx="3719">
                  <c:v>2.9037783269999999</c:v>
                </c:pt>
                <c:pt idx="3720">
                  <c:v>3.6382440190000001</c:v>
                </c:pt>
                <c:pt idx="3721">
                  <c:v>3.1177873209999998</c:v>
                </c:pt>
                <c:pt idx="3722">
                  <c:v>2.2832631339999998</c:v>
                </c:pt>
                <c:pt idx="3723">
                  <c:v>-5.4524923799999998</c:v>
                </c:pt>
                <c:pt idx="3724">
                  <c:v>3.6842190239999999</c:v>
                </c:pt>
                <c:pt idx="3725">
                  <c:v>2.7724216959999999</c:v>
                </c:pt>
                <c:pt idx="3726">
                  <c:v>3.0942534510000002</c:v>
                </c:pt>
                <c:pt idx="3727">
                  <c:v>1.139587924</c:v>
                </c:pt>
                <c:pt idx="3728">
                  <c:v>-0.61297076100000003</c:v>
                </c:pt>
                <c:pt idx="3729">
                  <c:v>-1.285805168</c:v>
                </c:pt>
                <c:pt idx="3730">
                  <c:v>2.5654367549999999</c:v>
                </c:pt>
                <c:pt idx="3731">
                  <c:v>1.54857712</c:v>
                </c:pt>
                <c:pt idx="3732">
                  <c:v>-3.3284145289999998</c:v>
                </c:pt>
                <c:pt idx="3733">
                  <c:v>3.8351667570000001</c:v>
                </c:pt>
                <c:pt idx="3734">
                  <c:v>3.4422071270000001</c:v>
                </c:pt>
                <c:pt idx="3735">
                  <c:v>2.4412098210000002</c:v>
                </c:pt>
                <c:pt idx="3736">
                  <c:v>3.626438125</c:v>
                </c:pt>
                <c:pt idx="3737">
                  <c:v>3.365750308</c:v>
                </c:pt>
                <c:pt idx="3738">
                  <c:v>1.6820956410000001</c:v>
                </c:pt>
                <c:pt idx="3739">
                  <c:v>-0.74264588799999998</c:v>
                </c:pt>
                <c:pt idx="3740">
                  <c:v>3.218227261</c:v>
                </c:pt>
                <c:pt idx="3741">
                  <c:v>2.3154747699999998</c:v>
                </c:pt>
                <c:pt idx="3742">
                  <c:v>2.7801190409999998</c:v>
                </c:pt>
                <c:pt idx="3743">
                  <c:v>2.9780124739999998</c:v>
                </c:pt>
                <c:pt idx="3744">
                  <c:v>4.1578188359999997</c:v>
                </c:pt>
                <c:pt idx="3745">
                  <c:v>1.2651234579999999</c:v>
                </c:pt>
                <c:pt idx="3746">
                  <c:v>2.6312967920000001</c:v>
                </c:pt>
                <c:pt idx="3747">
                  <c:v>1.5239136760000001</c:v>
                </c:pt>
                <c:pt idx="3748">
                  <c:v>3.1920504109999999</c:v>
                </c:pt>
                <c:pt idx="3749">
                  <c:v>3.9403618159999998</c:v>
                </c:pt>
                <c:pt idx="3750">
                  <c:v>-1.2194867760000001</c:v>
                </c:pt>
                <c:pt idx="3751">
                  <c:v>4.4481075319999999</c:v>
                </c:pt>
                <c:pt idx="3752">
                  <c:v>2.6878390529999998</c:v>
                </c:pt>
                <c:pt idx="3753">
                  <c:v>-0.75234935000000003</c:v>
                </c:pt>
                <c:pt idx="3754">
                  <c:v>2.999558306</c:v>
                </c:pt>
                <c:pt idx="3755">
                  <c:v>1.727945998</c:v>
                </c:pt>
                <c:pt idx="3756">
                  <c:v>3.7394927409999998</c:v>
                </c:pt>
                <c:pt idx="3758">
                  <c:v>1.922123426</c:v>
                </c:pt>
                <c:pt idx="3759">
                  <c:v>3.8692469310000002</c:v>
                </c:pt>
                <c:pt idx="3760">
                  <c:v>0.84469312200000002</c:v>
                </c:pt>
                <c:pt idx="3761">
                  <c:v>4.3920461250000002</c:v>
                </c:pt>
                <c:pt idx="3762">
                  <c:v>3.5615169070000001</c:v>
                </c:pt>
                <c:pt idx="3763">
                  <c:v>-1.8701743159999999</c:v>
                </c:pt>
                <c:pt idx="3764">
                  <c:v>3.3551103580000001</c:v>
                </c:pt>
                <c:pt idx="3765">
                  <c:v>3.9934304749999998</c:v>
                </c:pt>
                <c:pt idx="3766">
                  <c:v>4.0633949840000003</c:v>
                </c:pt>
                <c:pt idx="3767">
                  <c:v>3.201066762</c:v>
                </c:pt>
                <c:pt idx="3769">
                  <c:v>4.2274417800000004</c:v>
                </c:pt>
                <c:pt idx="3770">
                  <c:v>2.3345413609999999</c:v>
                </c:pt>
                <c:pt idx="3771">
                  <c:v>2.6082032489999998</c:v>
                </c:pt>
                <c:pt idx="3772">
                  <c:v>1.757567528</c:v>
                </c:pt>
                <c:pt idx="3773">
                  <c:v>-0.65902579699999997</c:v>
                </c:pt>
                <c:pt idx="3774">
                  <c:v>4.0427396120000001</c:v>
                </c:pt>
                <c:pt idx="3775">
                  <c:v>4.1157332479999997</c:v>
                </c:pt>
                <c:pt idx="3776">
                  <c:v>2.4122044969999998</c:v>
                </c:pt>
                <c:pt idx="3777">
                  <c:v>3.8057708090000002</c:v>
                </c:pt>
                <c:pt idx="3778">
                  <c:v>3.4401776129999999</c:v>
                </c:pt>
                <c:pt idx="3779">
                  <c:v>3.3305477469999998</c:v>
                </c:pt>
                <c:pt idx="3780">
                  <c:v>1.568342723</c:v>
                </c:pt>
                <c:pt idx="3781">
                  <c:v>1.2058706269999999</c:v>
                </c:pt>
                <c:pt idx="3782">
                  <c:v>1.171074022</c:v>
                </c:pt>
                <c:pt idx="3783">
                  <c:v>3.3160863090000001</c:v>
                </c:pt>
                <c:pt idx="3784">
                  <c:v>4.0106382219999999</c:v>
                </c:pt>
                <c:pt idx="3785">
                  <c:v>2.790545582</c:v>
                </c:pt>
                <c:pt idx="3786">
                  <c:v>4.0051843319999998</c:v>
                </c:pt>
                <c:pt idx="3787">
                  <c:v>4.2089726199999999</c:v>
                </c:pt>
                <c:pt idx="3788">
                  <c:v>4.0733882999999999E-2</c:v>
                </c:pt>
                <c:pt idx="3789">
                  <c:v>1.3906103160000001</c:v>
                </c:pt>
                <c:pt idx="3790">
                  <c:v>2.9333951869999999</c:v>
                </c:pt>
                <c:pt idx="3791">
                  <c:v>3.7443779830000001</c:v>
                </c:pt>
                <c:pt idx="3792">
                  <c:v>3.990879166</c:v>
                </c:pt>
                <c:pt idx="3793">
                  <c:v>3.466992072</c:v>
                </c:pt>
                <c:pt idx="3794">
                  <c:v>2.7062273380000001</c:v>
                </c:pt>
                <c:pt idx="3795">
                  <c:v>3.9700580510000001</c:v>
                </c:pt>
                <c:pt idx="3796">
                  <c:v>2.1173428169999999</c:v>
                </c:pt>
                <c:pt idx="3797">
                  <c:v>1.9570120000000002E-3</c:v>
                </c:pt>
                <c:pt idx="3798">
                  <c:v>3.7780137470000001</c:v>
                </c:pt>
                <c:pt idx="3799">
                  <c:v>3.955718563</c:v>
                </c:pt>
                <c:pt idx="3800">
                  <c:v>2.934958344</c:v>
                </c:pt>
                <c:pt idx="3801">
                  <c:v>4.2210215619999998</c:v>
                </c:pt>
                <c:pt idx="3802">
                  <c:v>2.5143372030000002</c:v>
                </c:pt>
                <c:pt idx="3804">
                  <c:v>4.0927427529999996</c:v>
                </c:pt>
                <c:pt idx="3805">
                  <c:v>2.4112587749999999</c:v>
                </c:pt>
                <c:pt idx="3806">
                  <c:v>4.1775922870000004</c:v>
                </c:pt>
                <c:pt idx="3808">
                  <c:v>4.350642573</c:v>
                </c:pt>
                <c:pt idx="3809">
                  <c:v>3.2485076589999999</c:v>
                </c:pt>
                <c:pt idx="3810">
                  <c:v>3.8026265879999999</c:v>
                </c:pt>
                <c:pt idx="3811">
                  <c:v>3.093684493</c:v>
                </c:pt>
                <c:pt idx="3812">
                  <c:v>4.1602657990000003</c:v>
                </c:pt>
                <c:pt idx="3813">
                  <c:v>2.911247817</c:v>
                </c:pt>
                <c:pt idx="3814">
                  <c:v>3.4541691380000001</c:v>
                </c:pt>
                <c:pt idx="3815">
                  <c:v>3.7225105709999999</c:v>
                </c:pt>
                <c:pt idx="3816">
                  <c:v>3.8817285070000001</c:v>
                </c:pt>
                <c:pt idx="3818">
                  <c:v>3.3525437409999999</c:v>
                </c:pt>
                <c:pt idx="3820">
                  <c:v>3.8357576799999999</c:v>
                </c:pt>
                <c:pt idx="3821">
                  <c:v>3.1320359280000001</c:v>
                </c:pt>
                <c:pt idx="3822">
                  <c:v>4.0988655420000004</c:v>
                </c:pt>
                <c:pt idx="3823">
                  <c:v>-0.58887665899999997</c:v>
                </c:pt>
                <c:pt idx="3824">
                  <c:v>4.153329061</c:v>
                </c:pt>
                <c:pt idx="3825">
                  <c:v>3.605734032</c:v>
                </c:pt>
                <c:pt idx="3826">
                  <c:v>2.7307483069999998</c:v>
                </c:pt>
                <c:pt idx="3827">
                  <c:v>3.201174489</c:v>
                </c:pt>
                <c:pt idx="3828">
                  <c:v>2.2862648189999999</c:v>
                </c:pt>
                <c:pt idx="3829">
                  <c:v>4.0711623540000001</c:v>
                </c:pt>
                <c:pt idx="3830">
                  <c:v>3.6615205620000002</c:v>
                </c:pt>
                <c:pt idx="3831">
                  <c:v>3.0450487239999999</c:v>
                </c:pt>
                <c:pt idx="3832">
                  <c:v>-2.5464965749999999</c:v>
                </c:pt>
                <c:pt idx="3833">
                  <c:v>3.385290076</c:v>
                </c:pt>
                <c:pt idx="3834">
                  <c:v>4.3947325770000001</c:v>
                </c:pt>
                <c:pt idx="3835">
                  <c:v>4.3939475369999998</c:v>
                </c:pt>
                <c:pt idx="3836">
                  <c:v>3.3916279610000002</c:v>
                </c:pt>
                <c:pt idx="3837">
                  <c:v>-1.024615074</c:v>
                </c:pt>
                <c:pt idx="3838">
                  <c:v>3.8862108420000001</c:v>
                </c:pt>
                <c:pt idx="3839">
                  <c:v>3.271745364</c:v>
                </c:pt>
                <c:pt idx="3840">
                  <c:v>3.9167308090000001</c:v>
                </c:pt>
                <c:pt idx="3841">
                  <c:v>3.2748333430000001</c:v>
                </c:pt>
                <c:pt idx="3843">
                  <c:v>2.3620613989999999</c:v>
                </c:pt>
                <c:pt idx="3844">
                  <c:v>2.9772092880000001</c:v>
                </c:pt>
                <c:pt idx="3845">
                  <c:v>3.931367625</c:v>
                </c:pt>
                <c:pt idx="3846">
                  <c:v>3.3845178470000001</c:v>
                </c:pt>
                <c:pt idx="3847">
                  <c:v>3.6172684359999998</c:v>
                </c:pt>
                <c:pt idx="3848">
                  <c:v>2.6776076839999998</c:v>
                </c:pt>
                <c:pt idx="3850">
                  <c:v>3.0932209949999998</c:v>
                </c:pt>
                <c:pt idx="3851">
                  <c:v>4.4589217919999999</c:v>
                </c:pt>
                <c:pt idx="3852">
                  <c:v>-2.189925846</c:v>
                </c:pt>
                <c:pt idx="3854">
                  <c:v>-0.154971315</c:v>
                </c:pt>
                <c:pt idx="3855">
                  <c:v>4.2069450799999997</c:v>
                </c:pt>
                <c:pt idx="3856">
                  <c:v>-4.2966474960000003</c:v>
                </c:pt>
                <c:pt idx="3858">
                  <c:v>1.809882786</c:v>
                </c:pt>
                <c:pt idx="3859">
                  <c:v>3.6941485749999998</c:v>
                </c:pt>
                <c:pt idx="3860">
                  <c:v>4.2424697690000004</c:v>
                </c:pt>
                <c:pt idx="3862">
                  <c:v>2.034965015</c:v>
                </c:pt>
                <c:pt idx="3863">
                  <c:v>2.6895525990000002</c:v>
                </c:pt>
                <c:pt idx="3864">
                  <c:v>3.44053049</c:v>
                </c:pt>
                <c:pt idx="3865">
                  <c:v>1.714480615</c:v>
                </c:pt>
                <c:pt idx="3866">
                  <c:v>4.3561070869999998</c:v>
                </c:pt>
                <c:pt idx="3867">
                  <c:v>4.2370144200000004</c:v>
                </c:pt>
                <c:pt idx="3869">
                  <c:v>3.1313065679999998</c:v>
                </c:pt>
                <c:pt idx="3870">
                  <c:v>4.4793632179999996</c:v>
                </c:pt>
                <c:pt idx="3872">
                  <c:v>3.46213835</c:v>
                </c:pt>
                <c:pt idx="3873">
                  <c:v>3.8116514979999998</c:v>
                </c:pt>
                <c:pt idx="3874">
                  <c:v>-0.32255885499999998</c:v>
                </c:pt>
                <c:pt idx="3875">
                  <c:v>4.1384277489999999</c:v>
                </c:pt>
                <c:pt idx="3876">
                  <c:v>3.0005209989999999</c:v>
                </c:pt>
                <c:pt idx="3877">
                  <c:v>3.8707416480000001</c:v>
                </c:pt>
                <c:pt idx="3878">
                  <c:v>1.478228938</c:v>
                </c:pt>
                <c:pt idx="3879">
                  <c:v>-1.6828512069999999</c:v>
                </c:pt>
                <c:pt idx="3880">
                  <c:v>4.2694561560000004</c:v>
                </c:pt>
                <c:pt idx="3881">
                  <c:v>2.5206322860000001</c:v>
                </c:pt>
                <c:pt idx="3882">
                  <c:v>4.3638282940000002</c:v>
                </c:pt>
                <c:pt idx="3883">
                  <c:v>4.4525164100000003</c:v>
                </c:pt>
                <c:pt idx="3884">
                  <c:v>3.050033188</c:v>
                </c:pt>
                <c:pt idx="3885">
                  <c:v>4.058660637</c:v>
                </c:pt>
                <c:pt idx="3886">
                  <c:v>3.4411095340000002</c:v>
                </c:pt>
                <c:pt idx="3887">
                  <c:v>0.75284475299999998</c:v>
                </c:pt>
                <c:pt idx="3888">
                  <c:v>2.7456404449999998</c:v>
                </c:pt>
                <c:pt idx="3889">
                  <c:v>4.0159549910000001</c:v>
                </c:pt>
                <c:pt idx="3890">
                  <c:v>4.0095662000000001</c:v>
                </c:pt>
                <c:pt idx="3891">
                  <c:v>-1.7736264879999999</c:v>
                </c:pt>
                <c:pt idx="3892">
                  <c:v>1.6039269759999999</c:v>
                </c:pt>
                <c:pt idx="3893">
                  <c:v>3.4747643570000002</c:v>
                </c:pt>
                <c:pt idx="3894">
                  <c:v>4.075648062</c:v>
                </c:pt>
                <c:pt idx="3895">
                  <c:v>3.7506168889999998</c:v>
                </c:pt>
                <c:pt idx="3896">
                  <c:v>4.2412321149999999</c:v>
                </c:pt>
                <c:pt idx="3897">
                  <c:v>3.7419412859999999</c:v>
                </c:pt>
                <c:pt idx="3898">
                  <c:v>1.337658496</c:v>
                </c:pt>
                <c:pt idx="3899">
                  <c:v>1.8526410760000001</c:v>
                </c:pt>
                <c:pt idx="3900">
                  <c:v>3.012604912</c:v>
                </c:pt>
                <c:pt idx="3901">
                  <c:v>4.2377197100000004</c:v>
                </c:pt>
                <c:pt idx="3902">
                  <c:v>3.2917358170000002</c:v>
                </c:pt>
                <c:pt idx="3903">
                  <c:v>3.6093450050000002</c:v>
                </c:pt>
                <c:pt idx="3904">
                  <c:v>-2.3253429190000001</c:v>
                </c:pt>
                <c:pt idx="3905">
                  <c:v>-0.206139821</c:v>
                </c:pt>
                <c:pt idx="3906">
                  <c:v>3.0843211660000001</c:v>
                </c:pt>
                <c:pt idx="3907">
                  <c:v>2.5611040549999999</c:v>
                </c:pt>
                <c:pt idx="3908">
                  <c:v>2.3334915820000002</c:v>
                </c:pt>
                <c:pt idx="3909">
                  <c:v>0.92615358400000003</c:v>
                </c:pt>
                <c:pt idx="3910">
                  <c:v>-0.39289844400000001</c:v>
                </c:pt>
                <c:pt idx="3911">
                  <c:v>3.6209025860000001</c:v>
                </c:pt>
                <c:pt idx="3912">
                  <c:v>3.8426925999999999</c:v>
                </c:pt>
                <c:pt idx="3913">
                  <c:v>3.0741408579999998</c:v>
                </c:pt>
                <c:pt idx="3914">
                  <c:v>3.1778387270000001</c:v>
                </c:pt>
                <c:pt idx="3916">
                  <c:v>2.3041961870000001</c:v>
                </c:pt>
                <c:pt idx="3917">
                  <c:v>3.2332014999999998</c:v>
                </c:pt>
                <c:pt idx="3919">
                  <c:v>0.18266383899999999</c:v>
                </c:pt>
                <c:pt idx="3920">
                  <c:v>3.373697489</c:v>
                </c:pt>
                <c:pt idx="3921">
                  <c:v>4.4390014300000002</c:v>
                </c:pt>
                <c:pt idx="3922">
                  <c:v>1.4292494609999999</c:v>
                </c:pt>
                <c:pt idx="3923">
                  <c:v>1.2305214179999999</c:v>
                </c:pt>
                <c:pt idx="3924">
                  <c:v>0.74482522699999998</c:v>
                </c:pt>
                <c:pt idx="3925">
                  <c:v>3.1893369269999998</c:v>
                </c:pt>
                <c:pt idx="3926">
                  <c:v>3.2507401570000001</c:v>
                </c:pt>
                <c:pt idx="3927">
                  <c:v>3.7607253549999999</c:v>
                </c:pt>
                <c:pt idx="3928">
                  <c:v>4.3890529059999999</c:v>
                </c:pt>
                <c:pt idx="3930">
                  <c:v>0.327840986</c:v>
                </c:pt>
                <c:pt idx="3931">
                  <c:v>3.2710426250000002</c:v>
                </c:pt>
                <c:pt idx="3932">
                  <c:v>3.8615039979999999</c:v>
                </c:pt>
                <c:pt idx="3933">
                  <c:v>2.5089647350000002</c:v>
                </c:pt>
                <c:pt idx="3934">
                  <c:v>-3.1219556690000001</c:v>
                </c:pt>
                <c:pt idx="3935">
                  <c:v>3.732681709</c:v>
                </c:pt>
                <c:pt idx="3936">
                  <c:v>-0.371377338</c:v>
                </c:pt>
                <c:pt idx="3937">
                  <c:v>4.1701838550000003</c:v>
                </c:pt>
                <c:pt idx="3938">
                  <c:v>3.9521025860000001</c:v>
                </c:pt>
                <c:pt idx="3939">
                  <c:v>3.7874499799999999</c:v>
                </c:pt>
                <c:pt idx="3941">
                  <c:v>2.8691383639999999</c:v>
                </c:pt>
                <c:pt idx="3942">
                  <c:v>3.5768205580000001</c:v>
                </c:pt>
                <c:pt idx="3943">
                  <c:v>3.4095226539999999</c:v>
                </c:pt>
                <c:pt idx="3944">
                  <c:v>1.1949547979999999</c:v>
                </c:pt>
                <c:pt idx="3945">
                  <c:v>1.4762358010000001</c:v>
                </c:pt>
                <c:pt idx="3946">
                  <c:v>3.4351105460000002</c:v>
                </c:pt>
                <c:pt idx="3947">
                  <c:v>3.8326054759999999</c:v>
                </c:pt>
                <c:pt idx="3948">
                  <c:v>4.2903289789999999</c:v>
                </c:pt>
                <c:pt idx="3949">
                  <c:v>3.178781715</c:v>
                </c:pt>
                <c:pt idx="3950">
                  <c:v>2.0329837099999999</c:v>
                </c:pt>
                <c:pt idx="3951">
                  <c:v>2.4361455319999998</c:v>
                </c:pt>
                <c:pt idx="3952">
                  <c:v>3.496677676</c:v>
                </c:pt>
                <c:pt idx="3953">
                  <c:v>3.238669818</c:v>
                </c:pt>
                <c:pt idx="3954">
                  <c:v>3.7558336579999998</c:v>
                </c:pt>
                <c:pt idx="3956">
                  <c:v>3.521527093</c:v>
                </c:pt>
                <c:pt idx="3957">
                  <c:v>3.9783463120000002</c:v>
                </c:pt>
                <c:pt idx="3958">
                  <c:v>4.2085085339999999</c:v>
                </c:pt>
                <c:pt idx="3959">
                  <c:v>0.59771443700000004</c:v>
                </c:pt>
                <c:pt idx="3960">
                  <c:v>0.25441393000000001</c:v>
                </c:pt>
                <c:pt idx="3961">
                  <c:v>-0.46715110599999998</c:v>
                </c:pt>
                <c:pt idx="3962">
                  <c:v>1.696151293</c:v>
                </c:pt>
                <c:pt idx="3963">
                  <c:v>3.4580869970000001</c:v>
                </c:pt>
                <c:pt idx="3964">
                  <c:v>4.1711786230000003</c:v>
                </c:pt>
                <c:pt idx="3965">
                  <c:v>2.4951660219999998</c:v>
                </c:pt>
                <c:pt idx="3966">
                  <c:v>2.4979582119999999</c:v>
                </c:pt>
                <c:pt idx="3967">
                  <c:v>1.5091399759999999</c:v>
                </c:pt>
                <c:pt idx="3968">
                  <c:v>1.757544504</c:v>
                </c:pt>
                <c:pt idx="3969">
                  <c:v>3.9976438239999998</c:v>
                </c:pt>
                <c:pt idx="3970">
                  <c:v>3.9114294959999998</c:v>
                </c:pt>
                <c:pt idx="3971">
                  <c:v>1.8780783400000001</c:v>
                </c:pt>
                <c:pt idx="3972">
                  <c:v>3.2356179859999998</c:v>
                </c:pt>
                <c:pt idx="3974">
                  <c:v>0.191495318</c:v>
                </c:pt>
                <c:pt idx="3975">
                  <c:v>0.460748875</c:v>
                </c:pt>
                <c:pt idx="3976">
                  <c:v>2.6712832849999999</c:v>
                </c:pt>
                <c:pt idx="3977">
                  <c:v>-0.53931678599999999</c:v>
                </c:pt>
                <c:pt idx="3978">
                  <c:v>2.666829087</c:v>
                </c:pt>
                <c:pt idx="3979">
                  <c:v>3.462794862</c:v>
                </c:pt>
                <c:pt idx="3980">
                  <c:v>1.805379614</c:v>
                </c:pt>
                <c:pt idx="3981">
                  <c:v>3.2899171680000001</c:v>
                </c:pt>
                <c:pt idx="3982">
                  <c:v>3.815304679</c:v>
                </c:pt>
                <c:pt idx="3983">
                  <c:v>1.5214269330000001</c:v>
                </c:pt>
                <c:pt idx="3984">
                  <c:v>2.783423848</c:v>
                </c:pt>
                <c:pt idx="3986">
                  <c:v>3.5387498910000001</c:v>
                </c:pt>
                <c:pt idx="3987">
                  <c:v>3.15967843</c:v>
                </c:pt>
                <c:pt idx="3990">
                  <c:v>3.6205660270000002</c:v>
                </c:pt>
                <c:pt idx="3991">
                  <c:v>3.2381506849999999</c:v>
                </c:pt>
                <c:pt idx="3992">
                  <c:v>2.70846316</c:v>
                </c:pt>
                <c:pt idx="3993">
                  <c:v>3.7146136099999998</c:v>
                </c:pt>
                <c:pt idx="3994">
                  <c:v>3.7817365999999999</c:v>
                </c:pt>
                <c:pt idx="3995">
                  <c:v>2.4932332060000002</c:v>
                </c:pt>
                <c:pt idx="3996">
                  <c:v>-1.903138158</c:v>
                </c:pt>
                <c:pt idx="3997">
                  <c:v>2.6366439330000002</c:v>
                </c:pt>
                <c:pt idx="3998">
                  <c:v>4.4911100619999997</c:v>
                </c:pt>
                <c:pt idx="4000">
                  <c:v>4.366253189</c:v>
                </c:pt>
                <c:pt idx="4001">
                  <c:v>1.747088915</c:v>
                </c:pt>
                <c:pt idx="4002">
                  <c:v>3.9080890529999999</c:v>
                </c:pt>
                <c:pt idx="4005">
                  <c:v>4.2937738660000004</c:v>
                </c:pt>
                <c:pt idx="4006">
                  <c:v>3.7828193840000002</c:v>
                </c:pt>
                <c:pt idx="4007">
                  <c:v>1.6292623799999999</c:v>
                </c:pt>
                <c:pt idx="4008">
                  <c:v>3.5154042809999999</c:v>
                </c:pt>
                <c:pt idx="4009">
                  <c:v>3.7125459940000001</c:v>
                </c:pt>
                <c:pt idx="4010">
                  <c:v>3.5795347729999998</c:v>
                </c:pt>
                <c:pt idx="4011">
                  <c:v>2.939830798</c:v>
                </c:pt>
                <c:pt idx="4012">
                  <c:v>2.455533746</c:v>
                </c:pt>
                <c:pt idx="4013">
                  <c:v>3.8078209909999998</c:v>
                </c:pt>
                <c:pt idx="4014">
                  <c:v>3.9782855810000002</c:v>
                </c:pt>
                <c:pt idx="4016">
                  <c:v>3.2381355580000002</c:v>
                </c:pt>
                <c:pt idx="4017">
                  <c:v>1.1261945170000001</c:v>
                </c:pt>
                <c:pt idx="4019">
                  <c:v>4.4187163680000001</c:v>
                </c:pt>
                <c:pt idx="4021">
                  <c:v>2.2569545120000001</c:v>
                </c:pt>
                <c:pt idx="4022">
                  <c:v>2.9624616289999999</c:v>
                </c:pt>
                <c:pt idx="4023">
                  <c:v>2.245515884</c:v>
                </c:pt>
                <c:pt idx="4024">
                  <c:v>3.536146257</c:v>
                </c:pt>
                <c:pt idx="4025">
                  <c:v>3.0852142429999998</c:v>
                </c:pt>
                <c:pt idx="4026">
                  <c:v>3.003498666</c:v>
                </c:pt>
                <c:pt idx="4028">
                  <c:v>3.961344467</c:v>
                </c:pt>
                <c:pt idx="4029">
                  <c:v>2.9954542649999998</c:v>
                </c:pt>
                <c:pt idx="4030">
                  <c:v>1.8140299879999999</c:v>
                </c:pt>
                <c:pt idx="4031">
                  <c:v>2.9159621310000001</c:v>
                </c:pt>
                <c:pt idx="4032">
                  <c:v>-1.8301778479999999</c:v>
                </c:pt>
                <c:pt idx="4034">
                  <c:v>1.4814901389999999</c:v>
                </c:pt>
                <c:pt idx="4035">
                  <c:v>2.8494978930000001</c:v>
                </c:pt>
                <c:pt idx="4036">
                  <c:v>3.451849722</c:v>
                </c:pt>
                <c:pt idx="4037">
                  <c:v>4.2953391239999998</c:v>
                </c:pt>
                <c:pt idx="4038">
                  <c:v>3.4107295290000001</c:v>
                </c:pt>
                <c:pt idx="4039">
                  <c:v>3.4321265749999998</c:v>
                </c:pt>
                <c:pt idx="4040">
                  <c:v>1.8566332320000001</c:v>
                </c:pt>
                <c:pt idx="4041">
                  <c:v>3.0878944719999999</c:v>
                </c:pt>
                <c:pt idx="4042">
                  <c:v>3.4853555150000002</c:v>
                </c:pt>
                <c:pt idx="4043">
                  <c:v>3.8021705180000001</c:v>
                </c:pt>
                <c:pt idx="4044">
                  <c:v>2.27525792</c:v>
                </c:pt>
                <c:pt idx="4045">
                  <c:v>4.1648255550000002</c:v>
                </c:pt>
                <c:pt idx="4046">
                  <c:v>3.3902904989999998</c:v>
                </c:pt>
                <c:pt idx="4048">
                  <c:v>2.8405624199999999</c:v>
                </c:pt>
                <c:pt idx="4049">
                  <c:v>3.553334204</c:v>
                </c:pt>
                <c:pt idx="4050">
                  <c:v>3.272494671</c:v>
                </c:pt>
                <c:pt idx="4051">
                  <c:v>1.5893191419999999</c:v>
                </c:pt>
                <c:pt idx="4052">
                  <c:v>2.6905782629999999</c:v>
                </c:pt>
                <c:pt idx="4053">
                  <c:v>4.1740015079999999</c:v>
                </c:pt>
                <c:pt idx="4054">
                  <c:v>3.843762473</c:v>
                </c:pt>
                <c:pt idx="4055">
                  <c:v>3.9117336210000002</c:v>
                </c:pt>
                <c:pt idx="4056">
                  <c:v>4.50806839</c:v>
                </c:pt>
                <c:pt idx="4057">
                  <c:v>0.38984245299999998</c:v>
                </c:pt>
                <c:pt idx="4058">
                  <c:v>2.1159568769999999</c:v>
                </c:pt>
                <c:pt idx="4059">
                  <c:v>2.8755238460000001</c:v>
                </c:pt>
                <c:pt idx="4060">
                  <c:v>3.8670541429999998</c:v>
                </c:pt>
                <c:pt idx="4061">
                  <c:v>1.001707272</c:v>
                </c:pt>
                <c:pt idx="4062">
                  <c:v>1.995450328</c:v>
                </c:pt>
                <c:pt idx="4063">
                  <c:v>-1.8714573130000001</c:v>
                </c:pt>
                <c:pt idx="4064">
                  <c:v>3.0314459660000002</c:v>
                </c:pt>
                <c:pt idx="4065">
                  <c:v>2.855144127</c:v>
                </c:pt>
                <c:pt idx="4066">
                  <c:v>1.980068814</c:v>
                </c:pt>
                <c:pt idx="4067">
                  <c:v>3.7477833939999998</c:v>
                </c:pt>
                <c:pt idx="4068">
                  <c:v>3.8206283139999999</c:v>
                </c:pt>
                <c:pt idx="4069">
                  <c:v>3.5711569729999999</c:v>
                </c:pt>
                <c:pt idx="4070">
                  <c:v>2.0912718419999998</c:v>
                </c:pt>
                <c:pt idx="4071">
                  <c:v>3.42847832</c:v>
                </c:pt>
                <c:pt idx="4072">
                  <c:v>2.9134372630000001</c:v>
                </c:pt>
                <c:pt idx="4073">
                  <c:v>-1.8325512390000001</c:v>
                </c:pt>
                <c:pt idx="4074">
                  <c:v>2.2142891269999998</c:v>
                </c:pt>
                <c:pt idx="4075">
                  <c:v>3.2145161689999999</c:v>
                </c:pt>
                <c:pt idx="4076">
                  <c:v>4.0091040319999998</c:v>
                </c:pt>
                <c:pt idx="4077">
                  <c:v>3.0496364489999999</c:v>
                </c:pt>
                <c:pt idx="4078">
                  <c:v>3.14085773</c:v>
                </c:pt>
                <c:pt idx="4079">
                  <c:v>2.758020439</c:v>
                </c:pt>
                <c:pt idx="4080">
                  <c:v>1.5607420489999999</c:v>
                </c:pt>
                <c:pt idx="4081">
                  <c:v>2.832188232</c:v>
                </c:pt>
                <c:pt idx="4082">
                  <c:v>3.5219305830000001</c:v>
                </c:pt>
                <c:pt idx="4083">
                  <c:v>3.2266025950000001</c:v>
                </c:pt>
                <c:pt idx="4084">
                  <c:v>2.6763899809999998</c:v>
                </c:pt>
                <c:pt idx="4085">
                  <c:v>2.4377045559999999</c:v>
                </c:pt>
                <c:pt idx="4086">
                  <c:v>4.3372018130000001</c:v>
                </c:pt>
                <c:pt idx="4087">
                  <c:v>1.937388017</c:v>
                </c:pt>
                <c:pt idx="4088">
                  <c:v>3.9309339510000001</c:v>
                </c:pt>
                <c:pt idx="4089">
                  <c:v>3.6930615470000001</c:v>
                </c:pt>
                <c:pt idx="4090">
                  <c:v>3.2931986100000001</c:v>
                </c:pt>
                <c:pt idx="4091">
                  <c:v>0.100174285</c:v>
                </c:pt>
                <c:pt idx="4092">
                  <c:v>-1.616907662</c:v>
                </c:pt>
                <c:pt idx="4093">
                  <c:v>2.2156934079999999</c:v>
                </c:pt>
                <c:pt idx="4094">
                  <c:v>2.4648581410000001</c:v>
                </c:pt>
                <c:pt idx="4095">
                  <c:v>3.6147011529999999</c:v>
                </c:pt>
                <c:pt idx="4096">
                  <c:v>3.6974073340000002</c:v>
                </c:pt>
                <c:pt idx="4097">
                  <c:v>0.774907597</c:v>
                </c:pt>
                <c:pt idx="4098">
                  <c:v>2.3402625779999999</c:v>
                </c:pt>
                <c:pt idx="4099">
                  <c:v>0.102882457</c:v>
                </c:pt>
                <c:pt idx="4100">
                  <c:v>3.4781709479999998</c:v>
                </c:pt>
                <c:pt idx="4101">
                  <c:v>2.1986837970000002</c:v>
                </c:pt>
                <c:pt idx="4103">
                  <c:v>3.0422456169999998</c:v>
                </c:pt>
                <c:pt idx="4104">
                  <c:v>3.803131874</c:v>
                </c:pt>
                <c:pt idx="4105">
                  <c:v>2.662082887</c:v>
                </c:pt>
                <c:pt idx="4106">
                  <c:v>3.918641735</c:v>
                </c:pt>
                <c:pt idx="4107">
                  <c:v>2.592228924</c:v>
                </c:pt>
                <c:pt idx="4108">
                  <c:v>2.4647079280000002</c:v>
                </c:pt>
                <c:pt idx="4109">
                  <c:v>1.5011598129999999</c:v>
                </c:pt>
                <c:pt idx="4110">
                  <c:v>-0.89606325899999995</c:v>
                </c:pt>
                <c:pt idx="4111">
                  <c:v>3.6936385199999999</c:v>
                </c:pt>
                <c:pt idx="4112">
                  <c:v>1.9942677579999999</c:v>
                </c:pt>
                <c:pt idx="4113">
                  <c:v>1.8268997490000001</c:v>
                </c:pt>
                <c:pt idx="4114">
                  <c:v>1.2920050789999999</c:v>
                </c:pt>
                <c:pt idx="4115">
                  <c:v>2.9525272519999999</c:v>
                </c:pt>
                <c:pt idx="4116">
                  <c:v>0.80754150800000002</c:v>
                </c:pt>
                <c:pt idx="4117">
                  <c:v>4.3270551240000001</c:v>
                </c:pt>
                <c:pt idx="4118">
                  <c:v>2.7249171809999999</c:v>
                </c:pt>
                <c:pt idx="4119">
                  <c:v>4.1301534259999997</c:v>
                </c:pt>
                <c:pt idx="4120">
                  <c:v>4.012279038</c:v>
                </c:pt>
                <c:pt idx="4122">
                  <c:v>1.3440862730000001</c:v>
                </c:pt>
                <c:pt idx="4123">
                  <c:v>4.0752206969999998</c:v>
                </c:pt>
                <c:pt idx="4124">
                  <c:v>3.709859217</c:v>
                </c:pt>
                <c:pt idx="4125">
                  <c:v>2.5179210990000001</c:v>
                </c:pt>
                <c:pt idx="4126">
                  <c:v>1.4311984090000001</c:v>
                </c:pt>
                <c:pt idx="4127">
                  <c:v>3.5151436380000001</c:v>
                </c:pt>
                <c:pt idx="4129">
                  <c:v>2.5374418169999999</c:v>
                </c:pt>
                <c:pt idx="4130">
                  <c:v>3.5213921909999999</c:v>
                </c:pt>
                <c:pt idx="4131">
                  <c:v>4.3535328890000002</c:v>
                </c:pt>
                <c:pt idx="4132">
                  <c:v>1.559574072</c:v>
                </c:pt>
                <c:pt idx="4134">
                  <c:v>4.3126619890000004</c:v>
                </c:pt>
                <c:pt idx="4135">
                  <c:v>2.0892009100000002</c:v>
                </c:pt>
                <c:pt idx="4136">
                  <c:v>3.614927384</c:v>
                </c:pt>
                <c:pt idx="4137">
                  <c:v>3.492423091</c:v>
                </c:pt>
                <c:pt idx="4138">
                  <c:v>3.1010471630000001</c:v>
                </c:pt>
                <c:pt idx="4139">
                  <c:v>2.466660579</c:v>
                </c:pt>
                <c:pt idx="4140">
                  <c:v>0.563124344</c:v>
                </c:pt>
                <c:pt idx="4141">
                  <c:v>1.8790213920000001</c:v>
                </c:pt>
                <c:pt idx="4142">
                  <c:v>2.6725840139999999</c:v>
                </c:pt>
                <c:pt idx="4143">
                  <c:v>3.3674050200000001</c:v>
                </c:pt>
                <c:pt idx="4144">
                  <c:v>4.3802202670000003</c:v>
                </c:pt>
                <c:pt idx="4145">
                  <c:v>-2.6148611879999999</c:v>
                </c:pt>
                <c:pt idx="4146">
                  <c:v>3.252037343</c:v>
                </c:pt>
                <c:pt idx="4147">
                  <c:v>-12.253164249999999</c:v>
                </c:pt>
                <c:pt idx="4148">
                  <c:v>0.17589793200000001</c:v>
                </c:pt>
                <c:pt idx="4149">
                  <c:v>3.9488860090000002</c:v>
                </c:pt>
                <c:pt idx="4150">
                  <c:v>4.4631999249999996</c:v>
                </c:pt>
                <c:pt idx="4151">
                  <c:v>4.2247935630000004</c:v>
                </c:pt>
                <c:pt idx="4152">
                  <c:v>3.748003025</c:v>
                </c:pt>
                <c:pt idx="4153">
                  <c:v>3.8811118640000002</c:v>
                </c:pt>
                <c:pt idx="4154">
                  <c:v>3.165042073</c:v>
                </c:pt>
                <c:pt idx="4155">
                  <c:v>3.9680220629999998</c:v>
                </c:pt>
                <c:pt idx="4157">
                  <c:v>2.5188275720000002</c:v>
                </c:pt>
                <c:pt idx="4158">
                  <c:v>2.8844294000000001</c:v>
                </c:pt>
                <c:pt idx="4159">
                  <c:v>0.46056034499999998</c:v>
                </c:pt>
                <c:pt idx="4160">
                  <c:v>2.3162990859999999</c:v>
                </c:pt>
                <c:pt idx="4161">
                  <c:v>1.3455070579999999</c:v>
                </c:pt>
                <c:pt idx="4163">
                  <c:v>3.0548400359999999</c:v>
                </c:pt>
                <c:pt idx="4164">
                  <c:v>1.301414335</c:v>
                </c:pt>
                <c:pt idx="4165">
                  <c:v>3.266422639</c:v>
                </c:pt>
                <c:pt idx="4166">
                  <c:v>3.2016082899999998</c:v>
                </c:pt>
                <c:pt idx="4167">
                  <c:v>3.168321835</c:v>
                </c:pt>
                <c:pt idx="4168">
                  <c:v>3.6821194300000002</c:v>
                </c:pt>
                <c:pt idx="4169">
                  <c:v>2.1213470499999998</c:v>
                </c:pt>
                <c:pt idx="4170">
                  <c:v>3.7199739649999999</c:v>
                </c:pt>
                <c:pt idx="4171">
                  <c:v>3.9177139219999999</c:v>
                </c:pt>
                <c:pt idx="4172">
                  <c:v>3.1781342079999999</c:v>
                </c:pt>
                <c:pt idx="4174">
                  <c:v>3.9208589699999998</c:v>
                </c:pt>
                <c:pt idx="4175">
                  <c:v>4.3360147659999999</c:v>
                </c:pt>
                <c:pt idx="4176">
                  <c:v>4.1814652929999996</c:v>
                </c:pt>
                <c:pt idx="4177">
                  <c:v>0.90200761900000004</c:v>
                </c:pt>
                <c:pt idx="4178">
                  <c:v>4.0209590889999998</c:v>
                </c:pt>
                <c:pt idx="4179">
                  <c:v>1.176839296</c:v>
                </c:pt>
                <c:pt idx="4180">
                  <c:v>0.4844601</c:v>
                </c:pt>
                <c:pt idx="4181">
                  <c:v>3.730907594</c:v>
                </c:pt>
                <c:pt idx="4182">
                  <c:v>1.9294035549999999</c:v>
                </c:pt>
                <c:pt idx="4183">
                  <c:v>0.79945603200000004</c:v>
                </c:pt>
                <c:pt idx="4184">
                  <c:v>3.9595088870000001</c:v>
                </c:pt>
                <c:pt idx="4185">
                  <c:v>2.3686863979999999</c:v>
                </c:pt>
                <c:pt idx="4186">
                  <c:v>2.8926148559999998</c:v>
                </c:pt>
                <c:pt idx="4187">
                  <c:v>3.2845003429999999</c:v>
                </c:pt>
                <c:pt idx="4188">
                  <c:v>3.662095152</c:v>
                </c:pt>
                <c:pt idx="4189">
                  <c:v>3.998473959</c:v>
                </c:pt>
                <c:pt idx="4190">
                  <c:v>3.7612818990000001</c:v>
                </c:pt>
                <c:pt idx="4192">
                  <c:v>3.8744066579999998</c:v>
                </c:pt>
                <c:pt idx="4194">
                  <c:v>2.7735868209999999</c:v>
                </c:pt>
                <c:pt idx="4195">
                  <c:v>3.100020824</c:v>
                </c:pt>
                <c:pt idx="4197">
                  <c:v>2.044850866</c:v>
                </c:pt>
                <c:pt idx="4198">
                  <c:v>3.1462491539999999</c:v>
                </c:pt>
                <c:pt idx="4199">
                  <c:v>2.6214407030000002</c:v>
                </c:pt>
                <c:pt idx="4200">
                  <c:v>2.1460650490000002</c:v>
                </c:pt>
                <c:pt idx="4201">
                  <c:v>3.3542004849999998</c:v>
                </c:pt>
                <c:pt idx="4202">
                  <c:v>2.6511504659999998</c:v>
                </c:pt>
                <c:pt idx="4203">
                  <c:v>2.943895929</c:v>
                </c:pt>
                <c:pt idx="4204">
                  <c:v>3.6310691510000002</c:v>
                </c:pt>
                <c:pt idx="4205">
                  <c:v>1.356443507</c:v>
                </c:pt>
                <c:pt idx="4206">
                  <c:v>2.7029295310000001</c:v>
                </c:pt>
                <c:pt idx="4208">
                  <c:v>3.3733355569999999</c:v>
                </c:pt>
                <c:pt idx="4210">
                  <c:v>3.7216254769999999</c:v>
                </c:pt>
                <c:pt idx="4211">
                  <c:v>2.7419724049999998</c:v>
                </c:pt>
                <c:pt idx="4212">
                  <c:v>3.4899814939999998</c:v>
                </c:pt>
                <c:pt idx="4214">
                  <c:v>3.655007055</c:v>
                </c:pt>
                <c:pt idx="4217">
                  <c:v>3.6521035639999999</c:v>
                </c:pt>
                <c:pt idx="4218">
                  <c:v>2.7623915710000002</c:v>
                </c:pt>
                <c:pt idx="4219">
                  <c:v>2.3370091309999999</c:v>
                </c:pt>
                <c:pt idx="4221">
                  <c:v>3.2249660000000002</c:v>
                </c:pt>
                <c:pt idx="4222">
                  <c:v>2.7643999639999999</c:v>
                </c:pt>
                <c:pt idx="4223">
                  <c:v>3.8843131949999998</c:v>
                </c:pt>
                <c:pt idx="4224">
                  <c:v>4.0194191090000002</c:v>
                </c:pt>
                <c:pt idx="4225">
                  <c:v>3.6410576219999999</c:v>
                </c:pt>
                <c:pt idx="4226">
                  <c:v>1.9772970249999999</c:v>
                </c:pt>
                <c:pt idx="4227">
                  <c:v>2.2501281180000001</c:v>
                </c:pt>
                <c:pt idx="4228">
                  <c:v>-0.64225158699999996</c:v>
                </c:pt>
                <c:pt idx="4229">
                  <c:v>3.7315772200000001</c:v>
                </c:pt>
                <c:pt idx="4230">
                  <c:v>4.1584837920000002</c:v>
                </c:pt>
                <c:pt idx="4231">
                  <c:v>3.04478084</c:v>
                </c:pt>
                <c:pt idx="4232">
                  <c:v>0.76336514799999999</c:v>
                </c:pt>
                <c:pt idx="4233">
                  <c:v>1.5805120939999999</c:v>
                </c:pt>
                <c:pt idx="4234">
                  <c:v>0.97047374799999997</c:v>
                </c:pt>
                <c:pt idx="4236">
                  <c:v>3.2034777700000001</c:v>
                </c:pt>
                <c:pt idx="4237">
                  <c:v>3.744433935</c:v>
                </c:pt>
                <c:pt idx="4238">
                  <c:v>2.9447029699999998</c:v>
                </c:pt>
                <c:pt idx="4240">
                  <c:v>4.2170054099999996</c:v>
                </c:pt>
                <c:pt idx="4241">
                  <c:v>3.7236424619999999</c:v>
                </c:pt>
                <c:pt idx="4242">
                  <c:v>4.0441213469999999</c:v>
                </c:pt>
                <c:pt idx="4243">
                  <c:v>2.1589590510000001</c:v>
                </c:pt>
                <c:pt idx="4244">
                  <c:v>3.4121727759999998</c:v>
                </c:pt>
                <c:pt idx="4245">
                  <c:v>2.4460992400000001</c:v>
                </c:pt>
                <c:pt idx="4246">
                  <c:v>3.5479859089999999</c:v>
                </c:pt>
                <c:pt idx="4247">
                  <c:v>3.5839675259999999</c:v>
                </c:pt>
                <c:pt idx="4248">
                  <c:v>0.28134717100000001</c:v>
                </c:pt>
                <c:pt idx="4249">
                  <c:v>-0.65516770499999999</c:v>
                </c:pt>
                <c:pt idx="4250">
                  <c:v>3.5039354409999999</c:v>
                </c:pt>
                <c:pt idx="4251">
                  <c:v>2.1823648100000002</c:v>
                </c:pt>
                <c:pt idx="4252">
                  <c:v>3.4755578379999998</c:v>
                </c:pt>
                <c:pt idx="4253">
                  <c:v>-5.6974054509999998</c:v>
                </c:pt>
                <c:pt idx="4255">
                  <c:v>1.677162866</c:v>
                </c:pt>
                <c:pt idx="4256">
                  <c:v>2.1654554410000002</c:v>
                </c:pt>
                <c:pt idx="4257">
                  <c:v>2.7400769149999999</c:v>
                </c:pt>
                <c:pt idx="4258">
                  <c:v>2.9673691240000002</c:v>
                </c:pt>
                <c:pt idx="4259">
                  <c:v>3.5003699689999999</c:v>
                </c:pt>
                <c:pt idx="4260">
                  <c:v>3.367270317</c:v>
                </c:pt>
                <c:pt idx="4261">
                  <c:v>2.8725365190000001</c:v>
                </c:pt>
                <c:pt idx="4262">
                  <c:v>2.2529777709999999</c:v>
                </c:pt>
                <c:pt idx="4263">
                  <c:v>3.3212149969999998</c:v>
                </c:pt>
                <c:pt idx="4264">
                  <c:v>2.6881459849999998</c:v>
                </c:pt>
                <c:pt idx="4265">
                  <c:v>4.2854178459999996</c:v>
                </c:pt>
                <c:pt idx="4266">
                  <c:v>4.0799515749999999</c:v>
                </c:pt>
                <c:pt idx="4267">
                  <c:v>3.752850891</c:v>
                </c:pt>
                <c:pt idx="4269">
                  <c:v>1.633926988</c:v>
                </c:pt>
                <c:pt idx="4270">
                  <c:v>2.805784756</c:v>
                </c:pt>
                <c:pt idx="4271">
                  <c:v>0.15491513800000001</c:v>
                </c:pt>
                <c:pt idx="4272">
                  <c:v>3.983450978</c:v>
                </c:pt>
                <c:pt idx="4273">
                  <c:v>2.9818966119999999</c:v>
                </c:pt>
                <c:pt idx="4274">
                  <c:v>3.5882861579999998</c:v>
                </c:pt>
                <c:pt idx="4275">
                  <c:v>3.5203611270000001</c:v>
                </c:pt>
                <c:pt idx="4276">
                  <c:v>4.1821384669999997</c:v>
                </c:pt>
                <c:pt idx="4277">
                  <c:v>0.29439958900000002</c:v>
                </c:pt>
                <c:pt idx="4278">
                  <c:v>3.2838686770000001</c:v>
                </c:pt>
                <c:pt idx="4279">
                  <c:v>2.92796944</c:v>
                </c:pt>
                <c:pt idx="4280">
                  <c:v>4.1178240500000003</c:v>
                </c:pt>
                <c:pt idx="4281">
                  <c:v>3.9426171129999998</c:v>
                </c:pt>
                <c:pt idx="4282">
                  <c:v>-0.44335941099999998</c:v>
                </c:pt>
                <c:pt idx="4283">
                  <c:v>2.351796212</c:v>
                </c:pt>
                <c:pt idx="4284">
                  <c:v>4.1202284100000002</c:v>
                </c:pt>
                <c:pt idx="4285">
                  <c:v>3.3899484759999998</c:v>
                </c:pt>
                <c:pt idx="4287">
                  <c:v>4.036228393</c:v>
                </c:pt>
                <c:pt idx="4288">
                  <c:v>2.1551000619999998</c:v>
                </c:pt>
                <c:pt idx="4289">
                  <c:v>2.5881620019999998</c:v>
                </c:pt>
                <c:pt idx="4290">
                  <c:v>3.703703419</c:v>
                </c:pt>
                <c:pt idx="4291">
                  <c:v>0.26689029800000003</c:v>
                </c:pt>
                <c:pt idx="4292">
                  <c:v>3.7111290160000001</c:v>
                </c:pt>
                <c:pt idx="4293">
                  <c:v>3.9232624230000002</c:v>
                </c:pt>
                <c:pt idx="4294">
                  <c:v>1.665153777</c:v>
                </c:pt>
                <c:pt idx="4295">
                  <c:v>2.9120690919999999</c:v>
                </c:pt>
                <c:pt idx="4296">
                  <c:v>1.8320459819999999</c:v>
                </c:pt>
                <c:pt idx="4298">
                  <c:v>1.810708381</c:v>
                </c:pt>
                <c:pt idx="4299">
                  <c:v>4.2652873590000002</c:v>
                </c:pt>
                <c:pt idx="4300">
                  <c:v>-0.21200334900000001</c:v>
                </c:pt>
                <c:pt idx="4301">
                  <c:v>1.2023477789999999</c:v>
                </c:pt>
                <c:pt idx="4302">
                  <c:v>2.5226506240000002</c:v>
                </c:pt>
                <c:pt idx="4303">
                  <c:v>3.7400488529999998</c:v>
                </c:pt>
                <c:pt idx="4304">
                  <c:v>3.5202602199999999</c:v>
                </c:pt>
                <c:pt idx="4305">
                  <c:v>4.2060368710000002</c:v>
                </c:pt>
                <c:pt idx="4306">
                  <c:v>3.1852489070000001</c:v>
                </c:pt>
                <c:pt idx="4307">
                  <c:v>3.244714176</c:v>
                </c:pt>
                <c:pt idx="4308">
                  <c:v>3.4727828629999999</c:v>
                </c:pt>
                <c:pt idx="4309">
                  <c:v>2.8088264889999999</c:v>
                </c:pt>
                <c:pt idx="4310">
                  <c:v>3.7206942070000002</c:v>
                </c:pt>
                <c:pt idx="4311">
                  <c:v>3.9823755680000001</c:v>
                </c:pt>
                <c:pt idx="4312">
                  <c:v>3.5846327690000002</c:v>
                </c:pt>
                <c:pt idx="4313">
                  <c:v>3.4835836910000002</c:v>
                </c:pt>
                <c:pt idx="4314">
                  <c:v>3.9477666</c:v>
                </c:pt>
                <c:pt idx="4315">
                  <c:v>4.0542982390000004</c:v>
                </c:pt>
                <c:pt idx="4316">
                  <c:v>2.5006557759999999</c:v>
                </c:pt>
                <c:pt idx="4317">
                  <c:v>2.1607612399999998</c:v>
                </c:pt>
                <c:pt idx="4318">
                  <c:v>1.9311932599999999</c:v>
                </c:pt>
                <c:pt idx="4319">
                  <c:v>4.2672446720000003</c:v>
                </c:pt>
                <c:pt idx="4320">
                  <c:v>2.4201817860000001</c:v>
                </c:pt>
                <c:pt idx="4322">
                  <c:v>3.9333249189999999</c:v>
                </c:pt>
                <c:pt idx="4323">
                  <c:v>4.4323998659999999</c:v>
                </c:pt>
                <c:pt idx="4324">
                  <c:v>3.51291251</c:v>
                </c:pt>
                <c:pt idx="4325">
                  <c:v>3.5409942339999998</c:v>
                </c:pt>
                <c:pt idx="4326">
                  <c:v>3.9051996940000002</c:v>
                </c:pt>
                <c:pt idx="4327">
                  <c:v>3.8482282250000002</c:v>
                </c:pt>
                <c:pt idx="4329">
                  <c:v>-2.0531110359999998</c:v>
                </c:pt>
                <c:pt idx="4330">
                  <c:v>0.82253177099999997</c:v>
                </c:pt>
                <c:pt idx="4331">
                  <c:v>0.24625796699999999</c:v>
                </c:pt>
                <c:pt idx="4332">
                  <c:v>3.137612501</c:v>
                </c:pt>
                <c:pt idx="4333">
                  <c:v>-4.000757557</c:v>
                </c:pt>
                <c:pt idx="4334">
                  <c:v>4.1868817500000004</c:v>
                </c:pt>
                <c:pt idx="4335">
                  <c:v>4.1275024499999997</c:v>
                </c:pt>
                <c:pt idx="4337">
                  <c:v>4.2699830460000001</c:v>
                </c:pt>
                <c:pt idx="4338">
                  <c:v>2.3360781149999998</c:v>
                </c:pt>
                <c:pt idx="4339">
                  <c:v>2.5114222169999998</c:v>
                </c:pt>
                <c:pt idx="4340">
                  <c:v>0.90273030200000004</c:v>
                </c:pt>
                <c:pt idx="4341">
                  <c:v>2.098402155</c:v>
                </c:pt>
                <c:pt idx="4342">
                  <c:v>4.0063338440000003</c:v>
                </c:pt>
                <c:pt idx="4343">
                  <c:v>2.4813031909999999</c:v>
                </c:pt>
                <c:pt idx="4344">
                  <c:v>3.4799938199999998</c:v>
                </c:pt>
                <c:pt idx="4346">
                  <c:v>3.5623178809999998</c:v>
                </c:pt>
                <c:pt idx="4347">
                  <c:v>-1.79150228</c:v>
                </c:pt>
                <c:pt idx="4348">
                  <c:v>2.7005917959999999</c:v>
                </c:pt>
                <c:pt idx="4349">
                  <c:v>-3.6741145930000001</c:v>
                </c:pt>
                <c:pt idx="4350">
                  <c:v>3.6577375879999998</c:v>
                </c:pt>
                <c:pt idx="4351">
                  <c:v>1.504868887</c:v>
                </c:pt>
                <c:pt idx="4352">
                  <c:v>3.1422644790000001</c:v>
                </c:pt>
                <c:pt idx="4353">
                  <c:v>3.587545397</c:v>
                </c:pt>
                <c:pt idx="4354">
                  <c:v>2.279894122</c:v>
                </c:pt>
                <c:pt idx="4355">
                  <c:v>0.66835818300000005</c:v>
                </c:pt>
                <c:pt idx="4356">
                  <c:v>3.4787954829999999</c:v>
                </c:pt>
                <c:pt idx="4357">
                  <c:v>1.354319952</c:v>
                </c:pt>
                <c:pt idx="4359">
                  <c:v>2.4268479030000001</c:v>
                </c:pt>
                <c:pt idx="4360">
                  <c:v>3.63774467</c:v>
                </c:pt>
                <c:pt idx="4361">
                  <c:v>3.238882211</c:v>
                </c:pt>
                <c:pt idx="4363">
                  <c:v>3.0677436610000002</c:v>
                </c:pt>
                <c:pt idx="4364">
                  <c:v>3.4111460409999999</c:v>
                </c:pt>
                <c:pt idx="4365">
                  <c:v>2.4914586920000001</c:v>
                </c:pt>
                <c:pt idx="4366">
                  <c:v>-1.648036225</c:v>
                </c:pt>
                <c:pt idx="4367">
                  <c:v>1.354278063</c:v>
                </c:pt>
                <c:pt idx="4368">
                  <c:v>0.72068723000000001</c:v>
                </c:pt>
                <c:pt idx="4369">
                  <c:v>3.502234005</c:v>
                </c:pt>
                <c:pt idx="4370">
                  <c:v>4.2180525019999999</c:v>
                </c:pt>
                <c:pt idx="4371">
                  <c:v>2.890771032</c:v>
                </c:pt>
                <c:pt idx="4372">
                  <c:v>3.7019435440000001</c:v>
                </c:pt>
                <c:pt idx="4373">
                  <c:v>2.12065328</c:v>
                </c:pt>
                <c:pt idx="4374">
                  <c:v>4.0228381969999996</c:v>
                </c:pt>
                <c:pt idx="4375">
                  <c:v>3.9944348989999998</c:v>
                </c:pt>
                <c:pt idx="4376">
                  <c:v>3.831368898</c:v>
                </c:pt>
                <c:pt idx="4378">
                  <c:v>4.313370087</c:v>
                </c:pt>
                <c:pt idx="4379">
                  <c:v>3.4238095959999999</c:v>
                </c:pt>
                <c:pt idx="4380">
                  <c:v>3.6051428400000001</c:v>
                </c:pt>
                <c:pt idx="4381">
                  <c:v>-3.051771993</c:v>
                </c:pt>
                <c:pt idx="4382">
                  <c:v>-1.218209477</c:v>
                </c:pt>
                <c:pt idx="4383">
                  <c:v>-0.84441722100000005</c:v>
                </c:pt>
                <c:pt idx="4384">
                  <c:v>4.3138565690000004</c:v>
                </c:pt>
                <c:pt idx="4385">
                  <c:v>3.1385078499999999</c:v>
                </c:pt>
                <c:pt idx="4386">
                  <c:v>4.1905435070000001</c:v>
                </c:pt>
                <c:pt idx="4387">
                  <c:v>3.9285240959999999</c:v>
                </c:pt>
                <c:pt idx="4388">
                  <c:v>2.788231203</c:v>
                </c:pt>
                <c:pt idx="4389">
                  <c:v>3.8010486170000002</c:v>
                </c:pt>
                <c:pt idx="4390">
                  <c:v>3.419752382</c:v>
                </c:pt>
                <c:pt idx="4391">
                  <c:v>4.0932061659999999</c:v>
                </c:pt>
                <c:pt idx="4392">
                  <c:v>2.8299068859999998</c:v>
                </c:pt>
                <c:pt idx="4393">
                  <c:v>0.96404381400000005</c:v>
                </c:pt>
                <c:pt idx="4394">
                  <c:v>0.293152992</c:v>
                </c:pt>
                <c:pt idx="4395">
                  <c:v>2.6409353910000002</c:v>
                </c:pt>
                <c:pt idx="4396">
                  <c:v>3.759043745</c:v>
                </c:pt>
                <c:pt idx="4398">
                  <c:v>4.1610198870000001</c:v>
                </c:pt>
                <c:pt idx="4400">
                  <c:v>3.7548971820000001</c:v>
                </c:pt>
                <c:pt idx="4401">
                  <c:v>2.443403918</c:v>
                </c:pt>
                <c:pt idx="4402">
                  <c:v>0.141751555</c:v>
                </c:pt>
                <c:pt idx="4403">
                  <c:v>2.4098827090000001</c:v>
                </c:pt>
                <c:pt idx="4404">
                  <c:v>2.6965498509999999</c:v>
                </c:pt>
                <c:pt idx="4405">
                  <c:v>3.9613765760000001</c:v>
                </c:pt>
                <c:pt idx="4406">
                  <c:v>0.31669130699999998</c:v>
                </c:pt>
                <c:pt idx="4408">
                  <c:v>3.994135773</c:v>
                </c:pt>
                <c:pt idx="4409">
                  <c:v>3.9597864920000001</c:v>
                </c:pt>
                <c:pt idx="4410">
                  <c:v>-0.29007665900000001</c:v>
                </c:pt>
                <c:pt idx="4411">
                  <c:v>2.8199988170000001</c:v>
                </c:pt>
                <c:pt idx="4412">
                  <c:v>-1.063111814</c:v>
                </c:pt>
                <c:pt idx="4413">
                  <c:v>0.56950764600000003</c:v>
                </c:pt>
                <c:pt idx="4415">
                  <c:v>2.0984635780000001</c:v>
                </c:pt>
                <c:pt idx="4416">
                  <c:v>0.28170403500000002</c:v>
                </c:pt>
                <c:pt idx="4417">
                  <c:v>3.1461028130000002</c:v>
                </c:pt>
                <c:pt idx="4418">
                  <c:v>3.364634042</c:v>
                </c:pt>
                <c:pt idx="4419">
                  <c:v>2.2966982219999998</c:v>
                </c:pt>
                <c:pt idx="4420">
                  <c:v>-1.8006724279999999</c:v>
                </c:pt>
                <c:pt idx="4421">
                  <c:v>4.15448197</c:v>
                </c:pt>
                <c:pt idx="4422">
                  <c:v>4.1088714749999999</c:v>
                </c:pt>
                <c:pt idx="4423">
                  <c:v>4.2526161519999999</c:v>
                </c:pt>
                <c:pt idx="4424">
                  <c:v>2.9604412290000002</c:v>
                </c:pt>
                <c:pt idx="4426">
                  <c:v>2.2950116669999998</c:v>
                </c:pt>
                <c:pt idx="4427">
                  <c:v>2.7823371469999998</c:v>
                </c:pt>
                <c:pt idx="4428">
                  <c:v>3.8354581909999999</c:v>
                </c:pt>
                <c:pt idx="4429">
                  <c:v>4.3922118079999999</c:v>
                </c:pt>
                <c:pt idx="4430">
                  <c:v>3.5213484049999999</c:v>
                </c:pt>
                <c:pt idx="4431">
                  <c:v>4.1464292199999999</c:v>
                </c:pt>
                <c:pt idx="4432">
                  <c:v>1.6213454709999999</c:v>
                </c:pt>
                <c:pt idx="4433">
                  <c:v>1.474515711</c:v>
                </c:pt>
                <c:pt idx="4434">
                  <c:v>3.2017903720000001</c:v>
                </c:pt>
                <c:pt idx="4435">
                  <c:v>2.9532294710000002</c:v>
                </c:pt>
                <c:pt idx="4436">
                  <c:v>2.6143066849999999</c:v>
                </c:pt>
                <c:pt idx="4437">
                  <c:v>3.9057693360000001</c:v>
                </c:pt>
                <c:pt idx="4438">
                  <c:v>1.789844607</c:v>
                </c:pt>
                <c:pt idx="4441">
                  <c:v>3.4369335740000002</c:v>
                </c:pt>
                <c:pt idx="4442">
                  <c:v>3.7333704089999999</c:v>
                </c:pt>
                <c:pt idx="4443">
                  <c:v>4.2157432049999999</c:v>
                </c:pt>
                <c:pt idx="4444">
                  <c:v>0.15923245599999999</c:v>
                </c:pt>
                <c:pt idx="4445">
                  <c:v>4.2415774920000002</c:v>
                </c:pt>
                <c:pt idx="4446">
                  <c:v>3.919154711</c:v>
                </c:pt>
                <c:pt idx="4447">
                  <c:v>3.447034613</c:v>
                </c:pt>
                <c:pt idx="4448">
                  <c:v>-5.5157721300000002</c:v>
                </c:pt>
                <c:pt idx="4449">
                  <c:v>3.6609584989999999</c:v>
                </c:pt>
                <c:pt idx="4450">
                  <c:v>3.3320709160000002</c:v>
                </c:pt>
                <c:pt idx="4451">
                  <c:v>2.2112017819999998</c:v>
                </c:pt>
                <c:pt idx="4452">
                  <c:v>3.8888710039999999</c:v>
                </c:pt>
                <c:pt idx="4453">
                  <c:v>3.6587223070000001</c:v>
                </c:pt>
                <c:pt idx="4454">
                  <c:v>1.392231805</c:v>
                </c:pt>
                <c:pt idx="4455">
                  <c:v>2.917290172</c:v>
                </c:pt>
                <c:pt idx="4456">
                  <c:v>4.0709442579999999</c:v>
                </c:pt>
                <c:pt idx="4457">
                  <c:v>2.434150995</c:v>
                </c:pt>
                <c:pt idx="4458">
                  <c:v>2.3717016929999999</c:v>
                </c:pt>
                <c:pt idx="4459">
                  <c:v>3.6023724399999999</c:v>
                </c:pt>
                <c:pt idx="4460">
                  <c:v>2.8869445640000002</c:v>
                </c:pt>
                <c:pt idx="4461">
                  <c:v>3.9313880010000002</c:v>
                </c:pt>
                <c:pt idx="4462">
                  <c:v>4.0565231119999998</c:v>
                </c:pt>
                <c:pt idx="4463">
                  <c:v>3.8639728070000001</c:v>
                </c:pt>
                <c:pt idx="4465">
                  <c:v>4.0576874199999997</c:v>
                </c:pt>
                <c:pt idx="4466">
                  <c:v>4.1930825690000004</c:v>
                </c:pt>
                <c:pt idx="4467">
                  <c:v>2.6912464520000001</c:v>
                </c:pt>
                <c:pt idx="4468">
                  <c:v>1.0911117109999999</c:v>
                </c:pt>
                <c:pt idx="4469">
                  <c:v>3.855459288</c:v>
                </c:pt>
                <c:pt idx="4471">
                  <c:v>3.860490763</c:v>
                </c:pt>
                <c:pt idx="4472">
                  <c:v>1.135684068</c:v>
                </c:pt>
                <c:pt idx="4473">
                  <c:v>3.4353914990000001</c:v>
                </c:pt>
                <c:pt idx="4474">
                  <c:v>2.721362778</c:v>
                </c:pt>
                <c:pt idx="4475">
                  <c:v>3.1407738200000002</c:v>
                </c:pt>
                <c:pt idx="4476">
                  <c:v>3.3478895909999999</c:v>
                </c:pt>
                <c:pt idx="4477">
                  <c:v>3.7834090530000002</c:v>
                </c:pt>
                <c:pt idx="4478">
                  <c:v>3.0705902639999998</c:v>
                </c:pt>
                <c:pt idx="4480">
                  <c:v>1.097544946</c:v>
                </c:pt>
                <c:pt idx="4481">
                  <c:v>3.3301117699999998</c:v>
                </c:pt>
                <c:pt idx="4482">
                  <c:v>3.8018107190000001</c:v>
                </c:pt>
                <c:pt idx="4484">
                  <c:v>4.1021473820000001</c:v>
                </c:pt>
                <c:pt idx="4485">
                  <c:v>1.770427408</c:v>
                </c:pt>
                <c:pt idx="4486">
                  <c:v>3.2463759350000001</c:v>
                </c:pt>
                <c:pt idx="4487">
                  <c:v>4.2025748470000002</c:v>
                </c:pt>
                <c:pt idx="4488">
                  <c:v>3.8672205239999999</c:v>
                </c:pt>
                <c:pt idx="4489">
                  <c:v>0.40731660400000003</c:v>
                </c:pt>
                <c:pt idx="4490">
                  <c:v>-1.340622414</c:v>
                </c:pt>
                <c:pt idx="4491">
                  <c:v>0.299815265</c:v>
                </c:pt>
                <c:pt idx="4492">
                  <c:v>4.0727592220000002</c:v>
                </c:pt>
                <c:pt idx="4493">
                  <c:v>3.9376621589999998</c:v>
                </c:pt>
                <c:pt idx="4494">
                  <c:v>2.6741091240000001</c:v>
                </c:pt>
                <c:pt idx="4495">
                  <c:v>2.0668163919999998</c:v>
                </c:pt>
                <c:pt idx="4496">
                  <c:v>2.2953213720000001</c:v>
                </c:pt>
                <c:pt idx="4497">
                  <c:v>3.1579673509999999</c:v>
                </c:pt>
                <c:pt idx="4499">
                  <c:v>2.6503614710000001</c:v>
                </c:pt>
                <c:pt idx="4501">
                  <c:v>2.4113100109999999</c:v>
                </c:pt>
                <c:pt idx="4503">
                  <c:v>3.88036811</c:v>
                </c:pt>
                <c:pt idx="4504">
                  <c:v>3.9520237869999999</c:v>
                </c:pt>
                <c:pt idx="4505">
                  <c:v>3.8091642650000002</c:v>
                </c:pt>
                <c:pt idx="4506">
                  <c:v>3.1559172809999998</c:v>
                </c:pt>
                <c:pt idx="4507">
                  <c:v>1.5299897149999999</c:v>
                </c:pt>
                <c:pt idx="4508">
                  <c:v>3.3842616319999999</c:v>
                </c:pt>
                <c:pt idx="4509">
                  <c:v>3.3028317700000001</c:v>
                </c:pt>
                <c:pt idx="4511">
                  <c:v>3.973922607</c:v>
                </c:pt>
                <c:pt idx="4512">
                  <c:v>3.4136363090000001</c:v>
                </c:pt>
                <c:pt idx="4513">
                  <c:v>3.6890340180000001</c:v>
                </c:pt>
                <c:pt idx="4514">
                  <c:v>2.3462758780000001</c:v>
                </c:pt>
                <c:pt idx="4515">
                  <c:v>2.8763381620000001</c:v>
                </c:pt>
                <c:pt idx="4516">
                  <c:v>3.782312873</c:v>
                </c:pt>
                <c:pt idx="4517">
                  <c:v>3.5775683229999999</c:v>
                </c:pt>
                <c:pt idx="4518">
                  <c:v>2.8883984599999999</c:v>
                </c:pt>
                <c:pt idx="4519">
                  <c:v>4.0933085240000002</c:v>
                </c:pt>
                <c:pt idx="4520">
                  <c:v>2.5820588679999998</c:v>
                </c:pt>
                <c:pt idx="4521">
                  <c:v>3.5453687230000002</c:v>
                </c:pt>
                <c:pt idx="4523">
                  <c:v>3.5846051330000002</c:v>
                </c:pt>
                <c:pt idx="4524">
                  <c:v>2.2638708790000002</c:v>
                </c:pt>
                <c:pt idx="4525">
                  <c:v>3.2252606099999999</c:v>
                </c:pt>
                <c:pt idx="4526">
                  <c:v>2.374088693</c:v>
                </c:pt>
                <c:pt idx="4527">
                  <c:v>4.0854605680000002</c:v>
                </c:pt>
                <c:pt idx="4528">
                  <c:v>4.3122611739999996</c:v>
                </c:pt>
                <c:pt idx="4530">
                  <c:v>1.7914264449999999</c:v>
                </c:pt>
                <c:pt idx="4531">
                  <c:v>3.0112367149999999</c:v>
                </c:pt>
                <c:pt idx="4532">
                  <c:v>1.242141664</c:v>
                </c:pt>
                <c:pt idx="4533">
                  <c:v>2.0071646090000002</c:v>
                </c:pt>
                <c:pt idx="4535">
                  <c:v>1.5486297849999999</c:v>
                </c:pt>
                <c:pt idx="4536">
                  <c:v>0.45787808299999999</c:v>
                </c:pt>
                <c:pt idx="4537">
                  <c:v>3.1341428379999998</c:v>
                </c:pt>
                <c:pt idx="4538">
                  <c:v>3.4933903059999998</c:v>
                </c:pt>
                <c:pt idx="4539">
                  <c:v>3.4185920589999998</c:v>
                </c:pt>
                <c:pt idx="4541">
                  <c:v>1.2938796889999999</c:v>
                </c:pt>
                <c:pt idx="4542">
                  <c:v>2.2412459519999999</c:v>
                </c:pt>
                <c:pt idx="4543">
                  <c:v>4.0399487900000004</c:v>
                </c:pt>
                <c:pt idx="4544">
                  <c:v>3.3434159499999998</c:v>
                </c:pt>
                <c:pt idx="4545">
                  <c:v>3.1577166939999999</c:v>
                </c:pt>
                <c:pt idx="4547">
                  <c:v>2.553508195</c:v>
                </c:pt>
                <c:pt idx="4548">
                  <c:v>2.152329494</c:v>
                </c:pt>
                <c:pt idx="4549">
                  <c:v>0.69559188900000002</c:v>
                </c:pt>
                <c:pt idx="4550">
                  <c:v>2.7773184070000001</c:v>
                </c:pt>
                <c:pt idx="4551">
                  <c:v>2.6157350670000001</c:v>
                </c:pt>
                <c:pt idx="4552">
                  <c:v>2.107256311</c:v>
                </c:pt>
                <c:pt idx="4553">
                  <c:v>3.5323832820000001</c:v>
                </c:pt>
                <c:pt idx="4554">
                  <c:v>2.81607026</c:v>
                </c:pt>
                <c:pt idx="4555">
                  <c:v>3.9166034500000002</c:v>
                </c:pt>
                <c:pt idx="4556">
                  <c:v>3.7986233770000002</c:v>
                </c:pt>
                <c:pt idx="4557">
                  <c:v>-2.4832303520000001</c:v>
                </c:pt>
                <c:pt idx="4558">
                  <c:v>0.39560494099999999</c:v>
                </c:pt>
                <c:pt idx="4559">
                  <c:v>4.3638610379999996</c:v>
                </c:pt>
                <c:pt idx="4560">
                  <c:v>3.5426414629999998</c:v>
                </c:pt>
                <c:pt idx="4561">
                  <c:v>3.623580257</c:v>
                </c:pt>
                <c:pt idx="4562">
                  <c:v>2.346788262</c:v>
                </c:pt>
                <c:pt idx="4563">
                  <c:v>2.2642396890000001</c:v>
                </c:pt>
                <c:pt idx="4564">
                  <c:v>3.514036548</c:v>
                </c:pt>
                <c:pt idx="4565">
                  <c:v>1.907222142</c:v>
                </c:pt>
                <c:pt idx="4566">
                  <c:v>3.6568208200000001</c:v>
                </c:pt>
                <c:pt idx="4567">
                  <c:v>-3.9116871120000001</c:v>
                </c:pt>
                <c:pt idx="4568">
                  <c:v>-0.26020577499999997</c:v>
                </c:pt>
                <c:pt idx="4569">
                  <c:v>-0.59450224500000004</c:v>
                </c:pt>
                <c:pt idx="4570">
                  <c:v>3.824318962</c:v>
                </c:pt>
                <c:pt idx="4571">
                  <c:v>4.0485190080000004</c:v>
                </c:pt>
                <c:pt idx="4573">
                  <c:v>1.714045311</c:v>
                </c:pt>
                <c:pt idx="4574">
                  <c:v>2.555178358</c:v>
                </c:pt>
                <c:pt idx="4575">
                  <c:v>-0.12933494400000001</c:v>
                </c:pt>
                <c:pt idx="4576">
                  <c:v>3.4209995179999999</c:v>
                </c:pt>
                <c:pt idx="4577">
                  <c:v>1.546754229</c:v>
                </c:pt>
                <c:pt idx="4578">
                  <c:v>2.8375252030000002</c:v>
                </c:pt>
                <c:pt idx="4579">
                  <c:v>3.9723470789999999</c:v>
                </c:pt>
                <c:pt idx="4580">
                  <c:v>2.3349511459999999</c:v>
                </c:pt>
                <c:pt idx="4581">
                  <c:v>3.8506063359999998</c:v>
                </c:pt>
                <c:pt idx="4582">
                  <c:v>1.965802386</c:v>
                </c:pt>
                <c:pt idx="4583">
                  <c:v>4.4358853280000003</c:v>
                </c:pt>
                <c:pt idx="4585">
                  <c:v>4.1714225430000003</c:v>
                </c:pt>
                <c:pt idx="4588">
                  <c:v>3.2059313399999998</c:v>
                </c:pt>
                <c:pt idx="4589">
                  <c:v>3.0679533540000001</c:v>
                </c:pt>
                <c:pt idx="4590">
                  <c:v>2.641118718</c:v>
                </c:pt>
                <c:pt idx="4591">
                  <c:v>2.9239976849999998</c:v>
                </c:pt>
                <c:pt idx="4593">
                  <c:v>3.4991573570000001</c:v>
                </c:pt>
                <c:pt idx="4594">
                  <c:v>-1.239470243</c:v>
                </c:pt>
                <c:pt idx="4595">
                  <c:v>2.7959582059999999</c:v>
                </c:pt>
                <c:pt idx="4596">
                  <c:v>2.4714229329999999</c:v>
                </c:pt>
                <c:pt idx="4597">
                  <c:v>3.5066466300000001</c:v>
                </c:pt>
                <c:pt idx="4598">
                  <c:v>2.0452522740000001</c:v>
                </c:pt>
                <c:pt idx="4599">
                  <c:v>-1.239320456</c:v>
                </c:pt>
                <c:pt idx="4600">
                  <c:v>3.628787816</c:v>
                </c:pt>
                <c:pt idx="4601">
                  <c:v>3.9133968000000001</c:v>
                </c:pt>
                <c:pt idx="4602">
                  <c:v>3.7262147360000002</c:v>
                </c:pt>
                <c:pt idx="4603">
                  <c:v>-9.5984928999999997E-2</c:v>
                </c:pt>
                <c:pt idx="4604">
                  <c:v>-3.6973048890000002</c:v>
                </c:pt>
                <c:pt idx="4605">
                  <c:v>4.4337732230000002</c:v>
                </c:pt>
                <c:pt idx="4606">
                  <c:v>3.773111154</c:v>
                </c:pt>
                <c:pt idx="4607">
                  <c:v>4.3010288379999997</c:v>
                </c:pt>
                <c:pt idx="4608">
                  <c:v>0.50755353599999997</c:v>
                </c:pt>
                <c:pt idx="4609">
                  <c:v>4.1937504189999997</c:v>
                </c:pt>
                <c:pt idx="4611">
                  <c:v>2.838728235</c:v>
                </c:pt>
                <c:pt idx="4612">
                  <c:v>3.7414597230000002</c:v>
                </c:pt>
                <c:pt idx="4613">
                  <c:v>2.2446459750000001</c:v>
                </c:pt>
                <c:pt idx="4614">
                  <c:v>4.2169361209999998</c:v>
                </c:pt>
                <c:pt idx="4615">
                  <c:v>4.0111616789999998</c:v>
                </c:pt>
                <c:pt idx="4616">
                  <c:v>3.6765825620000001</c:v>
                </c:pt>
                <c:pt idx="4617">
                  <c:v>3.2258261890000002</c:v>
                </c:pt>
                <c:pt idx="4618">
                  <c:v>-1.042715074</c:v>
                </c:pt>
                <c:pt idx="4619">
                  <c:v>3.0713375109999999</c:v>
                </c:pt>
                <c:pt idx="4621">
                  <c:v>2.9727209729999999</c:v>
                </c:pt>
                <c:pt idx="4622">
                  <c:v>2.2982505010000001</c:v>
                </c:pt>
                <c:pt idx="4623">
                  <c:v>3.664012064</c:v>
                </c:pt>
                <c:pt idx="4624">
                  <c:v>2.3180959780000001</c:v>
                </c:pt>
                <c:pt idx="4625">
                  <c:v>4.0532507320000004</c:v>
                </c:pt>
                <c:pt idx="4626">
                  <c:v>2.4510760399999998</c:v>
                </c:pt>
                <c:pt idx="4627">
                  <c:v>3.9530100890000002</c:v>
                </c:pt>
                <c:pt idx="4629">
                  <c:v>1.6798342100000001</c:v>
                </c:pt>
                <c:pt idx="4630">
                  <c:v>3.917262874</c:v>
                </c:pt>
                <c:pt idx="4631">
                  <c:v>3.895155114</c:v>
                </c:pt>
                <c:pt idx="4632">
                  <c:v>3.9519665160000002</c:v>
                </c:pt>
                <c:pt idx="4633">
                  <c:v>1.157858667</c:v>
                </c:pt>
                <c:pt idx="4634">
                  <c:v>2.892625502</c:v>
                </c:pt>
                <c:pt idx="4635">
                  <c:v>4.3167435010000004</c:v>
                </c:pt>
                <c:pt idx="4636">
                  <c:v>3.2234580639999999</c:v>
                </c:pt>
                <c:pt idx="4637">
                  <c:v>3.622920658</c:v>
                </c:pt>
                <c:pt idx="4638">
                  <c:v>1.54143724</c:v>
                </c:pt>
                <c:pt idx="4639">
                  <c:v>2.3450765160000002</c:v>
                </c:pt>
                <c:pt idx="4640">
                  <c:v>-3.0070460130000001</c:v>
                </c:pt>
                <c:pt idx="4641">
                  <c:v>3.022268446</c:v>
                </c:pt>
                <c:pt idx="4642">
                  <c:v>4.284880362</c:v>
                </c:pt>
                <c:pt idx="4643">
                  <c:v>2.2273163170000001</c:v>
                </c:pt>
                <c:pt idx="4644">
                  <c:v>2.2703262460000002</c:v>
                </c:pt>
                <c:pt idx="4645">
                  <c:v>4.2239353499999996</c:v>
                </c:pt>
                <c:pt idx="4646">
                  <c:v>3.3030633379999998</c:v>
                </c:pt>
                <c:pt idx="4648">
                  <c:v>4.2414691419999997</c:v>
                </c:pt>
                <c:pt idx="4649">
                  <c:v>3.7966041330000002</c:v>
                </c:pt>
                <c:pt idx="4650">
                  <c:v>3.4951000190000001</c:v>
                </c:pt>
                <c:pt idx="4651">
                  <c:v>3.26463641</c:v>
                </c:pt>
                <c:pt idx="4652">
                  <c:v>1.8887978110000001</c:v>
                </c:pt>
                <c:pt idx="4653">
                  <c:v>3.953293747</c:v>
                </c:pt>
                <c:pt idx="4654">
                  <c:v>3.6267875159999998</c:v>
                </c:pt>
                <c:pt idx="4655">
                  <c:v>3.9197219990000001</c:v>
                </c:pt>
                <c:pt idx="4656">
                  <c:v>4.3714172509999996</c:v>
                </c:pt>
                <c:pt idx="4657">
                  <c:v>2.182779869</c:v>
                </c:pt>
                <c:pt idx="4658">
                  <c:v>4.2639138980000002</c:v>
                </c:pt>
                <c:pt idx="4659">
                  <c:v>3.7256528150000001</c:v>
                </c:pt>
                <c:pt idx="4661">
                  <c:v>4.0852039309999997</c:v>
                </c:pt>
                <c:pt idx="4662">
                  <c:v>3.9316720520000001</c:v>
                </c:pt>
                <c:pt idx="4663">
                  <c:v>4.2426797279999997</c:v>
                </c:pt>
                <c:pt idx="4664">
                  <c:v>2.9967476560000001</c:v>
                </c:pt>
                <c:pt idx="4665">
                  <c:v>3.4778760430000002</c:v>
                </c:pt>
                <c:pt idx="4666">
                  <c:v>3.4391887890000001</c:v>
                </c:pt>
                <c:pt idx="4668">
                  <c:v>3.5447133179999999</c:v>
                </c:pt>
                <c:pt idx="4669">
                  <c:v>2.8579428729999998</c:v>
                </c:pt>
                <c:pt idx="4670">
                  <c:v>3.9997607519999998</c:v>
                </c:pt>
                <c:pt idx="4671">
                  <c:v>4.168864288</c:v>
                </c:pt>
                <c:pt idx="4672">
                  <c:v>3.8600667230000001</c:v>
                </c:pt>
                <c:pt idx="4673">
                  <c:v>2.8882129299999999</c:v>
                </c:pt>
                <c:pt idx="4674">
                  <c:v>3.1280622710000001</c:v>
                </c:pt>
                <c:pt idx="4675">
                  <c:v>3.7175598339999998</c:v>
                </c:pt>
                <c:pt idx="4676">
                  <c:v>3.5894933870000001</c:v>
                </c:pt>
                <c:pt idx="4677">
                  <c:v>3.609562017</c:v>
                </c:pt>
                <c:pt idx="4678">
                  <c:v>4.4184547739999998</c:v>
                </c:pt>
                <c:pt idx="4679">
                  <c:v>3.781820352</c:v>
                </c:pt>
                <c:pt idx="4680">
                  <c:v>1.749052686</c:v>
                </c:pt>
                <c:pt idx="4681">
                  <c:v>2.4638132289999999</c:v>
                </c:pt>
                <c:pt idx="4682">
                  <c:v>3.8934645419999998</c:v>
                </c:pt>
                <c:pt idx="4683">
                  <c:v>1.0199026879999999</c:v>
                </c:pt>
                <c:pt idx="4684">
                  <c:v>3.8932242399999999</c:v>
                </c:pt>
                <c:pt idx="4686">
                  <c:v>4.0821398369999997</c:v>
                </c:pt>
                <c:pt idx="4687">
                  <c:v>2.0545225010000001</c:v>
                </c:pt>
                <c:pt idx="4688">
                  <c:v>4.4536518630000002</c:v>
                </c:pt>
                <c:pt idx="4689">
                  <c:v>4.0990290360000001</c:v>
                </c:pt>
                <c:pt idx="4690">
                  <c:v>1.414311968</c:v>
                </c:pt>
                <c:pt idx="4691">
                  <c:v>0.43307584500000001</c:v>
                </c:pt>
                <c:pt idx="4692">
                  <c:v>3.980623188</c:v>
                </c:pt>
                <c:pt idx="4693">
                  <c:v>3.110570831</c:v>
                </c:pt>
                <c:pt idx="4694">
                  <c:v>1.777924396</c:v>
                </c:pt>
                <c:pt idx="4695">
                  <c:v>4.0680876570000004</c:v>
                </c:pt>
                <c:pt idx="4696">
                  <c:v>-2.8989778460000002</c:v>
                </c:pt>
                <c:pt idx="4697">
                  <c:v>2.9044332860000002</c:v>
                </c:pt>
                <c:pt idx="4698">
                  <c:v>-2.0568207869999999</c:v>
                </c:pt>
                <c:pt idx="4699">
                  <c:v>-7.6362623000000004E-2</c:v>
                </c:pt>
                <c:pt idx="4700">
                  <c:v>3.1605085650000002</c:v>
                </c:pt>
                <c:pt idx="4701">
                  <c:v>4.002838584</c:v>
                </c:pt>
                <c:pt idx="4702">
                  <c:v>0.76190604100000003</c:v>
                </c:pt>
                <c:pt idx="4703">
                  <c:v>2.1410190299999998</c:v>
                </c:pt>
                <c:pt idx="4704">
                  <c:v>2.287101029</c:v>
                </c:pt>
                <c:pt idx="4705">
                  <c:v>3.7580442139999999</c:v>
                </c:pt>
                <c:pt idx="4706">
                  <c:v>3.334480026</c:v>
                </c:pt>
                <c:pt idx="4707">
                  <c:v>1.799330619</c:v>
                </c:pt>
                <c:pt idx="4708">
                  <c:v>3.21914458</c:v>
                </c:pt>
                <c:pt idx="4709">
                  <c:v>1.8367615610000001</c:v>
                </c:pt>
                <c:pt idx="4710">
                  <c:v>4.419517377</c:v>
                </c:pt>
                <c:pt idx="4711">
                  <c:v>2.2953942070000002</c:v>
                </c:pt>
                <c:pt idx="4712">
                  <c:v>0.620316219</c:v>
                </c:pt>
                <c:pt idx="4713">
                  <c:v>-0.14442513700000001</c:v>
                </c:pt>
                <c:pt idx="4716">
                  <c:v>2.5550710219999999</c:v>
                </c:pt>
                <c:pt idx="4717">
                  <c:v>3.7606143200000002</c:v>
                </c:pt>
                <c:pt idx="4718">
                  <c:v>1.069255533</c:v>
                </c:pt>
                <c:pt idx="4719">
                  <c:v>1.0377706099999999</c:v>
                </c:pt>
                <c:pt idx="4720">
                  <c:v>4.0147073349999998</c:v>
                </c:pt>
                <c:pt idx="4721">
                  <c:v>2.574930111</c:v>
                </c:pt>
                <c:pt idx="4722">
                  <c:v>3.3966538489999998</c:v>
                </c:pt>
                <c:pt idx="4723">
                  <c:v>0.51290626800000005</c:v>
                </c:pt>
                <c:pt idx="4724">
                  <c:v>4.0866435159999996</c:v>
                </c:pt>
                <c:pt idx="4725">
                  <c:v>4.1949796089999998</c:v>
                </c:pt>
                <c:pt idx="4726">
                  <c:v>1.8804786280000001</c:v>
                </c:pt>
                <c:pt idx="4728">
                  <c:v>1.7156098959999999</c:v>
                </c:pt>
                <c:pt idx="4729">
                  <c:v>2.8307961210000001</c:v>
                </c:pt>
                <c:pt idx="4730">
                  <c:v>4.1157833249999998</c:v>
                </c:pt>
                <c:pt idx="4731">
                  <c:v>2.6439606979999999</c:v>
                </c:pt>
                <c:pt idx="4732">
                  <c:v>4.2342509890000004</c:v>
                </c:pt>
                <c:pt idx="4733">
                  <c:v>3.6652344590000001</c:v>
                </c:pt>
                <c:pt idx="4734">
                  <c:v>3.6802865329999999</c:v>
                </c:pt>
                <c:pt idx="4735">
                  <c:v>2.3552976000000001</c:v>
                </c:pt>
                <c:pt idx="4736">
                  <c:v>3.3668792559999998</c:v>
                </c:pt>
                <c:pt idx="4737">
                  <c:v>1.9774925809999999</c:v>
                </c:pt>
                <c:pt idx="4738">
                  <c:v>3.904462696</c:v>
                </c:pt>
                <c:pt idx="4739">
                  <c:v>3.4610850310000001</c:v>
                </c:pt>
                <c:pt idx="4740">
                  <c:v>1.771992604</c:v>
                </c:pt>
                <c:pt idx="4741">
                  <c:v>2.469894515</c:v>
                </c:pt>
                <c:pt idx="4742">
                  <c:v>2.7966038960000001</c:v>
                </c:pt>
                <c:pt idx="4743">
                  <c:v>3.006712759</c:v>
                </c:pt>
                <c:pt idx="4744">
                  <c:v>4.4934335689999996</c:v>
                </c:pt>
                <c:pt idx="4745">
                  <c:v>4.4637277519999996</c:v>
                </c:pt>
                <c:pt idx="4746">
                  <c:v>4.2063497520000004</c:v>
                </c:pt>
                <c:pt idx="4747">
                  <c:v>3.8485025849999999</c:v>
                </c:pt>
                <c:pt idx="4748">
                  <c:v>2.669237952</c:v>
                </c:pt>
                <c:pt idx="4749">
                  <c:v>-2.1265890249999999</c:v>
                </c:pt>
                <c:pt idx="4750">
                  <c:v>-0.66590346</c:v>
                </c:pt>
                <c:pt idx="4751">
                  <c:v>-1.6278746900000001</c:v>
                </c:pt>
                <c:pt idx="4752">
                  <c:v>2.9514205919999998</c:v>
                </c:pt>
                <c:pt idx="4753">
                  <c:v>3.4679066189999999</c:v>
                </c:pt>
                <c:pt idx="4754">
                  <c:v>1.8090373120000001</c:v>
                </c:pt>
                <c:pt idx="4755">
                  <c:v>3.7209545300000002</c:v>
                </c:pt>
                <c:pt idx="4756">
                  <c:v>3.6104739170000002</c:v>
                </c:pt>
                <c:pt idx="4757">
                  <c:v>2.8392212130000001</c:v>
                </c:pt>
                <c:pt idx="4758">
                  <c:v>-0.16042102599999999</c:v>
                </c:pt>
                <c:pt idx="4759">
                  <c:v>3.454373103</c:v>
                </c:pt>
                <c:pt idx="4760">
                  <c:v>3.8448445489999998</c:v>
                </c:pt>
                <c:pt idx="4761">
                  <c:v>3.2157005569999999</c:v>
                </c:pt>
                <c:pt idx="4762">
                  <c:v>3.8879781320000002</c:v>
                </c:pt>
                <c:pt idx="4763">
                  <c:v>2.0658483560000001</c:v>
                </c:pt>
                <c:pt idx="4764">
                  <c:v>4.4517443339999998</c:v>
                </c:pt>
                <c:pt idx="4765">
                  <c:v>4.2577694499999996</c:v>
                </c:pt>
                <c:pt idx="4766">
                  <c:v>1.7578917999999999</c:v>
                </c:pt>
                <c:pt idx="4767">
                  <c:v>2.959515106</c:v>
                </c:pt>
                <c:pt idx="4768">
                  <c:v>3.5612632139999998</c:v>
                </c:pt>
                <c:pt idx="4769">
                  <c:v>3.523816982</c:v>
                </c:pt>
                <c:pt idx="4770">
                  <c:v>1.450036243</c:v>
                </c:pt>
                <c:pt idx="4771">
                  <c:v>1.0929620120000001</c:v>
                </c:pt>
                <c:pt idx="4772">
                  <c:v>0.15402890399999999</c:v>
                </c:pt>
                <c:pt idx="4774">
                  <c:v>1.254924004</c:v>
                </c:pt>
                <c:pt idx="4775">
                  <c:v>3.0026840099999998</c:v>
                </c:pt>
                <c:pt idx="4776">
                  <c:v>2.328655114</c:v>
                </c:pt>
                <c:pt idx="4777">
                  <c:v>0.72551199600000005</c:v>
                </c:pt>
                <c:pt idx="4778">
                  <c:v>4.2371791090000004</c:v>
                </c:pt>
                <c:pt idx="4779">
                  <c:v>3.0326215169999999</c:v>
                </c:pt>
                <c:pt idx="4780">
                  <c:v>3.929342766</c:v>
                </c:pt>
                <c:pt idx="4781">
                  <c:v>3.2910010330000001</c:v>
                </c:pt>
                <c:pt idx="4782">
                  <c:v>3.6732876339999998</c:v>
                </c:pt>
                <c:pt idx="4783">
                  <c:v>3.087453295</c:v>
                </c:pt>
                <c:pt idx="4784">
                  <c:v>3.6816828240000001</c:v>
                </c:pt>
                <c:pt idx="4785">
                  <c:v>2.8636606219999998</c:v>
                </c:pt>
                <c:pt idx="4786">
                  <c:v>4.1115421510000001</c:v>
                </c:pt>
                <c:pt idx="4787">
                  <c:v>0.70619575199999995</c:v>
                </c:pt>
                <c:pt idx="4788">
                  <c:v>1.669193814</c:v>
                </c:pt>
                <c:pt idx="4790">
                  <c:v>2.7230554489999999</c:v>
                </c:pt>
                <c:pt idx="4791">
                  <c:v>4.2119049869999996</c:v>
                </c:pt>
                <c:pt idx="4793">
                  <c:v>2.836258784</c:v>
                </c:pt>
                <c:pt idx="4794">
                  <c:v>4.1244579999999997</c:v>
                </c:pt>
                <c:pt idx="4795">
                  <c:v>3.294856255</c:v>
                </c:pt>
                <c:pt idx="4796">
                  <c:v>1.1464816309999999</c:v>
                </c:pt>
                <c:pt idx="4797">
                  <c:v>3.1434139330000002</c:v>
                </c:pt>
                <c:pt idx="4798">
                  <c:v>2.1334870850000001</c:v>
                </c:pt>
                <c:pt idx="4799">
                  <c:v>2.6265746490000002</c:v>
                </c:pt>
                <c:pt idx="4800">
                  <c:v>1.964727527</c:v>
                </c:pt>
                <c:pt idx="4801">
                  <c:v>2.2782518829999998</c:v>
                </c:pt>
                <c:pt idx="4802">
                  <c:v>3.0823372509999998</c:v>
                </c:pt>
                <c:pt idx="4803">
                  <c:v>3.694903885</c:v>
                </c:pt>
                <c:pt idx="4804">
                  <c:v>3.615766781</c:v>
                </c:pt>
                <c:pt idx="4805">
                  <c:v>3.2198391989999999</c:v>
                </c:pt>
                <c:pt idx="4806">
                  <c:v>4.2755009169999996</c:v>
                </c:pt>
                <c:pt idx="4807">
                  <c:v>1.947196779</c:v>
                </c:pt>
                <c:pt idx="4808">
                  <c:v>3.9420355759999999</c:v>
                </c:pt>
                <c:pt idx="4809">
                  <c:v>-0.382777545</c:v>
                </c:pt>
                <c:pt idx="4810">
                  <c:v>2.9322700390000001</c:v>
                </c:pt>
                <c:pt idx="4811">
                  <c:v>2.7403110869999998</c:v>
                </c:pt>
                <c:pt idx="4812">
                  <c:v>3.1852402729999998</c:v>
                </c:pt>
                <c:pt idx="4813">
                  <c:v>4.1195602620000003</c:v>
                </c:pt>
                <c:pt idx="4814">
                  <c:v>2.040656947</c:v>
                </c:pt>
                <c:pt idx="4815">
                  <c:v>3.2522080839999998</c:v>
                </c:pt>
                <c:pt idx="4817">
                  <c:v>2.6844676380000001</c:v>
                </c:pt>
                <c:pt idx="4818">
                  <c:v>3.9984260909999998</c:v>
                </c:pt>
                <c:pt idx="4819">
                  <c:v>-0.700411059</c:v>
                </c:pt>
                <c:pt idx="4820">
                  <c:v>3.4699419530000002</c:v>
                </c:pt>
                <c:pt idx="4821">
                  <c:v>3.7758775020000002</c:v>
                </c:pt>
                <c:pt idx="4822">
                  <c:v>2.8030540240000001</c:v>
                </c:pt>
                <c:pt idx="4823">
                  <c:v>3.2189500880000002</c:v>
                </c:pt>
                <c:pt idx="4824">
                  <c:v>-0.450478504</c:v>
                </c:pt>
                <c:pt idx="4825">
                  <c:v>4.4365860570000004</c:v>
                </c:pt>
                <c:pt idx="4826">
                  <c:v>3.4126449559999998</c:v>
                </c:pt>
                <c:pt idx="4827">
                  <c:v>4.202662385</c:v>
                </c:pt>
                <c:pt idx="4828">
                  <c:v>-2.0224332839999999</c:v>
                </c:pt>
                <c:pt idx="4829">
                  <c:v>3.4058891710000001</c:v>
                </c:pt>
                <c:pt idx="4830">
                  <c:v>1.161176129</c:v>
                </c:pt>
                <c:pt idx="4831">
                  <c:v>1.8706674720000001</c:v>
                </c:pt>
                <c:pt idx="4832">
                  <c:v>3.9385397420000001</c:v>
                </c:pt>
                <c:pt idx="4833">
                  <c:v>2.8845509759999999</c:v>
                </c:pt>
                <c:pt idx="4834">
                  <c:v>3.4619128739999998</c:v>
                </c:pt>
                <c:pt idx="4835">
                  <c:v>3.8526934590000002</c:v>
                </c:pt>
                <c:pt idx="4836">
                  <c:v>4.277174842</c:v>
                </c:pt>
                <c:pt idx="4837">
                  <c:v>3.9427481580000001</c:v>
                </c:pt>
                <c:pt idx="4838">
                  <c:v>4.2838827840000002</c:v>
                </c:pt>
                <c:pt idx="4839">
                  <c:v>2.8874267100000002</c:v>
                </c:pt>
                <c:pt idx="4840">
                  <c:v>3.978544002</c:v>
                </c:pt>
                <c:pt idx="4841">
                  <c:v>3.4697963860000001</c:v>
                </c:pt>
                <c:pt idx="4842">
                  <c:v>2.2091385510000001</c:v>
                </c:pt>
                <c:pt idx="4843">
                  <c:v>3.1246334099999999</c:v>
                </c:pt>
                <c:pt idx="4844">
                  <c:v>3.5804726210000002</c:v>
                </c:pt>
                <c:pt idx="4845">
                  <c:v>0.20717498300000001</c:v>
                </c:pt>
                <c:pt idx="4846">
                  <c:v>2.998805596</c:v>
                </c:pt>
                <c:pt idx="4847">
                  <c:v>2.422174525</c:v>
                </c:pt>
                <c:pt idx="4848">
                  <c:v>4.2501035759999999</c:v>
                </c:pt>
                <c:pt idx="4849">
                  <c:v>3.3295879350000002</c:v>
                </c:pt>
                <c:pt idx="4850">
                  <c:v>-0.90375385799999997</c:v>
                </c:pt>
                <c:pt idx="4851">
                  <c:v>3.2635311570000001</c:v>
                </c:pt>
                <c:pt idx="4852">
                  <c:v>2.9676801689999999</c:v>
                </c:pt>
                <c:pt idx="4853">
                  <c:v>3.966075655</c:v>
                </c:pt>
                <c:pt idx="4854">
                  <c:v>2.6413083249999998</c:v>
                </c:pt>
                <c:pt idx="4855">
                  <c:v>4.1435474589999997</c:v>
                </c:pt>
                <c:pt idx="4856">
                  <c:v>3.8573977240000001</c:v>
                </c:pt>
                <c:pt idx="4858">
                  <c:v>3.9650498750000001</c:v>
                </c:pt>
                <c:pt idx="4859">
                  <c:v>1.734591446</c:v>
                </c:pt>
                <c:pt idx="4860">
                  <c:v>2.920074193</c:v>
                </c:pt>
                <c:pt idx="4861">
                  <c:v>2.6764842670000002</c:v>
                </c:pt>
                <c:pt idx="4862">
                  <c:v>4.1786724839999998</c:v>
                </c:pt>
                <c:pt idx="4863">
                  <c:v>2.7792227920000001</c:v>
                </c:pt>
                <c:pt idx="4864">
                  <c:v>2.3870997850000002</c:v>
                </c:pt>
                <c:pt idx="4865">
                  <c:v>2.353423254</c:v>
                </c:pt>
                <c:pt idx="4866">
                  <c:v>1.02271574</c:v>
                </c:pt>
                <c:pt idx="4867">
                  <c:v>3.126894021</c:v>
                </c:pt>
                <c:pt idx="4868">
                  <c:v>3.6688364629999999</c:v>
                </c:pt>
                <c:pt idx="4869">
                  <c:v>4.1033878110000002</c:v>
                </c:pt>
                <c:pt idx="4870">
                  <c:v>3.7036506720000002</c:v>
                </c:pt>
                <c:pt idx="4871">
                  <c:v>2.2784805819999998</c:v>
                </c:pt>
                <c:pt idx="4872">
                  <c:v>4.2066116259999999</c:v>
                </c:pt>
                <c:pt idx="4873">
                  <c:v>3.7246560959999999</c:v>
                </c:pt>
                <c:pt idx="4874">
                  <c:v>0.90360861199999998</c:v>
                </c:pt>
                <c:pt idx="4875">
                  <c:v>3.813539998</c:v>
                </c:pt>
                <c:pt idx="4876">
                  <c:v>-0.128493468</c:v>
                </c:pt>
                <c:pt idx="4877">
                  <c:v>4.0538585439999997</c:v>
                </c:pt>
                <c:pt idx="4878">
                  <c:v>3.7959089380000002</c:v>
                </c:pt>
                <c:pt idx="4879">
                  <c:v>3.6585073010000002</c:v>
                </c:pt>
                <c:pt idx="4880">
                  <c:v>3.9737133469999999</c:v>
                </c:pt>
                <c:pt idx="4881">
                  <c:v>3.0865613289999998</c:v>
                </c:pt>
                <c:pt idx="4882">
                  <c:v>4.418053961</c:v>
                </c:pt>
                <c:pt idx="4883">
                  <c:v>3.505510664</c:v>
                </c:pt>
                <c:pt idx="4884">
                  <c:v>2.2351371769999999</c:v>
                </c:pt>
                <c:pt idx="4885">
                  <c:v>4.5971979520000001</c:v>
                </c:pt>
                <c:pt idx="4886">
                  <c:v>3.4260938520000002</c:v>
                </c:pt>
                <c:pt idx="4887">
                  <c:v>2.5119901900000001</c:v>
                </c:pt>
                <c:pt idx="4888">
                  <c:v>2.7643057830000002</c:v>
                </c:pt>
                <c:pt idx="4889">
                  <c:v>3.7939785810000002</c:v>
                </c:pt>
                <c:pt idx="4890">
                  <c:v>3.493576682</c:v>
                </c:pt>
                <c:pt idx="4891">
                  <c:v>2.4383606869999999</c:v>
                </c:pt>
                <c:pt idx="4892">
                  <c:v>4.5598685679999997</c:v>
                </c:pt>
                <c:pt idx="4893">
                  <c:v>3.818026149</c:v>
                </c:pt>
                <c:pt idx="4894">
                  <c:v>0.88848345299999998</c:v>
                </c:pt>
                <c:pt idx="4895">
                  <c:v>3.1421232180000001</c:v>
                </c:pt>
                <c:pt idx="4896">
                  <c:v>3.5117727410000001</c:v>
                </c:pt>
                <c:pt idx="4897">
                  <c:v>3.0991783399999999</c:v>
                </c:pt>
                <c:pt idx="4898">
                  <c:v>2.028208894</c:v>
                </c:pt>
                <c:pt idx="4899">
                  <c:v>3.8790791709999999</c:v>
                </c:pt>
                <c:pt idx="4900">
                  <c:v>3.6168747040000002</c:v>
                </c:pt>
                <c:pt idx="4901">
                  <c:v>-0.13071079399999999</c:v>
                </c:pt>
                <c:pt idx="4902">
                  <c:v>4.4370496880000001</c:v>
                </c:pt>
                <c:pt idx="4903">
                  <c:v>1.4925765129999999</c:v>
                </c:pt>
                <c:pt idx="4904">
                  <c:v>1.545976486</c:v>
                </c:pt>
                <c:pt idx="4905">
                  <c:v>4.3684105459999998</c:v>
                </c:pt>
                <c:pt idx="4906">
                  <c:v>1.966774531</c:v>
                </c:pt>
                <c:pt idx="4907">
                  <c:v>2.5086891580000001</c:v>
                </c:pt>
                <c:pt idx="4908">
                  <c:v>3.6434771650000002</c:v>
                </c:pt>
                <c:pt idx="4909">
                  <c:v>3.1936153749999998</c:v>
                </c:pt>
                <c:pt idx="4910">
                  <c:v>4.096283562</c:v>
                </c:pt>
                <c:pt idx="4911">
                  <c:v>4.2562448540000002</c:v>
                </c:pt>
                <c:pt idx="4912">
                  <c:v>3.3554445510000002</c:v>
                </c:pt>
                <c:pt idx="4913">
                  <c:v>1.911818365</c:v>
                </c:pt>
                <c:pt idx="4914">
                  <c:v>4.0068355020000004</c:v>
                </c:pt>
                <c:pt idx="4915">
                  <c:v>3.9190524280000001</c:v>
                </c:pt>
                <c:pt idx="4916">
                  <c:v>2.3093805590000001</c:v>
                </c:pt>
                <c:pt idx="4917">
                  <c:v>2.326763943</c:v>
                </c:pt>
                <c:pt idx="4918">
                  <c:v>2.0816313169999998</c:v>
                </c:pt>
                <c:pt idx="4919">
                  <c:v>1.8030003670000001</c:v>
                </c:pt>
                <c:pt idx="4920">
                  <c:v>4.3987131560000003</c:v>
                </c:pt>
                <c:pt idx="4921">
                  <c:v>3.9402502660000001</c:v>
                </c:pt>
                <c:pt idx="4922">
                  <c:v>4.1728761719999996</c:v>
                </c:pt>
                <c:pt idx="4923">
                  <c:v>3.4947452979999998</c:v>
                </c:pt>
                <c:pt idx="4924">
                  <c:v>3.5080136710000001</c:v>
                </c:pt>
                <c:pt idx="4925">
                  <c:v>4.0731936500000003</c:v>
                </c:pt>
                <c:pt idx="4926">
                  <c:v>3.4071626990000001</c:v>
                </c:pt>
                <c:pt idx="4927">
                  <c:v>3.2722547689999999</c:v>
                </c:pt>
                <c:pt idx="4928">
                  <c:v>3.9570207719999999</c:v>
                </c:pt>
                <c:pt idx="4929">
                  <c:v>2.3850879100000002</c:v>
                </c:pt>
                <c:pt idx="4930">
                  <c:v>3.1979428159999999</c:v>
                </c:pt>
                <c:pt idx="4931">
                  <c:v>2.5956500070000001</c:v>
                </c:pt>
                <c:pt idx="4932">
                  <c:v>2.4822030509999999</c:v>
                </c:pt>
                <c:pt idx="4933">
                  <c:v>0.31680850999999999</c:v>
                </c:pt>
                <c:pt idx="4934">
                  <c:v>3.9125839550000001</c:v>
                </c:pt>
                <c:pt idx="4935">
                  <c:v>3.6556711530000001</c:v>
                </c:pt>
                <c:pt idx="4936">
                  <c:v>4.1897311359999998</c:v>
                </c:pt>
                <c:pt idx="4937">
                  <c:v>1.7699685169999999</c:v>
                </c:pt>
                <c:pt idx="4938">
                  <c:v>2.9991610959999999</c:v>
                </c:pt>
                <c:pt idx="4939">
                  <c:v>1.8404762210000001</c:v>
                </c:pt>
                <c:pt idx="4940">
                  <c:v>3.2334459780000002</c:v>
                </c:pt>
                <c:pt idx="4941">
                  <c:v>2.4127001909999999</c:v>
                </c:pt>
                <c:pt idx="4942">
                  <c:v>4.1852065969999996</c:v>
                </c:pt>
                <c:pt idx="4943">
                  <c:v>3.507350808</c:v>
                </c:pt>
                <c:pt idx="4944">
                  <c:v>2.423493159</c:v>
                </c:pt>
                <c:pt idx="4945">
                  <c:v>3.614528119</c:v>
                </c:pt>
                <c:pt idx="4946">
                  <c:v>3.4075070809999999</c:v>
                </c:pt>
                <c:pt idx="4947">
                  <c:v>3.0264332060000001</c:v>
                </c:pt>
                <c:pt idx="4948">
                  <c:v>2.2557450769999998</c:v>
                </c:pt>
                <c:pt idx="4949">
                  <c:v>3.9769924950000002</c:v>
                </c:pt>
                <c:pt idx="4950">
                  <c:v>3.2296654569999999</c:v>
                </c:pt>
                <c:pt idx="4951">
                  <c:v>2.4540205190000002</c:v>
                </c:pt>
                <c:pt idx="4952">
                  <c:v>4.2730650570000002</c:v>
                </c:pt>
                <c:pt idx="4953">
                  <c:v>3.745140981</c:v>
                </c:pt>
                <c:pt idx="4954">
                  <c:v>4.4830875450000001</c:v>
                </c:pt>
                <c:pt idx="4955">
                  <c:v>1.8374460079999999</c:v>
                </c:pt>
                <c:pt idx="4956">
                  <c:v>3.302444935</c:v>
                </c:pt>
                <c:pt idx="4957">
                  <c:v>3.9656650820000001</c:v>
                </c:pt>
                <c:pt idx="4958">
                  <c:v>3.5350243610000001</c:v>
                </c:pt>
                <c:pt idx="4959">
                  <c:v>1.0458353229999999</c:v>
                </c:pt>
                <c:pt idx="4961">
                  <c:v>0.452652689</c:v>
                </c:pt>
                <c:pt idx="4962">
                  <c:v>2.3799087210000001</c:v>
                </c:pt>
                <c:pt idx="4963">
                  <c:v>3.4902972129999998</c:v>
                </c:pt>
                <c:pt idx="4964">
                  <c:v>3.9540561439999999</c:v>
                </c:pt>
                <c:pt idx="4965">
                  <c:v>-0.184291974</c:v>
                </c:pt>
                <c:pt idx="4966">
                  <c:v>2.8437430429999999</c:v>
                </c:pt>
                <c:pt idx="4967">
                  <c:v>2.507191868</c:v>
                </c:pt>
                <c:pt idx="4969">
                  <c:v>3.3483521550000002</c:v>
                </c:pt>
                <c:pt idx="4970">
                  <c:v>2.1879132939999999</c:v>
                </c:pt>
                <c:pt idx="4971">
                  <c:v>3.3938436439999999</c:v>
                </c:pt>
                <c:pt idx="4972">
                  <c:v>4.2941177609999999</c:v>
                </c:pt>
                <c:pt idx="4973">
                  <c:v>3.9226348569999998</c:v>
                </c:pt>
                <c:pt idx="4974">
                  <c:v>1.593797967</c:v>
                </c:pt>
                <c:pt idx="4975">
                  <c:v>4.2190884640000004</c:v>
                </c:pt>
                <c:pt idx="4976">
                  <c:v>3.6301904189999998</c:v>
                </c:pt>
                <c:pt idx="4977">
                  <c:v>4.287632501</c:v>
                </c:pt>
                <c:pt idx="4978">
                  <c:v>3.5210700099999999</c:v>
                </c:pt>
                <c:pt idx="4979">
                  <c:v>2.3045806340000001</c:v>
                </c:pt>
                <c:pt idx="4980">
                  <c:v>3.3953463840000002</c:v>
                </c:pt>
                <c:pt idx="4981">
                  <c:v>2.771792638</c:v>
                </c:pt>
                <c:pt idx="4982">
                  <c:v>3.4943538200000002</c:v>
                </c:pt>
                <c:pt idx="4983">
                  <c:v>3.6049651279999999</c:v>
                </c:pt>
                <c:pt idx="4984">
                  <c:v>4.0095390130000004</c:v>
                </c:pt>
                <c:pt idx="4985">
                  <c:v>4.0098727910000003</c:v>
                </c:pt>
                <c:pt idx="4986">
                  <c:v>0.31376409100000002</c:v>
                </c:pt>
                <c:pt idx="4987">
                  <c:v>2.8487074990000001</c:v>
                </c:pt>
                <c:pt idx="4988">
                  <c:v>1.7279148550000001</c:v>
                </c:pt>
                <c:pt idx="4989">
                  <c:v>4.4518862410000004</c:v>
                </c:pt>
                <c:pt idx="4990">
                  <c:v>3.6353636360000001</c:v>
                </c:pt>
                <c:pt idx="4991">
                  <c:v>3.5551118939999999</c:v>
                </c:pt>
                <c:pt idx="4992">
                  <c:v>4.4662400670000002</c:v>
                </c:pt>
                <c:pt idx="4993">
                  <c:v>2.941783295</c:v>
                </c:pt>
                <c:pt idx="4994">
                  <c:v>3.0630394600000002</c:v>
                </c:pt>
                <c:pt idx="4995">
                  <c:v>3.6033425299999999</c:v>
                </c:pt>
                <c:pt idx="4996">
                  <c:v>3.3308243649999998</c:v>
                </c:pt>
                <c:pt idx="4997">
                  <c:v>2.1433929260000002</c:v>
                </c:pt>
                <c:pt idx="4998">
                  <c:v>2.1004590090000002</c:v>
                </c:pt>
                <c:pt idx="4999">
                  <c:v>0.79789138900000001</c:v>
                </c:pt>
                <c:pt idx="5000">
                  <c:v>0.84826893999999997</c:v>
                </c:pt>
                <c:pt idx="5001">
                  <c:v>3.134216662</c:v>
                </c:pt>
                <c:pt idx="5002">
                  <c:v>2.3808889519999998</c:v>
                </c:pt>
                <c:pt idx="5003">
                  <c:v>-0.49664195300000002</c:v>
                </c:pt>
                <c:pt idx="5004">
                  <c:v>3.8964140679999999</c:v>
                </c:pt>
                <c:pt idx="5005">
                  <c:v>4.4839302759999997</c:v>
                </c:pt>
                <c:pt idx="5006">
                  <c:v>3.1139044930000002</c:v>
                </c:pt>
                <c:pt idx="5007">
                  <c:v>3.9428052490000001</c:v>
                </c:pt>
                <c:pt idx="5008">
                  <c:v>2.633216714</c:v>
                </c:pt>
                <c:pt idx="5009">
                  <c:v>4.0862625279999998</c:v>
                </c:pt>
                <c:pt idx="5010">
                  <c:v>3.0035531789999999</c:v>
                </c:pt>
                <c:pt idx="5011">
                  <c:v>4.2009487999999999</c:v>
                </c:pt>
                <c:pt idx="5012">
                  <c:v>2.9010884809999999</c:v>
                </c:pt>
                <c:pt idx="5013">
                  <c:v>2.9179808490000001</c:v>
                </c:pt>
                <c:pt idx="5014">
                  <c:v>1.758569155</c:v>
                </c:pt>
                <c:pt idx="5015">
                  <c:v>3.6609048670000002</c:v>
                </c:pt>
                <c:pt idx="5016">
                  <c:v>4.1662592119999999</c:v>
                </c:pt>
                <c:pt idx="5017">
                  <c:v>3.4820752079999999</c:v>
                </c:pt>
                <c:pt idx="5018">
                  <c:v>4.2380154169999997</c:v>
                </c:pt>
                <c:pt idx="5020">
                  <c:v>3.9519818199999999</c:v>
                </c:pt>
                <c:pt idx="5021">
                  <c:v>3.6288492369999998</c:v>
                </c:pt>
                <c:pt idx="5022">
                  <c:v>0.575338075</c:v>
                </c:pt>
                <c:pt idx="5023">
                  <c:v>2.0960588869999999</c:v>
                </c:pt>
                <c:pt idx="5024">
                  <c:v>3.174253089</c:v>
                </c:pt>
                <c:pt idx="5025">
                  <c:v>2.4146756819999999</c:v>
                </c:pt>
                <c:pt idx="5026">
                  <c:v>2.6412552640000002</c:v>
                </c:pt>
                <c:pt idx="5027">
                  <c:v>2.561680398</c:v>
                </c:pt>
                <c:pt idx="5028">
                  <c:v>3.5946008059999999</c:v>
                </c:pt>
                <c:pt idx="5029">
                  <c:v>0.68715611799999998</c:v>
                </c:pt>
                <c:pt idx="5030">
                  <c:v>3.5604487589999998</c:v>
                </c:pt>
                <c:pt idx="5031">
                  <c:v>2.5254525079999999</c:v>
                </c:pt>
                <c:pt idx="5032">
                  <c:v>3.212840844</c:v>
                </c:pt>
                <c:pt idx="5033">
                  <c:v>4.4088499849999998</c:v>
                </c:pt>
                <c:pt idx="5034">
                  <c:v>2.9999949629999998</c:v>
                </c:pt>
                <c:pt idx="5035">
                  <c:v>1.154395345</c:v>
                </c:pt>
                <c:pt idx="5036">
                  <c:v>3.2179749559999999</c:v>
                </c:pt>
                <c:pt idx="5037">
                  <c:v>2.3639139220000001</c:v>
                </c:pt>
                <c:pt idx="5038">
                  <c:v>3.8884543580000002</c:v>
                </c:pt>
                <c:pt idx="5039">
                  <c:v>1.061674802</c:v>
                </c:pt>
                <c:pt idx="5040">
                  <c:v>3.6229646940000002</c:v>
                </c:pt>
                <c:pt idx="5041">
                  <c:v>2.4750692220000001</c:v>
                </c:pt>
                <c:pt idx="5042">
                  <c:v>3.879581441</c:v>
                </c:pt>
                <c:pt idx="5043">
                  <c:v>3.676926071</c:v>
                </c:pt>
                <c:pt idx="5044">
                  <c:v>3.5473541640000001</c:v>
                </c:pt>
                <c:pt idx="5045">
                  <c:v>3.8904847299999998</c:v>
                </c:pt>
                <c:pt idx="5046">
                  <c:v>3.9170316920000001</c:v>
                </c:pt>
                <c:pt idx="5048">
                  <c:v>1.367691344</c:v>
                </c:pt>
                <c:pt idx="5049">
                  <c:v>2.3899554410000001</c:v>
                </c:pt>
                <c:pt idx="5050">
                  <c:v>3.246705763</c:v>
                </c:pt>
                <c:pt idx="5051">
                  <c:v>3.1771745039999999</c:v>
                </c:pt>
                <c:pt idx="5052">
                  <c:v>3.774654086</c:v>
                </c:pt>
                <c:pt idx="5053">
                  <c:v>3.7824734320000002</c:v>
                </c:pt>
                <c:pt idx="5054">
                  <c:v>4.0979497509999998</c:v>
                </c:pt>
                <c:pt idx="5055">
                  <c:v>3.2281597990000002</c:v>
                </c:pt>
                <c:pt idx="5056">
                  <c:v>1.963178664</c:v>
                </c:pt>
                <c:pt idx="5057">
                  <c:v>1.103739982</c:v>
                </c:pt>
                <c:pt idx="5058">
                  <c:v>3.622421551</c:v>
                </c:pt>
                <c:pt idx="5059">
                  <c:v>1.2266921829999999</c:v>
                </c:pt>
                <c:pt idx="5060">
                  <c:v>2.2571945430000002</c:v>
                </c:pt>
                <c:pt idx="5061">
                  <c:v>3.582151777</c:v>
                </c:pt>
                <c:pt idx="5062">
                  <c:v>3.3650176909999998</c:v>
                </c:pt>
                <c:pt idx="5063">
                  <c:v>3.5342221459999998</c:v>
                </c:pt>
                <c:pt idx="5064">
                  <c:v>3.7103135219999999</c:v>
                </c:pt>
                <c:pt idx="5065">
                  <c:v>3.597188772</c:v>
                </c:pt>
                <c:pt idx="5066">
                  <c:v>2.9611239729999999</c:v>
                </c:pt>
                <c:pt idx="5067">
                  <c:v>3.0071531500000002</c:v>
                </c:pt>
                <c:pt idx="5068">
                  <c:v>3.9735347550000002</c:v>
                </c:pt>
                <c:pt idx="5069">
                  <c:v>2.0522764179999999</c:v>
                </c:pt>
                <c:pt idx="5070">
                  <c:v>1.7258093809999999</c:v>
                </c:pt>
                <c:pt idx="5071">
                  <c:v>3.5210741529999998</c:v>
                </c:pt>
                <c:pt idx="5072">
                  <c:v>0.68210343399999995</c:v>
                </c:pt>
                <c:pt idx="5073">
                  <c:v>2.6701978280000001</c:v>
                </c:pt>
                <c:pt idx="5074">
                  <c:v>3.538459628</c:v>
                </c:pt>
                <c:pt idx="5075">
                  <c:v>3.2005406390000002</c:v>
                </c:pt>
                <c:pt idx="5076">
                  <c:v>3.435352473</c:v>
                </c:pt>
                <c:pt idx="5077">
                  <c:v>2.4640897480000001</c:v>
                </c:pt>
                <c:pt idx="5078">
                  <c:v>1.3512995299999999</c:v>
                </c:pt>
                <c:pt idx="5079">
                  <c:v>3.081917486</c:v>
                </c:pt>
                <c:pt idx="5080">
                  <c:v>3.6359879560000001</c:v>
                </c:pt>
                <c:pt idx="5081">
                  <c:v>3.959331648</c:v>
                </c:pt>
                <c:pt idx="5082">
                  <c:v>3.4787720950000001</c:v>
                </c:pt>
                <c:pt idx="5083">
                  <c:v>3.5115968629999998</c:v>
                </c:pt>
                <c:pt idx="5084">
                  <c:v>3.33717541</c:v>
                </c:pt>
                <c:pt idx="5085">
                  <c:v>3.960264988</c:v>
                </c:pt>
                <c:pt idx="5086">
                  <c:v>1.0674087320000001</c:v>
                </c:pt>
                <c:pt idx="5087">
                  <c:v>2.1743330159999998</c:v>
                </c:pt>
                <c:pt idx="5088">
                  <c:v>1.1879953329999999</c:v>
                </c:pt>
                <c:pt idx="5089">
                  <c:v>2.430838246</c:v>
                </c:pt>
                <c:pt idx="5090">
                  <c:v>2.2815767010000001</c:v>
                </c:pt>
                <c:pt idx="5091">
                  <c:v>4.0624793820000002</c:v>
                </c:pt>
                <c:pt idx="5092">
                  <c:v>3.3782247860000001</c:v>
                </c:pt>
                <c:pt idx="5093">
                  <c:v>1.7008995220000001</c:v>
                </c:pt>
                <c:pt idx="5094">
                  <c:v>4.0537478279999997</c:v>
                </c:pt>
                <c:pt idx="5095">
                  <c:v>2.73793146</c:v>
                </c:pt>
                <c:pt idx="5096">
                  <c:v>2.2460060099999999</c:v>
                </c:pt>
                <c:pt idx="5097">
                  <c:v>3.4728647929999998</c:v>
                </c:pt>
                <c:pt idx="5098">
                  <c:v>3.4534446660000002</c:v>
                </c:pt>
                <c:pt idx="5099">
                  <c:v>3.8616242839999999</c:v>
                </c:pt>
                <c:pt idx="5100">
                  <c:v>1.4586398540000001</c:v>
                </c:pt>
                <c:pt idx="5101">
                  <c:v>4.1924099479999999</c:v>
                </c:pt>
                <c:pt idx="5102">
                  <c:v>-2.5055601040000002</c:v>
                </c:pt>
                <c:pt idx="5103">
                  <c:v>3.3147988100000001</c:v>
                </c:pt>
                <c:pt idx="5104">
                  <c:v>3.4442937730000001</c:v>
                </c:pt>
                <c:pt idx="5105">
                  <c:v>3.8617051330000001</c:v>
                </c:pt>
                <c:pt idx="5106">
                  <c:v>0.67939691300000005</c:v>
                </c:pt>
                <c:pt idx="5107">
                  <c:v>0.47593496400000002</c:v>
                </c:pt>
                <c:pt idx="5108">
                  <c:v>-1.6970150660000001</c:v>
                </c:pt>
                <c:pt idx="5109">
                  <c:v>3.5202046550000001</c:v>
                </c:pt>
                <c:pt idx="5110">
                  <c:v>2.7871961839999999</c:v>
                </c:pt>
                <c:pt idx="5111">
                  <c:v>2.5669408169999999</c:v>
                </c:pt>
                <c:pt idx="5112">
                  <c:v>2.7094256799999998</c:v>
                </c:pt>
                <c:pt idx="5113">
                  <c:v>1.5409931539999999</c:v>
                </c:pt>
                <c:pt idx="5114">
                  <c:v>4.1539680429999999</c:v>
                </c:pt>
                <c:pt idx="5115">
                  <c:v>3.3564779279999999</c:v>
                </c:pt>
                <c:pt idx="5116">
                  <c:v>3.41698441</c:v>
                </c:pt>
                <c:pt idx="5117">
                  <c:v>2.1726593460000001</c:v>
                </c:pt>
                <c:pt idx="5118">
                  <c:v>2.6113024230000002</c:v>
                </c:pt>
                <c:pt idx="5119">
                  <c:v>2.5458180760000002</c:v>
                </c:pt>
                <c:pt idx="5120">
                  <c:v>0.78085721399999997</c:v>
                </c:pt>
                <c:pt idx="5121">
                  <c:v>3.8326519129999999</c:v>
                </c:pt>
                <c:pt idx="5122">
                  <c:v>2.352848571</c:v>
                </c:pt>
                <c:pt idx="5123">
                  <c:v>2.9674598809999999</c:v>
                </c:pt>
                <c:pt idx="5124">
                  <c:v>0.38624177500000001</c:v>
                </c:pt>
                <c:pt idx="5125">
                  <c:v>3.6974627010000001</c:v>
                </c:pt>
                <c:pt idx="5127">
                  <c:v>0.43002715499999999</c:v>
                </c:pt>
                <c:pt idx="5128">
                  <c:v>4.3961489489999996</c:v>
                </c:pt>
                <c:pt idx="5129">
                  <c:v>3.8676058599999998</c:v>
                </c:pt>
                <c:pt idx="5130">
                  <c:v>4.3931570009999996</c:v>
                </c:pt>
                <c:pt idx="5131">
                  <c:v>3.4883249940000001</c:v>
                </c:pt>
                <c:pt idx="5132">
                  <c:v>2.9624412539999998</c:v>
                </c:pt>
                <c:pt idx="5133">
                  <c:v>2.587729398</c:v>
                </c:pt>
                <c:pt idx="5134">
                  <c:v>3.3095468819999998</c:v>
                </c:pt>
                <c:pt idx="5135">
                  <c:v>2.9771420489999998</c:v>
                </c:pt>
                <c:pt idx="5136">
                  <c:v>1.314347479</c:v>
                </c:pt>
                <c:pt idx="5137">
                  <c:v>2.1234694909999998</c:v>
                </c:pt>
                <c:pt idx="5138">
                  <c:v>3.2004542969999998</c:v>
                </c:pt>
                <c:pt idx="5139">
                  <c:v>3.771874146</c:v>
                </c:pt>
                <c:pt idx="5140">
                  <c:v>3.466825423</c:v>
                </c:pt>
                <c:pt idx="5141">
                  <c:v>3.3987248320000001</c:v>
                </c:pt>
                <c:pt idx="5142">
                  <c:v>3.1053222960000002</c:v>
                </c:pt>
                <c:pt idx="5143">
                  <c:v>3.933888944</c:v>
                </c:pt>
                <c:pt idx="5144">
                  <c:v>2.8541489279999999</c:v>
                </c:pt>
                <c:pt idx="5145">
                  <c:v>2.9039419780000002</c:v>
                </c:pt>
                <c:pt idx="5146">
                  <c:v>4.1845592260000002</c:v>
                </c:pt>
                <c:pt idx="5147">
                  <c:v>4.1524897620000001</c:v>
                </c:pt>
                <c:pt idx="5148">
                  <c:v>-6.5243414999999999E-2</c:v>
                </c:pt>
                <c:pt idx="5149">
                  <c:v>3.4609398169999999</c:v>
                </c:pt>
                <c:pt idx="5150">
                  <c:v>3.2920873290000001</c:v>
                </c:pt>
                <c:pt idx="5151">
                  <c:v>4.494338935</c:v>
                </c:pt>
                <c:pt idx="5152">
                  <c:v>0.28229324700000002</c:v>
                </c:pt>
                <c:pt idx="5153">
                  <c:v>3.0676520209999998</c:v>
                </c:pt>
                <c:pt idx="5154">
                  <c:v>4.1351240389999999</c:v>
                </c:pt>
                <c:pt idx="5155">
                  <c:v>0.56870481100000003</c:v>
                </c:pt>
                <c:pt idx="5156">
                  <c:v>4.0937201679999999</c:v>
                </c:pt>
                <c:pt idx="5157">
                  <c:v>1.790818104</c:v>
                </c:pt>
                <c:pt idx="5158">
                  <c:v>3.8387546860000001</c:v>
                </c:pt>
                <c:pt idx="5159">
                  <c:v>-0.80662912600000003</c:v>
                </c:pt>
                <c:pt idx="5160">
                  <c:v>3.8200700730000001</c:v>
                </c:pt>
                <c:pt idx="5161">
                  <c:v>2.505519579</c:v>
                </c:pt>
                <c:pt idx="5162">
                  <c:v>1.9055346529999999</c:v>
                </c:pt>
                <c:pt idx="5163">
                  <c:v>3.889453359</c:v>
                </c:pt>
                <c:pt idx="5164">
                  <c:v>3.2601102609999999</c:v>
                </c:pt>
                <c:pt idx="5165">
                  <c:v>2.8571212840000002</c:v>
                </c:pt>
                <c:pt idx="5166">
                  <c:v>4.2785707750000004</c:v>
                </c:pt>
                <c:pt idx="5167">
                  <c:v>3.3775853050000002</c:v>
                </c:pt>
                <c:pt idx="5168">
                  <c:v>3.3879539259999998</c:v>
                </c:pt>
                <c:pt idx="5169">
                  <c:v>2.958868383</c:v>
                </c:pt>
                <c:pt idx="5170">
                  <c:v>4.391133204</c:v>
                </c:pt>
                <c:pt idx="5171">
                  <c:v>3.1786377610000001</c:v>
                </c:pt>
                <c:pt idx="5172">
                  <c:v>4.2023097890000001</c:v>
                </c:pt>
                <c:pt idx="5173">
                  <c:v>1.5030669940000001</c:v>
                </c:pt>
                <c:pt idx="5174">
                  <c:v>3.7042691159999999</c:v>
                </c:pt>
                <c:pt idx="5175">
                  <c:v>-0.62515098199999997</c:v>
                </c:pt>
                <c:pt idx="5176">
                  <c:v>2.9360303760000002</c:v>
                </c:pt>
                <c:pt idx="5177">
                  <c:v>2.2543513000000002</c:v>
                </c:pt>
                <c:pt idx="5178">
                  <c:v>2.2824842439999999</c:v>
                </c:pt>
                <c:pt idx="5179">
                  <c:v>3.341607819</c:v>
                </c:pt>
                <c:pt idx="5180">
                  <c:v>4.3630469039999999</c:v>
                </c:pt>
                <c:pt idx="5181">
                  <c:v>2.8898297639999999</c:v>
                </c:pt>
                <c:pt idx="5182">
                  <c:v>2.5481480190000001</c:v>
                </c:pt>
                <c:pt idx="5183">
                  <c:v>-0.128125243</c:v>
                </c:pt>
                <c:pt idx="5184">
                  <c:v>2.9408846720000001</c:v>
                </c:pt>
                <c:pt idx="5186">
                  <c:v>2.2410888070000001</c:v>
                </c:pt>
                <c:pt idx="5187">
                  <c:v>3.3501155050000002</c:v>
                </c:pt>
                <c:pt idx="5188">
                  <c:v>2.7898782849999999</c:v>
                </c:pt>
                <c:pt idx="5189">
                  <c:v>2.388293789</c:v>
                </c:pt>
                <c:pt idx="5190">
                  <c:v>2.6818787290000001</c:v>
                </c:pt>
                <c:pt idx="5192">
                  <c:v>2.8528317059999999</c:v>
                </c:pt>
                <c:pt idx="5193">
                  <c:v>1.745003428</c:v>
                </c:pt>
                <c:pt idx="5194">
                  <c:v>3.1463274389999998</c:v>
                </c:pt>
                <c:pt idx="5195">
                  <c:v>2.52082088</c:v>
                </c:pt>
                <c:pt idx="5196">
                  <c:v>3.6962619569999999</c:v>
                </c:pt>
                <c:pt idx="5197">
                  <c:v>3.7519930029999999</c:v>
                </c:pt>
                <c:pt idx="5198">
                  <c:v>2.376707594</c:v>
                </c:pt>
                <c:pt idx="5199">
                  <c:v>3.4395668480000001</c:v>
                </c:pt>
                <c:pt idx="5200">
                  <c:v>0.53428716799999998</c:v>
                </c:pt>
                <c:pt idx="5201">
                  <c:v>3.6224324750000001</c:v>
                </c:pt>
                <c:pt idx="5202">
                  <c:v>4.4319191370000004</c:v>
                </c:pt>
                <c:pt idx="5203">
                  <c:v>3.8106612929999999</c:v>
                </c:pt>
                <c:pt idx="5204">
                  <c:v>-1.6874623099999999</c:v>
                </c:pt>
                <c:pt idx="5205">
                  <c:v>4.1935824549999996</c:v>
                </c:pt>
                <c:pt idx="5206">
                  <c:v>1.775560625</c:v>
                </c:pt>
                <c:pt idx="5207">
                  <c:v>1.1149151589999999</c:v>
                </c:pt>
                <c:pt idx="5208">
                  <c:v>4.1335510659999999</c:v>
                </c:pt>
                <c:pt idx="5209">
                  <c:v>1.5614574240000001</c:v>
                </c:pt>
                <c:pt idx="5210">
                  <c:v>3.785789726</c:v>
                </c:pt>
                <c:pt idx="5211">
                  <c:v>1.633988164</c:v>
                </c:pt>
                <c:pt idx="5212">
                  <c:v>3.1954490629999999</c:v>
                </c:pt>
                <c:pt idx="5213">
                  <c:v>3.6256099549999998</c:v>
                </c:pt>
                <c:pt idx="5214">
                  <c:v>-1.5012492630000001</c:v>
                </c:pt>
                <c:pt idx="5215">
                  <c:v>1.222713205</c:v>
                </c:pt>
                <c:pt idx="5216">
                  <c:v>0.104389498</c:v>
                </c:pt>
                <c:pt idx="5217">
                  <c:v>2.7344845680000001</c:v>
                </c:pt>
                <c:pt idx="5218">
                  <c:v>0.96195983299999999</c:v>
                </c:pt>
                <c:pt idx="5219">
                  <c:v>4.2427000259999996</c:v>
                </c:pt>
                <c:pt idx="5220">
                  <c:v>3.6673401920000002</c:v>
                </c:pt>
                <c:pt idx="5221">
                  <c:v>2.321067158</c:v>
                </c:pt>
                <c:pt idx="5222">
                  <c:v>1.807171087</c:v>
                </c:pt>
                <c:pt idx="5223">
                  <c:v>1.9539209049999999</c:v>
                </c:pt>
                <c:pt idx="5224">
                  <c:v>2.4930759660000001</c:v>
                </c:pt>
                <c:pt idx="5225">
                  <c:v>2.9763706330000002</c:v>
                </c:pt>
                <c:pt idx="5226">
                  <c:v>1.9894075149999999</c:v>
                </c:pt>
                <c:pt idx="5227">
                  <c:v>2.709532582</c:v>
                </c:pt>
                <c:pt idx="5228">
                  <c:v>2.9023683060000001</c:v>
                </c:pt>
                <c:pt idx="5229">
                  <c:v>2.89390174</c:v>
                </c:pt>
                <c:pt idx="5230">
                  <c:v>3.131797347</c:v>
                </c:pt>
                <c:pt idx="5231">
                  <c:v>4.0784866600000003</c:v>
                </c:pt>
                <c:pt idx="5232">
                  <c:v>2.8446891430000001</c:v>
                </c:pt>
                <c:pt idx="5233">
                  <c:v>3.4692284660000001</c:v>
                </c:pt>
                <c:pt idx="5234">
                  <c:v>-0.123469592</c:v>
                </c:pt>
                <c:pt idx="5235">
                  <c:v>2.8499254810000001</c:v>
                </c:pt>
                <c:pt idx="5236">
                  <c:v>3.3147515859999999</c:v>
                </c:pt>
                <c:pt idx="5237">
                  <c:v>2.3514129549999998</c:v>
                </c:pt>
                <c:pt idx="5238">
                  <c:v>2.250081958</c:v>
                </c:pt>
                <c:pt idx="5239">
                  <c:v>1.836064288</c:v>
                </c:pt>
                <c:pt idx="5240">
                  <c:v>1.2382879819999999</c:v>
                </c:pt>
                <c:pt idx="5241">
                  <c:v>1.7863578410000001</c:v>
                </c:pt>
                <c:pt idx="5242">
                  <c:v>1.9482738310000001</c:v>
                </c:pt>
                <c:pt idx="5243">
                  <c:v>2.8071409850000002</c:v>
                </c:pt>
                <c:pt idx="5244">
                  <c:v>3.0350123359999999</c:v>
                </c:pt>
                <c:pt idx="5245">
                  <c:v>2.3256391619999999</c:v>
                </c:pt>
                <c:pt idx="5246">
                  <c:v>2.4748745410000001</c:v>
                </c:pt>
                <c:pt idx="5247">
                  <c:v>1.09300686</c:v>
                </c:pt>
                <c:pt idx="5248">
                  <c:v>3.3693517559999999</c:v>
                </c:pt>
                <c:pt idx="5249">
                  <c:v>1.1365151600000001</c:v>
                </c:pt>
                <c:pt idx="5251">
                  <c:v>4.5145247890000002</c:v>
                </c:pt>
                <c:pt idx="5252">
                  <c:v>3.5471314029999998</c:v>
                </c:pt>
                <c:pt idx="5253">
                  <c:v>2.282114322</c:v>
                </c:pt>
                <c:pt idx="5254">
                  <c:v>4.1402029840000001</c:v>
                </c:pt>
                <c:pt idx="5255">
                  <c:v>4.2217432129999999</c:v>
                </c:pt>
                <c:pt idx="5256">
                  <c:v>4.2337594730000001</c:v>
                </c:pt>
                <c:pt idx="5257">
                  <c:v>-0.80585953899999996</c:v>
                </c:pt>
                <c:pt idx="5258">
                  <c:v>-2.389152336</c:v>
                </c:pt>
                <c:pt idx="5259">
                  <c:v>0.18346968799999999</c:v>
                </c:pt>
                <c:pt idx="5260">
                  <c:v>3.0029991919999999</c:v>
                </c:pt>
                <c:pt idx="5261">
                  <c:v>1.151205069</c:v>
                </c:pt>
                <c:pt idx="5262">
                  <c:v>3.516136484</c:v>
                </c:pt>
                <c:pt idx="5263">
                  <c:v>1.7644803389999999</c:v>
                </c:pt>
                <c:pt idx="5264">
                  <c:v>0.37536262799999998</c:v>
                </c:pt>
                <c:pt idx="5265">
                  <c:v>2.24170435</c:v>
                </c:pt>
                <c:pt idx="5266">
                  <c:v>1.191826652</c:v>
                </c:pt>
                <c:pt idx="5267">
                  <c:v>0.847156409</c:v>
                </c:pt>
                <c:pt idx="5268">
                  <c:v>4.1305877439999996</c:v>
                </c:pt>
                <c:pt idx="5269">
                  <c:v>3.788898283</c:v>
                </c:pt>
                <c:pt idx="5270">
                  <c:v>2.734816726</c:v>
                </c:pt>
                <c:pt idx="5271">
                  <c:v>3.098441701</c:v>
                </c:pt>
                <c:pt idx="5272">
                  <c:v>2.2893425170000001</c:v>
                </c:pt>
                <c:pt idx="5273">
                  <c:v>4.2887386999999997</c:v>
                </c:pt>
                <c:pt idx="5274">
                  <c:v>3.5359290080000001</c:v>
                </c:pt>
                <c:pt idx="5275">
                  <c:v>2.6725296420000002</c:v>
                </c:pt>
                <c:pt idx="5276">
                  <c:v>2.582017816</c:v>
                </c:pt>
                <c:pt idx="5277">
                  <c:v>2.1631654180000002</c:v>
                </c:pt>
                <c:pt idx="5278">
                  <c:v>1.6922270690000001</c:v>
                </c:pt>
                <c:pt idx="5280">
                  <c:v>0.62578307499999997</c:v>
                </c:pt>
                <c:pt idx="5281">
                  <c:v>3.0797426859999999</c:v>
                </c:pt>
                <c:pt idx="5282">
                  <c:v>4.0252696710000002</c:v>
                </c:pt>
                <c:pt idx="5283">
                  <c:v>4.4170801790000001</c:v>
                </c:pt>
                <c:pt idx="5284">
                  <c:v>-1.7978967560000001</c:v>
                </c:pt>
                <c:pt idx="5285">
                  <c:v>4.4533640610000003</c:v>
                </c:pt>
                <c:pt idx="5286">
                  <c:v>1.824391412</c:v>
                </c:pt>
                <c:pt idx="5287">
                  <c:v>1.6961504999999999</c:v>
                </c:pt>
                <c:pt idx="5288">
                  <c:v>-1.509250414</c:v>
                </c:pt>
                <c:pt idx="5290">
                  <c:v>2.4846019880000001</c:v>
                </c:pt>
                <c:pt idx="5291">
                  <c:v>1.8546188669999999</c:v>
                </c:pt>
                <c:pt idx="5292">
                  <c:v>2.9173832229999999</c:v>
                </c:pt>
                <c:pt idx="5295">
                  <c:v>2.1569713130000001</c:v>
                </c:pt>
                <c:pt idx="5296">
                  <c:v>0.87724212599999996</c:v>
                </c:pt>
                <c:pt idx="5297">
                  <c:v>3.6838915249999999</c:v>
                </c:pt>
              </c:numCache>
            </c:numRef>
          </c:yVal>
          <c:smooth val="0"/>
          <c:extLst>
            <c:ext xmlns:c16="http://schemas.microsoft.com/office/drawing/2014/chart" uri="{C3380CC4-5D6E-409C-BE32-E72D297353CC}">
              <c16:uniqueId val="{00000000-B6B9-44BC-BD07-8C4485422DDB}"/>
            </c:ext>
          </c:extLst>
        </c:ser>
        <c:ser>
          <c:idx val="1"/>
          <c:order val="1"/>
          <c:tx>
            <c:v>China</c:v>
          </c:tx>
          <c:spPr>
            <a:ln w="25400" cap="rnd">
              <a:noFill/>
              <a:round/>
            </a:ln>
            <a:effectLst>
              <a:glow rad="63500">
                <a:srgbClr val="FF0000">
                  <a:alpha val="40000"/>
                </a:srgbClr>
              </a:glow>
            </a:effectLst>
          </c:spPr>
          <c:marker>
            <c:symbol val="circle"/>
            <c:size val="4"/>
            <c:spPr>
              <a:solidFill>
                <a:srgbClr val="FF0000">
                  <a:alpha val="74000"/>
                </a:srgbClr>
              </a:solidFill>
              <a:ln w="9525">
                <a:solidFill>
                  <a:srgbClr val="FF0000"/>
                </a:solidFill>
              </a:ln>
              <a:effectLst>
                <a:glow rad="63500">
                  <a:srgbClr val="FF0000">
                    <a:alpha val="40000"/>
                  </a:srgbClr>
                </a:glow>
              </a:effectLst>
            </c:spPr>
          </c:marker>
          <c:xVal>
            <c:numRef>
              <c:f>[2]Sheet1!$Y$2:$Y$144</c:f>
              <c:numCache>
                <c:formatCode>General</c:formatCode>
                <c:ptCount val="143"/>
                <c:pt idx="0">
                  <c:v>11.119764350000001</c:v>
                </c:pt>
                <c:pt idx="1">
                  <c:v>11.10103979</c:v>
                </c:pt>
                <c:pt idx="2">
                  <c:v>11.0471688</c:v>
                </c:pt>
                <c:pt idx="3">
                  <c:v>11.040117909999999</c:v>
                </c:pt>
                <c:pt idx="4">
                  <c:v>11.03107595</c:v>
                </c:pt>
                <c:pt idx="5">
                  <c:v>11.02971501</c:v>
                </c:pt>
                <c:pt idx="6">
                  <c:v>11.025409379999999</c:v>
                </c:pt>
                <c:pt idx="7">
                  <c:v>11.01285843</c:v>
                </c:pt>
                <c:pt idx="8">
                  <c:v>10.997455739999999</c:v>
                </c:pt>
                <c:pt idx="9">
                  <c:v>10.977328890000001</c:v>
                </c:pt>
                <c:pt idx="10">
                  <c:v>10.9675084</c:v>
                </c:pt>
                <c:pt idx="11">
                  <c:v>10.951946250000001</c:v>
                </c:pt>
                <c:pt idx="12">
                  <c:v>10.938520860000001</c:v>
                </c:pt>
                <c:pt idx="13">
                  <c:v>10.9252188</c:v>
                </c:pt>
                <c:pt idx="14">
                  <c:v>10.92377787</c:v>
                </c:pt>
                <c:pt idx="15">
                  <c:v>10.923236989999999</c:v>
                </c:pt>
                <c:pt idx="16">
                  <c:v>10.914360930000001</c:v>
                </c:pt>
                <c:pt idx="17">
                  <c:v>10.909984550000001</c:v>
                </c:pt>
                <c:pt idx="18">
                  <c:v>10.909984550000001</c:v>
                </c:pt>
                <c:pt idx="19">
                  <c:v>10.88209559</c:v>
                </c:pt>
                <c:pt idx="20">
                  <c:v>10.881512880000001</c:v>
                </c:pt>
                <c:pt idx="21">
                  <c:v>10.87757538</c:v>
                </c:pt>
                <c:pt idx="22">
                  <c:v>10.876593310000001</c:v>
                </c:pt>
                <c:pt idx="23">
                  <c:v>10.873887610000001</c:v>
                </c:pt>
                <c:pt idx="24">
                  <c:v>10.862837770000001</c:v>
                </c:pt>
                <c:pt idx="25">
                  <c:v>10.82982762</c:v>
                </c:pt>
                <c:pt idx="26">
                  <c:v>10.82402924</c:v>
                </c:pt>
                <c:pt idx="27">
                  <c:v>10.818177</c:v>
                </c:pt>
                <c:pt idx="28">
                  <c:v>10.817415499999999</c:v>
                </c:pt>
                <c:pt idx="29">
                  <c:v>10.81504711</c:v>
                </c:pt>
                <c:pt idx="30">
                  <c:v>10.803567599999999</c:v>
                </c:pt>
                <c:pt idx="31">
                  <c:v>10.80269316</c:v>
                </c:pt>
                <c:pt idx="32">
                  <c:v>10.798758919999999</c:v>
                </c:pt>
                <c:pt idx="33">
                  <c:v>10.788947869999999</c:v>
                </c:pt>
                <c:pt idx="34">
                  <c:v>10.78367431</c:v>
                </c:pt>
                <c:pt idx="35">
                  <c:v>10.782242549999999</c:v>
                </c:pt>
                <c:pt idx="36">
                  <c:v>10.78220102</c:v>
                </c:pt>
                <c:pt idx="37">
                  <c:v>10.760601360000001</c:v>
                </c:pt>
                <c:pt idx="38">
                  <c:v>10.741751880000001</c:v>
                </c:pt>
                <c:pt idx="39">
                  <c:v>10.72970039</c:v>
                </c:pt>
                <c:pt idx="40">
                  <c:v>10.71776771</c:v>
                </c:pt>
                <c:pt idx="41">
                  <c:v>10.71708089</c:v>
                </c:pt>
                <c:pt idx="42">
                  <c:v>10.703648879999999</c:v>
                </c:pt>
                <c:pt idx="43">
                  <c:v>10.692285760000001</c:v>
                </c:pt>
                <c:pt idx="44">
                  <c:v>10.690716889999999</c:v>
                </c:pt>
                <c:pt idx="45">
                  <c:v>10.67364207</c:v>
                </c:pt>
                <c:pt idx="46">
                  <c:v>10.64585338</c:v>
                </c:pt>
                <c:pt idx="47">
                  <c:v>10.6454249</c:v>
                </c:pt>
                <c:pt idx="48">
                  <c:v>10.63272555</c:v>
                </c:pt>
                <c:pt idx="49">
                  <c:v>10.627406390000001</c:v>
                </c:pt>
                <c:pt idx="50">
                  <c:v>10.62694568</c:v>
                </c:pt>
                <c:pt idx="51">
                  <c:v>10.62132735</c:v>
                </c:pt>
                <c:pt idx="52">
                  <c:v>10.62005825</c:v>
                </c:pt>
                <c:pt idx="53">
                  <c:v>10.60027809</c:v>
                </c:pt>
                <c:pt idx="54">
                  <c:v>10.59933109</c:v>
                </c:pt>
                <c:pt idx="55">
                  <c:v>10.587190270000001</c:v>
                </c:pt>
                <c:pt idx="56">
                  <c:v>10.57226519</c:v>
                </c:pt>
                <c:pt idx="57">
                  <c:v>10.52339177</c:v>
                </c:pt>
                <c:pt idx="58">
                  <c:v>10.51815955</c:v>
                </c:pt>
                <c:pt idx="59">
                  <c:v>10.490384929999999</c:v>
                </c:pt>
                <c:pt idx="60">
                  <c:v>10.48804679</c:v>
                </c:pt>
                <c:pt idx="61">
                  <c:v>10.485703170000001</c:v>
                </c:pt>
                <c:pt idx="62">
                  <c:v>10.48046602</c:v>
                </c:pt>
                <c:pt idx="63">
                  <c:v>10.475906739999999</c:v>
                </c:pt>
                <c:pt idx="64">
                  <c:v>10.4718082</c:v>
                </c:pt>
                <c:pt idx="65">
                  <c:v>10.46158791</c:v>
                </c:pt>
                <c:pt idx="66">
                  <c:v>10.46138758</c:v>
                </c:pt>
                <c:pt idx="67">
                  <c:v>10.46087228</c:v>
                </c:pt>
                <c:pt idx="68">
                  <c:v>10.45507117</c:v>
                </c:pt>
                <c:pt idx="69">
                  <c:v>10.451348810000001</c:v>
                </c:pt>
                <c:pt idx="70">
                  <c:v>10.44290063</c:v>
                </c:pt>
                <c:pt idx="71">
                  <c:v>10.44246322</c:v>
                </c:pt>
                <c:pt idx="72">
                  <c:v>10.43567341</c:v>
                </c:pt>
                <c:pt idx="73">
                  <c:v>10.42966474</c:v>
                </c:pt>
                <c:pt idx="74">
                  <c:v>10.404262839999999</c:v>
                </c:pt>
                <c:pt idx="75">
                  <c:v>10.388441370000001</c:v>
                </c:pt>
                <c:pt idx="76">
                  <c:v>10.384523850000001</c:v>
                </c:pt>
                <c:pt idx="77">
                  <c:v>10.376455529999999</c:v>
                </c:pt>
                <c:pt idx="78">
                  <c:v>10.37314737</c:v>
                </c:pt>
                <c:pt idx="79">
                  <c:v>10.37199006</c:v>
                </c:pt>
                <c:pt idx="80">
                  <c:v>10.371332600000001</c:v>
                </c:pt>
                <c:pt idx="81">
                  <c:v>10.36926351</c:v>
                </c:pt>
                <c:pt idx="82">
                  <c:v>10.35446763</c:v>
                </c:pt>
                <c:pt idx="83">
                  <c:v>10.35137338</c:v>
                </c:pt>
                <c:pt idx="84">
                  <c:v>10.341742480000001</c:v>
                </c:pt>
                <c:pt idx="85">
                  <c:v>10.332017929999999</c:v>
                </c:pt>
                <c:pt idx="86">
                  <c:v>10.33058368</c:v>
                </c:pt>
                <c:pt idx="87">
                  <c:v>10.300012819999999</c:v>
                </c:pt>
                <c:pt idx="88">
                  <c:v>10.29552964</c:v>
                </c:pt>
                <c:pt idx="89">
                  <c:v>10.29214554</c:v>
                </c:pt>
                <c:pt idx="90">
                  <c:v>10.288783970000001</c:v>
                </c:pt>
                <c:pt idx="91">
                  <c:v>10.260987160000001</c:v>
                </c:pt>
                <c:pt idx="92">
                  <c:v>10.252981780000001</c:v>
                </c:pt>
                <c:pt idx="93">
                  <c:v>10.249096489999999</c:v>
                </c:pt>
                <c:pt idx="94">
                  <c:v>10.241101990000001</c:v>
                </c:pt>
                <c:pt idx="95">
                  <c:v>10.23995979</c:v>
                </c:pt>
                <c:pt idx="96">
                  <c:v>10.23620274</c:v>
                </c:pt>
                <c:pt idx="97">
                  <c:v>10.225027430000001</c:v>
                </c:pt>
                <c:pt idx="98">
                  <c:v>10.21313902</c:v>
                </c:pt>
                <c:pt idx="99">
                  <c:v>10.2073628</c:v>
                </c:pt>
                <c:pt idx="100">
                  <c:v>10.202665789999999</c:v>
                </c:pt>
                <c:pt idx="101">
                  <c:v>10.192980479999999</c:v>
                </c:pt>
                <c:pt idx="102">
                  <c:v>10.18456033</c:v>
                </c:pt>
                <c:pt idx="103">
                  <c:v>10.182595470000001</c:v>
                </c:pt>
                <c:pt idx="104">
                  <c:v>10.18134654</c:v>
                </c:pt>
                <c:pt idx="105">
                  <c:v>10.1774763</c:v>
                </c:pt>
                <c:pt idx="106">
                  <c:v>10.16585182</c:v>
                </c:pt>
                <c:pt idx="107">
                  <c:v>10.158943389999999</c:v>
                </c:pt>
                <c:pt idx="108">
                  <c:v>10.15576263</c:v>
                </c:pt>
                <c:pt idx="109">
                  <c:v>10.128988319999999</c:v>
                </c:pt>
                <c:pt idx="110">
                  <c:v>10.127270899999999</c:v>
                </c:pt>
                <c:pt idx="111">
                  <c:v>10.126631100000001</c:v>
                </c:pt>
                <c:pt idx="112">
                  <c:v>10.126631100000001</c:v>
                </c:pt>
                <c:pt idx="113">
                  <c:v>10.114558519999999</c:v>
                </c:pt>
                <c:pt idx="114">
                  <c:v>10.105979319999999</c:v>
                </c:pt>
                <c:pt idx="115">
                  <c:v>10.104099160000001</c:v>
                </c:pt>
                <c:pt idx="116">
                  <c:v>10.102707199999999</c:v>
                </c:pt>
                <c:pt idx="117">
                  <c:v>10.100081769999999</c:v>
                </c:pt>
                <c:pt idx="118">
                  <c:v>10.092453649999999</c:v>
                </c:pt>
                <c:pt idx="119">
                  <c:v>10.08580911</c:v>
                </c:pt>
                <c:pt idx="120">
                  <c:v>10.0752957</c:v>
                </c:pt>
                <c:pt idx="121">
                  <c:v>10.0616018</c:v>
                </c:pt>
                <c:pt idx="122">
                  <c:v>10.0475879</c:v>
                </c:pt>
                <c:pt idx="123">
                  <c:v>10.02428825</c:v>
                </c:pt>
                <c:pt idx="124">
                  <c:v>10.023091150000001</c:v>
                </c:pt>
                <c:pt idx="125">
                  <c:v>9.9987977319999999</c:v>
                </c:pt>
                <c:pt idx="126">
                  <c:v>9.9849292809999994</c:v>
                </c:pt>
                <c:pt idx="127">
                  <c:v>9.9812815799999992</c:v>
                </c:pt>
                <c:pt idx="128">
                  <c:v>9.9709125289999996</c:v>
                </c:pt>
                <c:pt idx="129">
                  <c:v>9.9580230850000007</c:v>
                </c:pt>
                <c:pt idx="130">
                  <c:v>9.9173411470000001</c:v>
                </c:pt>
                <c:pt idx="131">
                  <c:v>9.8946486040000003</c:v>
                </c:pt>
                <c:pt idx="132">
                  <c:v>9.8818552519999994</c:v>
                </c:pt>
                <c:pt idx="133">
                  <c:v>9.8653182860000008</c:v>
                </c:pt>
                <c:pt idx="134">
                  <c:v>9.8619361249999997</c:v>
                </c:pt>
                <c:pt idx="135">
                  <c:v>9.7884694410000002</c:v>
                </c:pt>
                <c:pt idx="136">
                  <c:v>9.7409686230000005</c:v>
                </c:pt>
                <c:pt idx="137">
                  <c:v>9.7142018019999998</c:v>
                </c:pt>
                <c:pt idx="138">
                  <c:v>9.7057071209999997</c:v>
                </c:pt>
                <c:pt idx="139">
                  <c:v>9.6673854000000006</c:v>
                </c:pt>
                <c:pt idx="140">
                  <c:v>9.5534334990000005</c:v>
                </c:pt>
                <c:pt idx="141">
                  <c:v>9.5405070559999992</c:v>
                </c:pt>
                <c:pt idx="142">
                  <c:v>9.5085171820000003</c:v>
                </c:pt>
              </c:numCache>
            </c:numRef>
          </c:xVal>
          <c:yVal>
            <c:numRef>
              <c:f>[2]Sheet1!$X$2:$X$206</c:f>
              <c:numCache>
                <c:formatCode>General</c:formatCode>
                <c:ptCount val="205"/>
                <c:pt idx="0">
                  <c:v>0.10655089199999999</c:v>
                </c:pt>
                <c:pt idx="1">
                  <c:v>-1.286138255</c:v>
                </c:pt>
                <c:pt idx="2">
                  <c:v>2.9205088520000002</c:v>
                </c:pt>
                <c:pt idx="3">
                  <c:v>2.160378304</c:v>
                </c:pt>
                <c:pt idx="4">
                  <c:v>0.57282319100000001</c:v>
                </c:pt>
                <c:pt idx="5">
                  <c:v>-1.115655469</c:v>
                </c:pt>
                <c:pt idx="6">
                  <c:v>2.5355794880000002</c:v>
                </c:pt>
                <c:pt idx="7">
                  <c:v>3.2807512289999998</c:v>
                </c:pt>
                <c:pt idx="8">
                  <c:v>0.41196532299999999</c:v>
                </c:pt>
                <c:pt idx="9">
                  <c:v>1.544217035</c:v>
                </c:pt>
                <c:pt idx="10">
                  <c:v>2.4523304800000001</c:v>
                </c:pt>
                <c:pt idx="11">
                  <c:v>2.4004227359999999</c:v>
                </c:pt>
                <c:pt idx="12">
                  <c:v>2.4551748799999999</c:v>
                </c:pt>
                <c:pt idx="13">
                  <c:v>4.3155262999999999E-2</c:v>
                </c:pt>
                <c:pt idx="14">
                  <c:v>0.23386061499999999</c:v>
                </c:pt>
                <c:pt idx="15">
                  <c:v>-0.30933669499999999</c:v>
                </c:pt>
                <c:pt idx="16">
                  <c:v>1.01352584</c:v>
                </c:pt>
                <c:pt idx="17">
                  <c:v>3.7337670000000003E-2</c:v>
                </c:pt>
                <c:pt idx="18">
                  <c:v>-1.4365651930000001</c:v>
                </c:pt>
                <c:pt idx="19">
                  <c:v>-0.23721773299999999</c:v>
                </c:pt>
                <c:pt idx="20">
                  <c:v>3.7483028749999998</c:v>
                </c:pt>
                <c:pt idx="21">
                  <c:v>1.62727278</c:v>
                </c:pt>
                <c:pt idx="22">
                  <c:v>2.8731299510000001</c:v>
                </c:pt>
                <c:pt idx="23">
                  <c:v>2.172132205</c:v>
                </c:pt>
                <c:pt idx="24">
                  <c:v>-0.49643688699999999</c:v>
                </c:pt>
                <c:pt idx="25">
                  <c:v>2.8111909599999998</c:v>
                </c:pt>
                <c:pt idx="26">
                  <c:v>1.9544395720000001</c:v>
                </c:pt>
                <c:pt idx="27">
                  <c:v>-0.65903534600000002</c:v>
                </c:pt>
                <c:pt idx="28">
                  <c:v>3.2689599290000002</c:v>
                </c:pt>
                <c:pt idx="29">
                  <c:v>1.2070929319999999</c:v>
                </c:pt>
                <c:pt idx="30">
                  <c:v>2.225353745</c:v>
                </c:pt>
                <c:pt idx="31">
                  <c:v>2.4643403720000001</c:v>
                </c:pt>
                <c:pt idx="32">
                  <c:v>-1.2903797130000001</c:v>
                </c:pt>
                <c:pt idx="33">
                  <c:v>-1.069269706</c:v>
                </c:pt>
                <c:pt idx="34">
                  <c:v>1.180160806</c:v>
                </c:pt>
                <c:pt idx="35">
                  <c:v>-0.57668434400000002</c:v>
                </c:pt>
                <c:pt idx="36">
                  <c:v>2.93857386</c:v>
                </c:pt>
                <c:pt idx="37">
                  <c:v>0.36038860099999998</c:v>
                </c:pt>
                <c:pt idx="38">
                  <c:v>1.1374830629999999</c:v>
                </c:pt>
                <c:pt idx="39">
                  <c:v>1.2672676549999999</c:v>
                </c:pt>
                <c:pt idx="40">
                  <c:v>1.707342127</c:v>
                </c:pt>
                <c:pt idx="41">
                  <c:v>2.6116896010000001</c:v>
                </c:pt>
                <c:pt idx="42">
                  <c:v>2.330206671</c:v>
                </c:pt>
                <c:pt idx="43">
                  <c:v>3.017238479</c:v>
                </c:pt>
                <c:pt idx="44">
                  <c:v>5.9691212E-2</c:v>
                </c:pt>
                <c:pt idx="45">
                  <c:v>0.499243722</c:v>
                </c:pt>
                <c:pt idx="46">
                  <c:v>1.552508953</c:v>
                </c:pt>
                <c:pt idx="47">
                  <c:v>3.970915797</c:v>
                </c:pt>
                <c:pt idx="48">
                  <c:v>2.0790825320000001</c:v>
                </c:pt>
                <c:pt idx="49">
                  <c:v>2.2196224330000001</c:v>
                </c:pt>
                <c:pt idx="50">
                  <c:v>1.757796484</c:v>
                </c:pt>
                <c:pt idx="51">
                  <c:v>4.0515776590000003</c:v>
                </c:pt>
                <c:pt idx="52">
                  <c:v>2.0256310929999999</c:v>
                </c:pt>
                <c:pt idx="53">
                  <c:v>2.204425729</c:v>
                </c:pt>
                <c:pt idx="54">
                  <c:v>-0.91797415599999999</c:v>
                </c:pt>
                <c:pt idx="55">
                  <c:v>3.523985299</c:v>
                </c:pt>
                <c:pt idx="56">
                  <c:v>3.9748359010000001</c:v>
                </c:pt>
                <c:pt idx="57">
                  <c:v>1.6550676019999999</c:v>
                </c:pt>
                <c:pt idx="58">
                  <c:v>4.0202365899999997</c:v>
                </c:pt>
                <c:pt idx="59">
                  <c:v>3.1269244839999999</c:v>
                </c:pt>
                <c:pt idx="60">
                  <c:v>3.5088280460000001</c:v>
                </c:pt>
                <c:pt idx="61">
                  <c:v>4.282086187</c:v>
                </c:pt>
                <c:pt idx="62">
                  <c:v>0.92826692300000002</c:v>
                </c:pt>
                <c:pt idx="63">
                  <c:v>3.3404223270000002</c:v>
                </c:pt>
                <c:pt idx="64">
                  <c:v>3.4754830210000001</c:v>
                </c:pt>
                <c:pt idx="65">
                  <c:v>3.6277606389999999</c:v>
                </c:pt>
                <c:pt idx="66">
                  <c:v>3.6336433260000001</c:v>
                </c:pt>
                <c:pt idx="67">
                  <c:v>3.099947969</c:v>
                </c:pt>
                <c:pt idx="68">
                  <c:v>3.700264776</c:v>
                </c:pt>
                <c:pt idx="69">
                  <c:v>3.4368575620000001</c:v>
                </c:pt>
                <c:pt idx="70">
                  <c:v>4.2712073610000001</c:v>
                </c:pt>
                <c:pt idx="71">
                  <c:v>3.7250226569999998</c:v>
                </c:pt>
                <c:pt idx="72">
                  <c:v>2.290340042</c:v>
                </c:pt>
                <c:pt idx="73">
                  <c:v>-0.69333406200000003</c:v>
                </c:pt>
                <c:pt idx="74">
                  <c:v>4.1373619469999996</c:v>
                </c:pt>
                <c:pt idx="75">
                  <c:v>3.9841854520000002</c:v>
                </c:pt>
                <c:pt idx="76">
                  <c:v>1.703928756</c:v>
                </c:pt>
                <c:pt idx="77">
                  <c:v>4.0814239099999998</c:v>
                </c:pt>
                <c:pt idx="78">
                  <c:v>1.7206635480000001</c:v>
                </c:pt>
                <c:pt idx="79">
                  <c:v>2.8804461180000001</c:v>
                </c:pt>
                <c:pt idx="80">
                  <c:v>1.003313554</c:v>
                </c:pt>
                <c:pt idx="81">
                  <c:v>4.1693579209999996</c:v>
                </c:pt>
                <c:pt idx="82">
                  <c:v>-0.49839501000000003</c:v>
                </c:pt>
                <c:pt idx="83">
                  <c:v>4.2970222830000004</c:v>
                </c:pt>
                <c:pt idx="84">
                  <c:v>4.3217254079999998</c:v>
                </c:pt>
                <c:pt idx="85">
                  <c:v>4.3307333400000001</c:v>
                </c:pt>
                <c:pt idx="86">
                  <c:v>3.328626689</c:v>
                </c:pt>
                <c:pt idx="87">
                  <c:v>1.6201907040000001</c:v>
                </c:pt>
                <c:pt idx="88">
                  <c:v>4.2823967940000003</c:v>
                </c:pt>
                <c:pt idx="89">
                  <c:v>1.995832179</c:v>
                </c:pt>
                <c:pt idx="90">
                  <c:v>3.0642000729999999</c:v>
                </c:pt>
                <c:pt idx="91">
                  <c:v>4.1538586899999999</c:v>
                </c:pt>
                <c:pt idx="92">
                  <c:v>3.6534490169999998</c:v>
                </c:pt>
                <c:pt idx="93">
                  <c:v>0.94170754499999998</c:v>
                </c:pt>
                <c:pt idx="94">
                  <c:v>3.8860475189999999</c:v>
                </c:pt>
                <c:pt idx="95">
                  <c:v>1.392296059</c:v>
                </c:pt>
                <c:pt idx="96">
                  <c:v>2.7614753680000002</c:v>
                </c:pt>
                <c:pt idx="97">
                  <c:v>4.121996094</c:v>
                </c:pt>
                <c:pt idx="98">
                  <c:v>3.8614375089999999</c:v>
                </c:pt>
                <c:pt idx="99">
                  <c:v>3.8708374409999999</c:v>
                </c:pt>
                <c:pt idx="100">
                  <c:v>3.9753044549999998</c:v>
                </c:pt>
                <c:pt idx="101">
                  <c:v>4.2030777620000004</c:v>
                </c:pt>
                <c:pt idx="102">
                  <c:v>3.756458898</c:v>
                </c:pt>
                <c:pt idx="103">
                  <c:v>4.2867164549999996</c:v>
                </c:pt>
                <c:pt idx="104">
                  <c:v>4.0237035649999999</c:v>
                </c:pt>
                <c:pt idx="105">
                  <c:v>4.0401230080000001</c:v>
                </c:pt>
                <c:pt idx="106">
                  <c:v>3.69752255</c:v>
                </c:pt>
                <c:pt idx="107">
                  <c:v>3.8185815820000002</c:v>
                </c:pt>
                <c:pt idx="108">
                  <c:v>3.96221275</c:v>
                </c:pt>
                <c:pt idx="109">
                  <c:v>4.1574171660000001</c:v>
                </c:pt>
                <c:pt idx="110">
                  <c:v>3.8631410939999999</c:v>
                </c:pt>
                <c:pt idx="111">
                  <c:v>3.5388409369999998</c:v>
                </c:pt>
                <c:pt idx="112">
                  <c:v>3.8776797840000001</c:v>
                </c:pt>
                <c:pt idx="113">
                  <c:v>4.2072849730000002</c:v>
                </c:pt>
                <c:pt idx="114">
                  <c:v>3.9624767869999999</c:v>
                </c:pt>
                <c:pt idx="115">
                  <c:v>3.5393477199999999</c:v>
                </c:pt>
                <c:pt idx="116">
                  <c:v>3.796510118</c:v>
                </c:pt>
                <c:pt idx="117">
                  <c:v>3.9548867099999998</c:v>
                </c:pt>
                <c:pt idx="118">
                  <c:v>3.7314390679999998</c:v>
                </c:pt>
                <c:pt idx="119">
                  <c:v>3.8975475070000001</c:v>
                </c:pt>
                <c:pt idx="120">
                  <c:v>4.4143181389999997</c:v>
                </c:pt>
                <c:pt idx="121">
                  <c:v>3.4684496089999999</c:v>
                </c:pt>
                <c:pt idx="122">
                  <c:v>2.9381413940000001</c:v>
                </c:pt>
                <c:pt idx="123">
                  <c:v>4.2679730490000001</c:v>
                </c:pt>
                <c:pt idx="124">
                  <c:v>3.8506861049999999</c:v>
                </c:pt>
                <c:pt idx="125">
                  <c:v>2.825698821</c:v>
                </c:pt>
                <c:pt idx="126">
                  <c:v>3.946102319</c:v>
                </c:pt>
                <c:pt idx="127">
                  <c:v>3.5482763510000002</c:v>
                </c:pt>
                <c:pt idx="128">
                  <c:v>3.9648576649999998</c:v>
                </c:pt>
                <c:pt idx="129">
                  <c:v>3.9691814189999999</c:v>
                </c:pt>
                <c:pt idx="130">
                  <c:v>4.3724655009999998</c:v>
                </c:pt>
                <c:pt idx="131">
                  <c:v>4.2645050710000003</c:v>
                </c:pt>
                <c:pt idx="132">
                  <c:v>4.0636516159999996</c:v>
                </c:pt>
                <c:pt idx="133">
                  <c:v>4.4235128599999998</c:v>
                </c:pt>
                <c:pt idx="134">
                  <c:v>4.2728273430000003</c:v>
                </c:pt>
                <c:pt idx="135">
                  <c:v>4.0017517749999998</c:v>
                </c:pt>
                <c:pt idx="136">
                  <c:v>3.9679630210000001</c:v>
                </c:pt>
                <c:pt idx="137">
                  <c:v>4.1899489030000003</c:v>
                </c:pt>
                <c:pt idx="138">
                  <c:v>4.0395842310000001</c:v>
                </c:pt>
                <c:pt idx="139">
                  <c:v>4.200983033</c:v>
                </c:pt>
                <c:pt idx="140">
                  <c:v>4.5353005059999996</c:v>
                </c:pt>
                <c:pt idx="141">
                  <c:v>4.3058374959999997</c:v>
                </c:pt>
                <c:pt idx="142">
                  <c:v>4.3832696430000002</c:v>
                </c:pt>
                <c:pt idx="143">
                  <c:v>0.17820919199999999</c:v>
                </c:pt>
                <c:pt idx="144">
                  <c:v>-1.320775649</c:v>
                </c:pt>
                <c:pt idx="145">
                  <c:v>1.2598653989999999</c:v>
                </c:pt>
                <c:pt idx="146">
                  <c:v>-1.0368795449999999</c:v>
                </c:pt>
                <c:pt idx="147">
                  <c:v>-0.722957772</c:v>
                </c:pt>
                <c:pt idx="148">
                  <c:v>-0.53050962400000001</c:v>
                </c:pt>
                <c:pt idx="149">
                  <c:v>-0.32469234200000002</c:v>
                </c:pt>
                <c:pt idx="150">
                  <c:v>0.13496613800000001</c:v>
                </c:pt>
                <c:pt idx="151">
                  <c:v>8.1639680000000006E-2</c:v>
                </c:pt>
                <c:pt idx="152">
                  <c:v>2.716349004</c:v>
                </c:pt>
                <c:pt idx="153">
                  <c:v>3.5838761450000001</c:v>
                </c:pt>
                <c:pt idx="154">
                  <c:v>0.45082615399999998</c:v>
                </c:pt>
                <c:pt idx="155">
                  <c:v>0.46618266899999999</c:v>
                </c:pt>
                <c:pt idx="156">
                  <c:v>2.6991158730000002</c:v>
                </c:pt>
                <c:pt idx="157">
                  <c:v>-6.1593222000000003E-2</c:v>
                </c:pt>
                <c:pt idx="158">
                  <c:v>1.8648865889999999</c:v>
                </c:pt>
                <c:pt idx="159">
                  <c:v>2.7155248749999998</c:v>
                </c:pt>
                <c:pt idx="160">
                  <c:v>0.775231216</c:v>
                </c:pt>
                <c:pt idx="161">
                  <c:v>-0.50994663399999995</c:v>
                </c:pt>
                <c:pt idx="162">
                  <c:v>3.7020499170000001</c:v>
                </c:pt>
                <c:pt idx="163">
                  <c:v>2.5694060000000001E-2</c:v>
                </c:pt>
                <c:pt idx="164">
                  <c:v>2.1989304129999998</c:v>
                </c:pt>
                <c:pt idx="165">
                  <c:v>3.2271746280000002</c:v>
                </c:pt>
                <c:pt idx="166">
                  <c:v>1.3904180779999999</c:v>
                </c:pt>
                <c:pt idx="167">
                  <c:v>2.4558410089999998</c:v>
                </c:pt>
                <c:pt idx="168">
                  <c:v>0.649421366</c:v>
                </c:pt>
                <c:pt idx="169">
                  <c:v>1.2675780539999999</c:v>
                </c:pt>
                <c:pt idx="170">
                  <c:v>0.61661549000000004</c:v>
                </c:pt>
                <c:pt idx="171">
                  <c:v>2.5573478000000001</c:v>
                </c:pt>
                <c:pt idx="172">
                  <c:v>3.4310503450000001</c:v>
                </c:pt>
                <c:pt idx="173">
                  <c:v>3.8651917060000001</c:v>
                </c:pt>
                <c:pt idx="174">
                  <c:v>1.8081364980000001</c:v>
                </c:pt>
                <c:pt idx="175">
                  <c:v>-0.125554525</c:v>
                </c:pt>
                <c:pt idx="176">
                  <c:v>1.0209018679999999</c:v>
                </c:pt>
                <c:pt idx="177">
                  <c:v>1.004473298</c:v>
                </c:pt>
                <c:pt idx="178">
                  <c:v>0.80748787200000005</c:v>
                </c:pt>
                <c:pt idx="179">
                  <c:v>2.5109863630000002</c:v>
                </c:pt>
                <c:pt idx="180">
                  <c:v>0.74238315700000002</c:v>
                </c:pt>
                <c:pt idx="181">
                  <c:v>3.590818241</c:v>
                </c:pt>
                <c:pt idx="182">
                  <c:v>2.3942935200000002</c:v>
                </c:pt>
                <c:pt idx="183">
                  <c:v>0.21425693600000001</c:v>
                </c:pt>
                <c:pt idx="184">
                  <c:v>4.3724177759999998</c:v>
                </c:pt>
                <c:pt idx="185">
                  <c:v>1.13839026</c:v>
                </c:pt>
                <c:pt idx="186">
                  <c:v>0.63169440099999996</c:v>
                </c:pt>
                <c:pt idx="187">
                  <c:v>2.3800270189999999</c:v>
                </c:pt>
                <c:pt idx="188">
                  <c:v>0.42826402299999999</c:v>
                </c:pt>
                <c:pt idx="189">
                  <c:v>-0.25593337500000002</c:v>
                </c:pt>
                <c:pt idx="190">
                  <c:v>3.6150841279999999</c:v>
                </c:pt>
                <c:pt idx="191">
                  <c:v>-1.8658092420000001</c:v>
                </c:pt>
                <c:pt idx="192">
                  <c:v>4.2915126270000004</c:v>
                </c:pt>
                <c:pt idx="193">
                  <c:v>2.3528951039999999</c:v>
                </c:pt>
                <c:pt idx="194">
                  <c:v>4.3581384190000003</c:v>
                </c:pt>
                <c:pt idx="195">
                  <c:v>2.8298550750000002</c:v>
                </c:pt>
                <c:pt idx="196">
                  <c:v>2.6932664050000001</c:v>
                </c:pt>
                <c:pt idx="197">
                  <c:v>1.789425746</c:v>
                </c:pt>
                <c:pt idx="198">
                  <c:v>4.4456633070000002</c:v>
                </c:pt>
                <c:pt idx="199">
                  <c:v>3.1175041459999999</c:v>
                </c:pt>
                <c:pt idx="200">
                  <c:v>1.5176303630000001</c:v>
                </c:pt>
                <c:pt idx="201">
                  <c:v>-0.29354719200000001</c:v>
                </c:pt>
                <c:pt idx="202">
                  <c:v>0.99599747500000002</c:v>
                </c:pt>
                <c:pt idx="203">
                  <c:v>4.3515907509999998</c:v>
                </c:pt>
                <c:pt idx="204">
                  <c:v>1.2197211610000001</c:v>
                </c:pt>
              </c:numCache>
            </c:numRef>
          </c:yVal>
          <c:smooth val="0"/>
          <c:extLst>
            <c:ext xmlns:c16="http://schemas.microsoft.com/office/drawing/2014/chart" uri="{C3380CC4-5D6E-409C-BE32-E72D297353CC}">
              <c16:uniqueId val="{00000001-B6B9-44BC-BD07-8C4485422DDB}"/>
            </c:ext>
          </c:extLst>
        </c:ser>
        <c:dLbls>
          <c:showLegendKey val="0"/>
          <c:showVal val="0"/>
          <c:showCatName val="0"/>
          <c:showSerName val="0"/>
          <c:showPercent val="0"/>
          <c:showBubbleSize val="0"/>
        </c:dLbls>
        <c:axId val="2066855567"/>
        <c:axId val="2066848911"/>
      </c:scatterChart>
      <c:valAx>
        <c:axId val="2066855567"/>
        <c:scaling>
          <c:orientation val="minMax"/>
          <c:min val="8"/>
        </c:scaling>
        <c:delete val="0"/>
        <c:axPos val="b"/>
        <c:majorGridlines>
          <c:spPr>
            <a:ln w="3175" cap="flat" cmpd="sng" algn="ctr">
              <a:solidFill>
                <a:schemeClr val="bg2">
                  <a:lumMod val="50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800"/>
                  <a:t>Income (log)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66848911"/>
        <c:crosses val="autoZero"/>
        <c:crossBetween val="midCat"/>
      </c:valAx>
      <c:valAx>
        <c:axId val="2066848911"/>
        <c:scaling>
          <c:orientation val="minMax"/>
          <c:min val="-6"/>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800"/>
                  <a:t>Tree Cover (log)</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668555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2400" dirty="0"/>
              <a:t>Voice &amp; accountability</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v>China</c:v>
          </c:tx>
          <c:spPr>
            <a:ln w="19050" cap="rnd">
              <a:solidFill>
                <a:srgbClr val="FF0000"/>
              </a:solidFill>
              <a:round/>
            </a:ln>
            <a:effectLst>
              <a:outerShdw blurRad="50800" dist="38100" dir="5400000" algn="t" rotWithShape="0">
                <a:prstClr val="black">
                  <a:alpha val="40000"/>
                </a:prstClr>
              </a:outerShdw>
            </a:effectLst>
          </c:spPr>
          <c:marker>
            <c:symbol val="square"/>
            <c:size val="5"/>
            <c:spPr>
              <a:solidFill>
                <a:srgbClr val="FF0000"/>
              </a:solidFill>
              <a:ln w="19050">
                <a:noFill/>
              </a:ln>
              <a:effectLst>
                <a:outerShdw blurRad="50800" dist="38100" dir="5400000" algn="t" rotWithShape="0">
                  <a:prstClr val="black">
                    <a:alpha val="40000"/>
                  </a:prstClr>
                </a:outerShdw>
              </a:effectLst>
              <a:scene3d>
                <a:camera prst="orthographicFront"/>
                <a:lightRig rig="threePt" dir="t"/>
              </a:scene3d>
              <a:sp3d>
                <a:bevelT/>
              </a:sp3d>
            </c:spPr>
          </c:marker>
          <c:cat>
            <c:numRef>
              <c:f>Combined!$V$23:$V$43</c:f>
              <c:numCache>
                <c:formatCode>General</c:formatCode>
                <c:ptCount val="21"/>
                <c:pt idx="0">
                  <c:v>1996</c:v>
                </c:pt>
                <c:pt idx="1">
                  <c:v>1998</c:v>
                </c:pt>
                <c:pt idx="2">
                  <c:v>2000</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Combined!$W$2:$W$22</c:f>
              <c:numCache>
                <c:formatCode>0.00</c:formatCode>
                <c:ptCount val="21"/>
                <c:pt idx="0">
                  <c:v>-1.361545205116272</c:v>
                </c:pt>
                <c:pt idx="1">
                  <c:v>-1.4374377727508545</c:v>
                </c:pt>
                <c:pt idx="2">
                  <c:v>-1.3840805292129517</c:v>
                </c:pt>
                <c:pt idx="3">
                  <c:v>-1.5941931009292603</c:v>
                </c:pt>
                <c:pt idx="4">
                  <c:v>-1.5124291181564331</c:v>
                </c:pt>
                <c:pt idx="5">
                  <c:v>-1.4624639749526978</c:v>
                </c:pt>
                <c:pt idx="6">
                  <c:v>-1.5007851123809814</c:v>
                </c:pt>
                <c:pt idx="7">
                  <c:v>-1.7489702701568604</c:v>
                </c:pt>
                <c:pt idx="8">
                  <c:v>-1.7212501764297485</c:v>
                </c:pt>
                <c:pt idx="9">
                  <c:v>-1.6994972229003906</c:v>
                </c:pt>
                <c:pt idx="10">
                  <c:v>-1.7011710405349731</c:v>
                </c:pt>
                <c:pt idx="11">
                  <c:v>-1.6805483102798462</c:v>
                </c:pt>
                <c:pt idx="12">
                  <c:v>-1.6376091241836548</c:v>
                </c:pt>
                <c:pt idx="13">
                  <c:v>-1.6379414796829224</c:v>
                </c:pt>
                <c:pt idx="14">
                  <c:v>-1.6314085721969604</c:v>
                </c:pt>
                <c:pt idx="15">
                  <c:v>-1.6166681051254272</c:v>
                </c:pt>
                <c:pt idx="16">
                  <c:v>-1.6607769727706909</c:v>
                </c:pt>
                <c:pt idx="17">
                  <c:v>-1.5596318244934082</c:v>
                </c:pt>
                <c:pt idx="18">
                  <c:v>-1.5030419826507568</c:v>
                </c:pt>
                <c:pt idx="19">
                  <c:v>-1.4476538896560669</c:v>
                </c:pt>
                <c:pt idx="20">
                  <c:v>-1.6123721599578857</c:v>
                </c:pt>
              </c:numCache>
            </c:numRef>
          </c:val>
          <c:smooth val="0"/>
          <c:extLst>
            <c:ext xmlns:c16="http://schemas.microsoft.com/office/drawing/2014/chart" uri="{C3380CC4-5D6E-409C-BE32-E72D297353CC}">
              <c16:uniqueId val="{00000000-E073-4476-A7C1-2BE63A2F4934}"/>
            </c:ext>
          </c:extLst>
        </c:ser>
        <c:ser>
          <c:idx val="1"/>
          <c:order val="1"/>
          <c:tx>
            <c:v>USA</c:v>
          </c:tx>
          <c:spPr>
            <a:ln w="19050"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solidFill>
                  <a:srgbClr val="00B0F0"/>
                </a:solid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Combined!$V$23:$V$43</c:f>
              <c:numCache>
                <c:formatCode>General</c:formatCode>
                <c:ptCount val="21"/>
                <c:pt idx="0">
                  <c:v>1996</c:v>
                </c:pt>
                <c:pt idx="1">
                  <c:v>1998</c:v>
                </c:pt>
                <c:pt idx="2">
                  <c:v>2000</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Combined!$W$23:$W$43</c:f>
              <c:numCache>
                <c:formatCode>0.00</c:formatCode>
                <c:ptCount val="21"/>
                <c:pt idx="0">
                  <c:v>1.3486608266830444</c:v>
                </c:pt>
                <c:pt idx="1">
                  <c:v>1.3368772268295288</c:v>
                </c:pt>
                <c:pt idx="2">
                  <c:v>1.3101667165756226</c:v>
                </c:pt>
                <c:pt idx="3">
                  <c:v>1.344568133354187</c:v>
                </c:pt>
                <c:pt idx="4">
                  <c:v>1.3382276296615601</c:v>
                </c:pt>
                <c:pt idx="5">
                  <c:v>1.3277519941329956</c:v>
                </c:pt>
                <c:pt idx="6">
                  <c:v>1.2945235967636108</c:v>
                </c:pt>
                <c:pt idx="7">
                  <c:v>1.1016218662261963</c:v>
                </c:pt>
                <c:pt idx="8">
                  <c:v>1.1098103523254395</c:v>
                </c:pt>
                <c:pt idx="9">
                  <c:v>1.1442668437957764</c:v>
                </c:pt>
                <c:pt idx="10">
                  <c:v>1.0972064733505249</c:v>
                </c:pt>
                <c:pt idx="11">
                  <c:v>1.1336057186126709</c:v>
                </c:pt>
                <c:pt idx="12">
                  <c:v>1.1269657611846924</c:v>
                </c:pt>
                <c:pt idx="13">
                  <c:v>1.1615869998931885</c:v>
                </c:pt>
                <c:pt idx="14">
                  <c:v>1.1030186414718628</c:v>
                </c:pt>
                <c:pt idx="15">
                  <c:v>1.0712231397628784</c:v>
                </c:pt>
                <c:pt idx="16">
                  <c:v>1.109821081161499</c:v>
                </c:pt>
                <c:pt idx="17">
                  <c:v>1.1102594137191772</c:v>
                </c:pt>
                <c:pt idx="18">
                  <c:v>1.0507239103317261</c:v>
                </c:pt>
                <c:pt idx="19">
                  <c:v>1.0450397729873657</c:v>
                </c:pt>
                <c:pt idx="20">
                  <c:v>0.96524804830551147</c:v>
                </c:pt>
              </c:numCache>
            </c:numRef>
          </c:val>
          <c:smooth val="0"/>
          <c:extLst>
            <c:ext xmlns:c16="http://schemas.microsoft.com/office/drawing/2014/chart" uri="{C3380CC4-5D6E-409C-BE32-E72D297353CC}">
              <c16:uniqueId val="{00000001-E073-4476-A7C1-2BE63A2F4934}"/>
            </c:ext>
          </c:extLst>
        </c:ser>
        <c:dLbls>
          <c:showLegendKey val="0"/>
          <c:showVal val="0"/>
          <c:showCatName val="0"/>
          <c:showSerName val="0"/>
          <c:showPercent val="0"/>
          <c:showBubbleSize val="0"/>
        </c:dLbls>
        <c:marker val="1"/>
        <c:smooth val="0"/>
        <c:axId val="620412735"/>
        <c:axId val="1882167455"/>
      </c:lineChart>
      <c:catAx>
        <c:axId val="6204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882167455"/>
        <c:crosses val="autoZero"/>
        <c:auto val="1"/>
        <c:lblAlgn val="ctr"/>
        <c:lblOffset val="100"/>
        <c:noMultiLvlLbl val="0"/>
      </c:catAx>
      <c:valAx>
        <c:axId val="1882167455"/>
        <c:scaling>
          <c:orientation val="minMax"/>
        </c:scaling>
        <c:delete val="0"/>
        <c:axPos val="l"/>
        <c:majorGridlines>
          <c:spPr>
            <a:ln w="3175" cap="flat" cmpd="sng" algn="ctr">
              <a:solidFill>
                <a:schemeClr val="bg2">
                  <a:lumMod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6204127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58048898010049E-2"/>
          <c:y val="0.1120056208595035"/>
          <c:w val="0.90238060956659272"/>
          <c:h val="0.55401889984610253"/>
        </c:manualLayout>
      </c:layout>
      <c:lineChart>
        <c:grouping val="standard"/>
        <c:varyColors val="0"/>
        <c:ser>
          <c:idx val="0"/>
          <c:order val="0"/>
          <c:tx>
            <c:v>China Political Rights</c:v>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'[Freedom House PR CL data for US and China.xlsx]Sheet2'!$Y$2:$Y$50</c:f>
              <c:numCache>
                <c:formatCode>General</c:formatCode>
                <c:ptCount val="49"/>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numCache>
            </c:numRef>
          </c:cat>
          <c:val>
            <c:numRef>
              <c:f>'[Freedom House PR CL data for US and China.xlsx]Sheet2'!$U$2:$U$50</c:f>
              <c:numCache>
                <c:formatCode>General</c:formatCode>
                <c:ptCount val="49"/>
                <c:pt idx="0">
                  <c:v>7</c:v>
                </c:pt>
                <c:pt idx="1">
                  <c:v>7</c:v>
                </c:pt>
                <c:pt idx="2">
                  <c:v>7</c:v>
                </c:pt>
                <c:pt idx="3">
                  <c:v>7</c:v>
                </c:pt>
                <c:pt idx="4">
                  <c:v>7</c:v>
                </c:pt>
                <c:pt idx="5">
                  <c:v>6</c:v>
                </c:pt>
                <c:pt idx="6">
                  <c:v>6</c:v>
                </c:pt>
                <c:pt idx="7">
                  <c:v>6</c:v>
                </c:pt>
                <c:pt idx="8">
                  <c:v>6</c:v>
                </c:pt>
                <c:pt idx="9">
                  <c:v>6</c:v>
                </c:pt>
                <c:pt idx="10">
                  <c:v>6</c:v>
                </c:pt>
                <c:pt idx="11">
                  <c:v>6</c:v>
                </c:pt>
                <c:pt idx="12">
                  <c:v>6</c:v>
                </c:pt>
                <c:pt idx="13">
                  <c:v>6</c:v>
                </c:pt>
                <c:pt idx="14">
                  <c:v>6</c:v>
                </c:pt>
                <c:pt idx="15">
                  <c:v>6</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numCache>
            </c:numRef>
          </c:val>
          <c:smooth val="0"/>
          <c:extLst>
            <c:ext xmlns:c16="http://schemas.microsoft.com/office/drawing/2014/chart" uri="{C3380CC4-5D6E-409C-BE32-E72D297353CC}">
              <c16:uniqueId val="{00000000-F40F-449A-BDA5-6B69FEEB83AF}"/>
            </c:ext>
          </c:extLst>
        </c:ser>
        <c:ser>
          <c:idx val="1"/>
          <c:order val="1"/>
          <c:tx>
            <c:v>USA Political Rights</c:v>
          </c:tx>
          <c:spPr>
            <a:ln w="28575" cap="rnd">
              <a:solidFill>
                <a:srgbClr val="00B0F0"/>
              </a:solidFill>
              <a:round/>
            </a:ln>
            <a:effectLst>
              <a:glow rad="101600">
                <a:schemeClr val="accent1">
                  <a:satMod val="175000"/>
                  <a:alpha val="40000"/>
                </a:schemeClr>
              </a:glow>
              <a:outerShdw blurRad="50800" dist="38100" dir="5400000" algn="t" rotWithShape="0">
                <a:prstClr val="black">
                  <a:alpha val="40000"/>
                </a:prstClr>
              </a:outerShdw>
            </a:effectLst>
          </c:spPr>
          <c:marker>
            <c:symbol val="circle"/>
            <c:size val="5"/>
            <c:spPr>
              <a:solidFill>
                <a:srgbClr val="00B0F0"/>
              </a:solidFill>
              <a:ln w="9525">
                <a:noFill/>
              </a:ln>
              <a:effectLst>
                <a:glow rad="101600">
                  <a:schemeClr val="accent1">
                    <a:satMod val="175000"/>
                    <a:alpha val="40000"/>
                  </a:schemeClr>
                </a:glow>
                <a:outerShdw blurRad="50800" dist="38100" dir="5400000" algn="t" rotWithShape="0">
                  <a:prstClr val="black">
                    <a:alpha val="40000"/>
                  </a:prstClr>
                </a:outerShdw>
              </a:effectLst>
              <a:scene3d>
                <a:camera prst="orthographicFront"/>
                <a:lightRig rig="threePt" dir="t"/>
              </a:scene3d>
              <a:sp3d>
                <a:bevelT/>
              </a:sp3d>
            </c:spPr>
          </c:marker>
          <c:cat>
            <c:numRef>
              <c:f>'[Freedom House PR CL data for US and China.xlsx]Sheet2'!$Y$2:$Y$50</c:f>
              <c:numCache>
                <c:formatCode>General</c:formatCode>
                <c:ptCount val="49"/>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numCache>
            </c:numRef>
          </c:cat>
          <c:val>
            <c:numRef>
              <c:f>'[Freedom House PR CL data for US and China.xlsx]Sheet2'!$AA$2:$AA$50</c:f>
              <c:numCache>
                <c:formatCode>General</c:formatCode>
                <c:ptCount val="4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2</c:v>
                </c:pt>
                <c:pt idx="45">
                  <c:v>2</c:v>
                </c:pt>
                <c:pt idx="46">
                  <c:v>2</c:v>
                </c:pt>
                <c:pt idx="47">
                  <c:v>2</c:v>
                </c:pt>
                <c:pt idx="48">
                  <c:v>2</c:v>
                </c:pt>
              </c:numCache>
            </c:numRef>
          </c:val>
          <c:smooth val="0"/>
          <c:extLst>
            <c:ext xmlns:c16="http://schemas.microsoft.com/office/drawing/2014/chart" uri="{C3380CC4-5D6E-409C-BE32-E72D297353CC}">
              <c16:uniqueId val="{00000001-F40F-449A-BDA5-6B69FEEB83AF}"/>
            </c:ext>
          </c:extLst>
        </c:ser>
        <c:dLbls>
          <c:showLegendKey val="0"/>
          <c:showVal val="0"/>
          <c:showCatName val="0"/>
          <c:showSerName val="0"/>
          <c:showPercent val="0"/>
          <c:showBubbleSize val="0"/>
        </c:dLbls>
        <c:marker val="1"/>
        <c:smooth val="0"/>
        <c:axId val="295094623"/>
        <c:axId val="1875967215"/>
      </c:lineChart>
      <c:catAx>
        <c:axId val="29509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875967215"/>
        <c:crosses val="autoZero"/>
        <c:auto val="1"/>
        <c:lblAlgn val="ctr"/>
        <c:lblOffset val="100"/>
        <c:noMultiLvlLbl val="0"/>
      </c:catAx>
      <c:valAx>
        <c:axId val="1875967215"/>
        <c:scaling>
          <c:orientation val="minMax"/>
        </c:scaling>
        <c:delete val="0"/>
        <c:axPos val="l"/>
        <c:majorGridlines>
          <c:spPr>
            <a:ln w="3175"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95094623"/>
        <c:crosses val="autoZero"/>
        <c:crossBetween val="between"/>
      </c:valAx>
      <c:spPr>
        <a:noFill/>
        <a:ln>
          <a:noFill/>
        </a:ln>
        <a:effectLst/>
      </c:spPr>
    </c:plotArea>
    <c:legend>
      <c:legendPos val="r"/>
      <c:layout>
        <c:manualLayout>
          <c:xMode val="edge"/>
          <c:yMode val="edge"/>
          <c:x val="0.25904884403759743"/>
          <c:y val="0.79914775775624225"/>
          <c:w val="0.40725222203188205"/>
          <c:h val="0.1260072054009639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65688379861608"/>
          <c:y val="3.4755134281200632E-2"/>
          <c:w val="0.83300584586017656"/>
          <c:h val="0.66049532907912578"/>
        </c:manualLayout>
      </c:layout>
      <c:lineChart>
        <c:grouping val="standard"/>
        <c:varyColors val="0"/>
        <c:ser>
          <c:idx val="1"/>
          <c:order val="0"/>
          <c:tx>
            <c:v>China State &amp; Local Government Tax Revenue</c:v>
          </c:tx>
          <c:spPr>
            <a:ln w="19050" cap="rnd">
              <a:solidFill>
                <a:schemeClr val="bg1">
                  <a:lumMod val="95000"/>
                </a:schemeClr>
              </a:solidFill>
              <a:round/>
            </a:ln>
            <a:effectLst>
              <a:glow rad="101600">
                <a:schemeClr val="bg2">
                  <a:alpha val="40000"/>
                </a:schemeClr>
              </a:glow>
              <a:outerShdw blurRad="50800" dist="38100" dir="5400000" algn="t" rotWithShape="0">
                <a:prstClr val="black">
                  <a:alpha val="40000"/>
                </a:prstClr>
              </a:outerShdw>
            </a:effectLst>
          </c:spPr>
          <c:marker>
            <c:symbol val="square"/>
            <c:size val="5"/>
            <c:spPr>
              <a:solidFill>
                <a:schemeClr val="bg1"/>
              </a:solidFill>
              <a:ln w="19050">
                <a:noFill/>
              </a:ln>
              <a:effectLst>
                <a:glow rad="101600">
                  <a:schemeClr val="bg2">
                    <a:alpha val="40000"/>
                  </a:schemeClr>
                </a:glow>
                <a:outerShdw blurRad="50800" dist="38100" dir="5400000" algn="t" rotWithShape="0">
                  <a:prstClr val="black">
                    <a:alpha val="40000"/>
                  </a:prstClr>
                </a:outerShdw>
              </a:effectLst>
              <a:scene3d>
                <a:camera prst="orthographicFront"/>
                <a:lightRig rig="threePt" dir="t"/>
              </a:scene3d>
              <a:sp3d>
                <a:bevelT/>
              </a:sp3d>
            </c:spPr>
          </c:marker>
          <c:cat>
            <c:strRef>
              <c:f>Sheet1!$B$2:$B$14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Sheet1!$D$2:$D$14</c:f>
              <c:numCache>
                <c:formatCode>General</c:formatCode>
                <c:ptCount val="13"/>
                <c:pt idx="0">
                  <c:v>4244.10952</c:v>
                </c:pt>
                <c:pt idx="1">
                  <c:v>5161.46</c:v>
                </c:pt>
                <c:pt idx="2">
                  <c:v>6685.54774</c:v>
                </c:pt>
                <c:pt idx="3">
                  <c:v>7339.3255399999998</c:v>
                </c:pt>
                <c:pt idx="4">
                  <c:v>8434.5201400000005</c:v>
                </c:pt>
                <c:pt idx="5">
                  <c:v>9892.0243599999994</c:v>
                </c:pt>
                <c:pt idx="6">
                  <c:v>12328.53851</c:v>
                </c:pt>
                <c:pt idx="7">
                  <c:v>14524.827823839199</c:v>
                </c:pt>
                <c:pt idx="8">
                  <c:v>16185.134453199698</c:v>
                </c:pt>
                <c:pt idx="9">
                  <c:v>13678.060240000001</c:v>
                </c:pt>
                <c:pt idx="10">
                  <c:v>14605.06021</c:v>
                </c:pt>
                <c:pt idx="11">
                  <c:v>9340.4273599999997</c:v>
                </c:pt>
                <c:pt idx="12">
                  <c:v>9838.68217</c:v>
                </c:pt>
              </c:numCache>
            </c:numRef>
          </c:val>
          <c:smooth val="0"/>
          <c:extLst>
            <c:ext xmlns:c16="http://schemas.microsoft.com/office/drawing/2014/chart" uri="{C3380CC4-5D6E-409C-BE32-E72D297353CC}">
              <c16:uniqueId val="{00000000-8F76-4476-9ECA-65009A56ADF2}"/>
            </c:ext>
          </c:extLst>
        </c:ser>
        <c:ser>
          <c:idx val="2"/>
          <c:order val="1"/>
          <c:tx>
            <c:v>China Central Government Tax Revenue</c:v>
          </c:tx>
          <c:spPr>
            <a:ln w="19050" cap="rnd">
              <a:solidFill>
                <a:schemeClr val="accent2"/>
              </a:solidFill>
              <a:round/>
            </a:ln>
            <a:effectLst>
              <a:glow rad="101600">
                <a:schemeClr val="accent2">
                  <a:alpha val="40000"/>
                </a:schemeClr>
              </a:glow>
              <a:outerShdw blurRad="50800" dist="38100" dir="5400000" algn="t" rotWithShape="0">
                <a:prstClr val="black">
                  <a:alpha val="40000"/>
                </a:prstClr>
              </a:outerShdw>
            </a:effectLst>
          </c:spPr>
          <c:marker>
            <c:symbol val="square"/>
            <c:size val="5"/>
            <c:spPr>
              <a:solidFill>
                <a:srgbClr val="FFC000"/>
              </a:solidFill>
              <a:ln w="19050">
                <a:noFill/>
              </a:ln>
              <a:effectLst>
                <a:glow rad="101600">
                  <a:schemeClr val="accent2">
                    <a:alpha val="40000"/>
                  </a:schemeClr>
                </a:glow>
                <a:outerShdw blurRad="50800" dist="38100" dir="5400000" algn="t" rotWithShape="0">
                  <a:prstClr val="black">
                    <a:alpha val="40000"/>
                  </a:prstClr>
                </a:outerShdw>
              </a:effectLst>
              <a:scene3d>
                <a:camera prst="orthographicFront"/>
                <a:lightRig rig="threePt" dir="t"/>
              </a:scene3d>
              <a:sp3d>
                <a:bevelT/>
              </a:sp3d>
            </c:spPr>
          </c:marker>
          <c:cat>
            <c:strRef>
              <c:f>Sheet1!$B$2:$B$14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Sheet1!$E$2:$E$14</c:f>
              <c:numCache>
                <c:formatCode>General</c:formatCode>
                <c:ptCount val="13"/>
                <c:pt idx="0">
                  <c:v>1874.14789</c:v>
                </c:pt>
                <c:pt idx="1">
                  <c:v>2300.58</c:v>
                </c:pt>
                <c:pt idx="2">
                  <c:v>4606.1396599999998</c:v>
                </c:pt>
                <c:pt idx="3">
                  <c:v>3701.9079999999999</c:v>
                </c:pt>
                <c:pt idx="4">
                  <c:v>4065.3160367</c:v>
                </c:pt>
                <c:pt idx="5">
                  <c:v>4628.5443079872002</c:v>
                </c:pt>
                <c:pt idx="6">
                  <c:v>5483.826</c:v>
                </c:pt>
                <c:pt idx="7">
                  <c:v>5999.22</c:v>
                </c:pt>
                <c:pt idx="8">
                  <c:v>6496.6453899999997</c:v>
                </c:pt>
                <c:pt idx="9">
                  <c:v>10179.995763499999</c:v>
                </c:pt>
                <c:pt idx="10">
                  <c:v>11051.3682770425</c:v>
                </c:pt>
                <c:pt idx="11">
                  <c:v>11666.099864198901</c:v>
                </c:pt>
                <c:pt idx="12">
                  <c:v>14450.546121229301</c:v>
                </c:pt>
              </c:numCache>
            </c:numRef>
          </c:val>
          <c:smooth val="0"/>
          <c:extLst>
            <c:ext xmlns:c16="http://schemas.microsoft.com/office/drawing/2014/chart" uri="{C3380CC4-5D6E-409C-BE32-E72D297353CC}">
              <c16:uniqueId val="{00000001-8F76-4476-9ECA-65009A56ADF2}"/>
            </c:ext>
          </c:extLst>
        </c:ser>
        <c:dLbls>
          <c:showLegendKey val="0"/>
          <c:showVal val="0"/>
          <c:showCatName val="0"/>
          <c:showSerName val="0"/>
          <c:showPercent val="0"/>
          <c:showBubbleSize val="0"/>
        </c:dLbls>
        <c:marker val="1"/>
        <c:smooth val="0"/>
        <c:axId val="1875269615"/>
        <c:axId val="11860975"/>
      </c:lineChart>
      <c:catAx>
        <c:axId val="187526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1860975"/>
        <c:crosses val="autoZero"/>
        <c:auto val="1"/>
        <c:lblAlgn val="ctr"/>
        <c:lblOffset val="100"/>
        <c:noMultiLvlLbl val="0"/>
      </c:catAx>
      <c:valAx>
        <c:axId val="11860975"/>
        <c:scaling>
          <c:orientation val="minMax"/>
        </c:scaling>
        <c:delete val="0"/>
        <c:axPos val="l"/>
        <c:majorGridlines>
          <c:spPr>
            <a:ln w="952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1" i="0" u="sng"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sz="1200" b="1" u="none" dirty="0">
                    <a:solidFill>
                      <a:schemeClr val="bg1">
                        <a:lumMod val="85000"/>
                      </a:schemeClr>
                    </a:solidFill>
                    <a:latin typeface="Times New Roman" panose="02020603050405020304" pitchFamily="18" charset="0"/>
                    <a:cs typeface="Times New Roman" panose="02020603050405020304" pitchFamily="18" charset="0"/>
                  </a:rPr>
                  <a:t>Billions $USD</a:t>
                </a:r>
              </a:p>
            </c:rich>
          </c:tx>
          <c:layout>
            <c:manualLayout>
              <c:xMode val="edge"/>
              <c:yMode val="edge"/>
              <c:x val="1.0004056311142925E-2"/>
              <c:y val="0.26841184167068177"/>
            </c:manualLayout>
          </c:layout>
          <c:overlay val="0"/>
          <c:spPr>
            <a:noFill/>
            <a:ln>
              <a:noFill/>
            </a:ln>
            <a:effectLst/>
          </c:spPr>
          <c:txPr>
            <a:bodyPr rot="-5400000" spcFirstLastPara="1" vertOverflow="ellipsis" vert="horz" wrap="square" anchor="ctr" anchorCtr="1"/>
            <a:lstStyle/>
            <a:p>
              <a:pPr>
                <a:defRPr sz="1200" b="1" i="0" u="sng"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875269615"/>
        <c:crosses val="autoZero"/>
        <c:crossBetween val="between"/>
      </c:valAx>
      <c:spPr>
        <a:solidFill>
          <a:schemeClr val="tx1">
            <a:lumMod val="75000"/>
            <a:lumOff val="25000"/>
          </a:schemeClr>
        </a:solidFill>
        <a:ln>
          <a:noFill/>
        </a:ln>
        <a:effectLst/>
      </c:spPr>
    </c:plotArea>
    <c:legend>
      <c:legendPos val="r"/>
      <c:layout>
        <c:manualLayout>
          <c:xMode val="edge"/>
          <c:yMode val="edge"/>
          <c:x val="0.30554377412248424"/>
          <c:y val="0.82464300360892384"/>
          <c:w val="0.43801383430137675"/>
          <c:h val="0.1753569429413740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85535141440653E-2"/>
          <c:y val="4.4861391929187228E-2"/>
          <c:w val="0.91370990084572756"/>
          <c:h val="0.71171991463474182"/>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Sheet1!$A$9:$A$25</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Sheet1!$B$9:$B$25</c:f>
              <c:numCache>
                <c:formatCode>General</c:formatCode>
                <c:ptCount val="17"/>
                <c:pt idx="0">
                  <c:v>5.6</c:v>
                </c:pt>
                <c:pt idx="1">
                  <c:v>5.7</c:v>
                </c:pt>
                <c:pt idx="2">
                  <c:v>5.5</c:v>
                </c:pt>
                <c:pt idx="3">
                  <c:v>5.6</c:v>
                </c:pt>
                <c:pt idx="4">
                  <c:v>5.8</c:v>
                </c:pt>
                <c:pt idx="5">
                  <c:v>5.7</c:v>
                </c:pt>
                <c:pt idx="6">
                  <c:v>5.4</c:v>
                </c:pt>
                <c:pt idx="7">
                  <c:v>5</c:v>
                </c:pt>
                <c:pt idx="8">
                  <c:v>4.8</c:v>
                </c:pt>
                <c:pt idx="9">
                  <c:v>5</c:v>
                </c:pt>
                <c:pt idx="10">
                  <c:v>5</c:v>
                </c:pt>
                <c:pt idx="11">
                  <c:v>4</c:v>
                </c:pt>
                <c:pt idx="12">
                  <c:v>4.5</c:v>
                </c:pt>
                <c:pt idx="13">
                  <c:v>5</c:v>
                </c:pt>
                <c:pt idx="14">
                  <c:v>5.4</c:v>
                </c:pt>
                <c:pt idx="15">
                  <c:v>5.3</c:v>
                </c:pt>
                <c:pt idx="16">
                  <c:v>5</c:v>
                </c:pt>
              </c:numCache>
            </c:numRef>
          </c:val>
          <c:smooth val="0"/>
          <c:extLst>
            <c:ext xmlns:c16="http://schemas.microsoft.com/office/drawing/2014/chart" uri="{C3380CC4-5D6E-409C-BE32-E72D297353CC}">
              <c16:uniqueId val="{00000000-1415-48C7-9546-50216BCDC9AC}"/>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Sheet1!$A$9:$A$25</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Sheet1!$C$9:$C$25</c:f>
              <c:numCache>
                <c:formatCode>General</c:formatCode>
                <c:ptCount val="17"/>
                <c:pt idx="0">
                  <c:v>2</c:v>
                </c:pt>
                <c:pt idx="1">
                  <c:v>1.9</c:v>
                </c:pt>
                <c:pt idx="2">
                  <c:v>1.9</c:v>
                </c:pt>
                <c:pt idx="3">
                  <c:v>1.6</c:v>
                </c:pt>
                <c:pt idx="4">
                  <c:v>1.4</c:v>
                </c:pt>
                <c:pt idx="5">
                  <c:v>1.2</c:v>
                </c:pt>
                <c:pt idx="6">
                  <c:v>1.1000000000000001</c:v>
                </c:pt>
                <c:pt idx="7">
                  <c:v>1.1000000000000001</c:v>
                </c:pt>
                <c:pt idx="8">
                  <c:v>1</c:v>
                </c:pt>
                <c:pt idx="9">
                  <c:v>0.9</c:v>
                </c:pt>
                <c:pt idx="10">
                  <c:v>0.8</c:v>
                </c:pt>
                <c:pt idx="11">
                  <c:v>0.8</c:v>
                </c:pt>
                <c:pt idx="12">
                  <c:v>0.7</c:v>
                </c:pt>
                <c:pt idx="13">
                  <c:v>0.7</c:v>
                </c:pt>
                <c:pt idx="14">
                  <c:v>0.6</c:v>
                </c:pt>
                <c:pt idx="15">
                  <c:v>0.6</c:v>
                </c:pt>
                <c:pt idx="16">
                  <c:v>0.9</c:v>
                </c:pt>
              </c:numCache>
            </c:numRef>
          </c:val>
          <c:smooth val="0"/>
          <c:extLst>
            <c:ext xmlns:c16="http://schemas.microsoft.com/office/drawing/2014/chart" uri="{C3380CC4-5D6E-409C-BE32-E72D297353CC}">
              <c16:uniqueId val="{00000001-1415-48C7-9546-50216BCDC9AC}"/>
            </c:ext>
          </c:extLst>
        </c:ser>
        <c:dLbls>
          <c:showLegendKey val="0"/>
          <c:showVal val="0"/>
          <c:showCatName val="0"/>
          <c:showSerName val="0"/>
          <c:showPercent val="0"/>
          <c:showBubbleSize val="0"/>
        </c:dLbls>
        <c:marker val="1"/>
        <c:smooth val="0"/>
        <c:axId val="145592320"/>
        <c:axId val="145595392"/>
      </c:lineChart>
      <c:catAx>
        <c:axId val="145592320"/>
        <c:scaling>
          <c:orientation val="minMax"/>
        </c:scaling>
        <c:delete val="0"/>
        <c:axPos val="b"/>
        <c:numFmt formatCode="General" sourceLinked="1"/>
        <c:majorTickMark val="out"/>
        <c:minorTickMark val="none"/>
        <c:tickLblPos val="nextTo"/>
        <c:txPr>
          <a:bodyPr rot="-2700000"/>
          <a:lstStyle/>
          <a:p>
            <a:pPr>
              <a:defRPr>
                <a:solidFill>
                  <a:schemeClr val="bg1">
                    <a:lumMod val="85000"/>
                  </a:schemeClr>
                </a:solidFill>
              </a:defRPr>
            </a:pPr>
            <a:endParaRPr lang="en-US"/>
          </a:p>
        </c:txPr>
        <c:crossAx val="145595392"/>
        <c:crosses val="autoZero"/>
        <c:auto val="1"/>
        <c:lblAlgn val="ctr"/>
        <c:lblOffset val="100"/>
        <c:noMultiLvlLbl val="0"/>
      </c:catAx>
      <c:valAx>
        <c:axId val="145595392"/>
        <c:scaling>
          <c:orientation val="minMax"/>
        </c:scaling>
        <c:delete val="0"/>
        <c:axPos val="l"/>
        <c:majorGridlines/>
        <c:numFmt formatCode="General" sourceLinked="1"/>
        <c:majorTickMark val="out"/>
        <c:minorTickMark val="none"/>
        <c:tickLblPos val="nextTo"/>
        <c:txPr>
          <a:bodyPr/>
          <a:lstStyle/>
          <a:p>
            <a:pPr>
              <a:defRPr>
                <a:solidFill>
                  <a:schemeClr val="bg1">
                    <a:lumMod val="85000"/>
                  </a:schemeClr>
                </a:solidFill>
              </a:defRPr>
            </a:pPr>
            <a:endParaRPr lang="en-US"/>
          </a:p>
        </c:txPr>
        <c:crossAx val="145592320"/>
        <c:crosses val="autoZero"/>
        <c:crossBetween val="between"/>
      </c:valAx>
    </c:plotArea>
    <c:legend>
      <c:legendPos val="r"/>
      <c:layout>
        <c:manualLayout>
          <c:xMode val="edge"/>
          <c:yMode val="edge"/>
          <c:x val="0.34168185574025461"/>
          <c:y val="0.86765591235556527"/>
          <c:w val="0.32807123067949839"/>
          <c:h val="0.13234408764443473"/>
        </c:manualLayout>
      </c:layout>
      <c:overlay val="0"/>
      <c:txPr>
        <a:bodyPr/>
        <a:lstStyle/>
        <a:p>
          <a:pPr>
            <a:defRPr>
              <a:solidFill>
                <a:schemeClr val="bg1">
                  <a:lumMod val="85000"/>
                </a:schemeClr>
              </a:solidFill>
            </a:defRPr>
          </a:pPr>
          <a:endParaRPr lang="en-US"/>
        </a:p>
      </c:txPr>
    </c:legend>
    <c:plotVisOnly val="1"/>
    <c:dispBlanksAs val="gap"/>
    <c:showDLblsOverMax val="0"/>
  </c:chart>
  <c:txPr>
    <a:bodyPr/>
    <a:lstStyle/>
    <a:p>
      <a:pPr>
        <a:defRPr sz="18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9236900942939E-2"/>
          <c:y val="3.6547831000234544E-2"/>
          <c:w val="0.87971675415573047"/>
          <c:h val="0.74530387704984258"/>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effectLst>
          </c:spPr>
          <c:marker>
            <c:symbol val="squar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20111</c:v>
                </c:pt>
                <c:pt idx="22">
                  <c:v>2012</c:v>
                </c:pt>
                <c:pt idx="23">
                  <c:v>2013</c:v>
                </c:pt>
                <c:pt idx="24">
                  <c:v>2014</c:v>
                </c:pt>
                <c:pt idx="25">
                  <c:v>2015</c:v>
                </c:pt>
                <c:pt idx="26">
                  <c:v>2016</c:v>
                </c:pt>
                <c:pt idx="27">
                  <c:v>2017</c:v>
                </c:pt>
                <c:pt idx="28">
                  <c:v>2018</c:v>
                </c:pt>
                <c:pt idx="29">
                  <c:v>2019</c:v>
                </c:pt>
                <c:pt idx="30">
                  <c:v>2020</c:v>
                </c:pt>
              </c:numCache>
            </c:numRef>
          </c:cat>
          <c:val>
            <c:numRef>
              <c:f>Sheet1!$B$2:$B$32</c:f>
              <c:numCache>
                <c:formatCode>General</c:formatCode>
                <c:ptCount val="31"/>
                <c:pt idx="0">
                  <c:v>306</c:v>
                </c:pt>
                <c:pt idx="1">
                  <c:v>280</c:v>
                </c:pt>
                <c:pt idx="2">
                  <c:v>305</c:v>
                </c:pt>
                <c:pt idx="3">
                  <c:v>298</c:v>
                </c:pt>
                <c:pt idx="4">
                  <c:v>288</c:v>
                </c:pt>
                <c:pt idx="5">
                  <c:v>279</c:v>
                </c:pt>
                <c:pt idx="6">
                  <c:v>271</c:v>
                </c:pt>
                <c:pt idx="7">
                  <c:v>276</c:v>
                </c:pt>
                <c:pt idx="8">
                  <c:v>274</c:v>
                </c:pt>
                <c:pt idx="9">
                  <c:v>281</c:v>
                </c:pt>
                <c:pt idx="10">
                  <c:v>301</c:v>
                </c:pt>
                <c:pt idx="11">
                  <c:v>313</c:v>
                </c:pt>
                <c:pt idx="12">
                  <c:v>357</c:v>
                </c:pt>
                <c:pt idx="13">
                  <c:v>415</c:v>
                </c:pt>
                <c:pt idx="14">
                  <c:v>464</c:v>
                </c:pt>
                <c:pt idx="15">
                  <c:v>503</c:v>
                </c:pt>
                <c:pt idx="16">
                  <c:v>528</c:v>
                </c:pt>
                <c:pt idx="17">
                  <c:v>557</c:v>
                </c:pt>
                <c:pt idx="18">
                  <c:v>621</c:v>
                </c:pt>
                <c:pt idx="19">
                  <c:v>669</c:v>
                </c:pt>
                <c:pt idx="20">
                  <c:v>698</c:v>
                </c:pt>
                <c:pt idx="21">
                  <c:v>711</c:v>
                </c:pt>
                <c:pt idx="22">
                  <c:v>684</c:v>
                </c:pt>
                <c:pt idx="23">
                  <c:v>649</c:v>
                </c:pt>
                <c:pt idx="24">
                  <c:v>610</c:v>
                </c:pt>
                <c:pt idx="25">
                  <c:v>596</c:v>
                </c:pt>
                <c:pt idx="26">
                  <c:v>600</c:v>
                </c:pt>
                <c:pt idx="27">
                  <c:v>610</c:v>
                </c:pt>
                <c:pt idx="28">
                  <c:v>649</c:v>
                </c:pt>
                <c:pt idx="29">
                  <c:v>732</c:v>
                </c:pt>
                <c:pt idx="30">
                  <c:v>778</c:v>
                </c:pt>
              </c:numCache>
            </c:numRef>
          </c:val>
          <c:smooth val="0"/>
          <c:extLst>
            <c:ext xmlns:c16="http://schemas.microsoft.com/office/drawing/2014/chart" uri="{C3380CC4-5D6E-409C-BE32-E72D297353CC}">
              <c16:uniqueId val="{00000000-648B-4274-83B5-917A7266E629}"/>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20111</c:v>
                </c:pt>
                <c:pt idx="22">
                  <c:v>2012</c:v>
                </c:pt>
                <c:pt idx="23">
                  <c:v>2013</c:v>
                </c:pt>
                <c:pt idx="24">
                  <c:v>2014</c:v>
                </c:pt>
                <c:pt idx="25">
                  <c:v>2015</c:v>
                </c:pt>
                <c:pt idx="26">
                  <c:v>2016</c:v>
                </c:pt>
                <c:pt idx="27">
                  <c:v>2017</c:v>
                </c:pt>
                <c:pt idx="28">
                  <c:v>2018</c:v>
                </c:pt>
                <c:pt idx="29">
                  <c:v>2019</c:v>
                </c:pt>
                <c:pt idx="30">
                  <c:v>2020</c:v>
                </c:pt>
              </c:numCache>
            </c:numRef>
          </c:cat>
          <c:val>
            <c:numRef>
              <c:f>Sheet1!$C$2:$C$32</c:f>
              <c:numCache>
                <c:formatCode>General</c:formatCode>
                <c:ptCount val="31"/>
                <c:pt idx="0">
                  <c:v>10</c:v>
                </c:pt>
                <c:pt idx="1">
                  <c:v>10</c:v>
                </c:pt>
                <c:pt idx="2">
                  <c:v>12</c:v>
                </c:pt>
                <c:pt idx="3">
                  <c:v>13</c:v>
                </c:pt>
                <c:pt idx="4">
                  <c:v>10</c:v>
                </c:pt>
                <c:pt idx="5">
                  <c:v>13</c:v>
                </c:pt>
                <c:pt idx="6">
                  <c:v>15</c:v>
                </c:pt>
                <c:pt idx="7">
                  <c:v>16</c:v>
                </c:pt>
                <c:pt idx="8">
                  <c:v>18</c:v>
                </c:pt>
                <c:pt idx="9">
                  <c:v>21</c:v>
                </c:pt>
                <c:pt idx="10">
                  <c:v>23</c:v>
                </c:pt>
                <c:pt idx="11">
                  <c:v>28</c:v>
                </c:pt>
                <c:pt idx="12">
                  <c:v>32</c:v>
                </c:pt>
                <c:pt idx="13">
                  <c:v>35</c:v>
                </c:pt>
                <c:pt idx="14">
                  <c:v>40</c:v>
                </c:pt>
                <c:pt idx="15">
                  <c:v>46</c:v>
                </c:pt>
                <c:pt idx="16">
                  <c:v>55</c:v>
                </c:pt>
                <c:pt idx="17">
                  <c:v>68</c:v>
                </c:pt>
                <c:pt idx="18">
                  <c:v>86</c:v>
                </c:pt>
                <c:pt idx="19">
                  <c:v>106</c:v>
                </c:pt>
                <c:pt idx="20">
                  <c:v>116</c:v>
                </c:pt>
                <c:pt idx="21">
                  <c:v>138</c:v>
                </c:pt>
                <c:pt idx="22">
                  <c:v>157</c:v>
                </c:pt>
                <c:pt idx="23">
                  <c:v>180</c:v>
                </c:pt>
                <c:pt idx="24">
                  <c:v>201</c:v>
                </c:pt>
                <c:pt idx="25">
                  <c:v>214</c:v>
                </c:pt>
                <c:pt idx="26">
                  <c:v>216</c:v>
                </c:pt>
                <c:pt idx="27">
                  <c:v>228</c:v>
                </c:pt>
                <c:pt idx="28">
                  <c:v>250</c:v>
                </c:pt>
                <c:pt idx="29">
                  <c:v>261</c:v>
                </c:pt>
                <c:pt idx="30">
                  <c:v>252</c:v>
                </c:pt>
              </c:numCache>
            </c:numRef>
          </c:val>
          <c:smooth val="0"/>
          <c:extLst>
            <c:ext xmlns:c16="http://schemas.microsoft.com/office/drawing/2014/chart" uri="{C3380CC4-5D6E-409C-BE32-E72D297353CC}">
              <c16:uniqueId val="{00000001-648B-4274-83B5-917A7266E629}"/>
            </c:ext>
          </c:extLst>
        </c:ser>
        <c:dLbls>
          <c:showLegendKey val="0"/>
          <c:showVal val="0"/>
          <c:showCatName val="0"/>
          <c:showSerName val="0"/>
          <c:showPercent val="0"/>
          <c:showBubbleSize val="0"/>
        </c:dLbls>
        <c:marker val="1"/>
        <c:smooth val="0"/>
        <c:axId val="145863040"/>
        <c:axId val="145864576"/>
      </c:lineChart>
      <c:catAx>
        <c:axId val="145863040"/>
        <c:scaling>
          <c:orientation val="minMax"/>
        </c:scaling>
        <c:delete val="0"/>
        <c:axPos val="b"/>
        <c:numFmt formatCode="General" sourceLinked="1"/>
        <c:majorTickMark val="out"/>
        <c:minorTickMark val="none"/>
        <c:tickLblPos val="nextTo"/>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145864576"/>
        <c:crosses val="autoZero"/>
        <c:auto val="1"/>
        <c:lblAlgn val="ctr"/>
        <c:lblOffset val="100"/>
        <c:noMultiLvlLbl val="0"/>
      </c:catAx>
      <c:valAx>
        <c:axId val="145864576"/>
        <c:scaling>
          <c:orientation val="minMax"/>
          <c:max val="800"/>
        </c:scaling>
        <c:delete val="0"/>
        <c:axPos val="l"/>
        <c:majorGridlines/>
        <c:numFmt formatCode="General" sourceLinked="1"/>
        <c:majorTickMark val="out"/>
        <c:minorTickMark val="none"/>
        <c:tickLblPos val="nextTo"/>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145863040"/>
        <c:crosses val="autoZero"/>
        <c:crossBetween val="between"/>
      </c:valAx>
      <c:spPr>
        <a:ln w="19050"/>
      </c:spPr>
    </c:plotArea>
    <c:legend>
      <c:legendPos val="r"/>
      <c:layout>
        <c:manualLayout>
          <c:xMode val="edge"/>
          <c:yMode val="edge"/>
          <c:x val="0.28955611451346358"/>
          <c:y val="0.93033284030724939"/>
          <c:w val="0.52525870030135124"/>
          <c:h val="6.7461592476051158E-2"/>
        </c:manualLayout>
      </c:layout>
      <c:overlay val="0"/>
      <c:txPr>
        <a:bodyPr/>
        <a:lstStyle/>
        <a:p>
          <a:pPr>
            <a:defRPr>
              <a:solidFill>
                <a:schemeClr val="bg1">
                  <a:lumMod val="85000"/>
                </a:schemeClr>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47137163410129E-2"/>
          <c:y val="3.0831228624714786E-2"/>
          <c:w val="0.73269639786406005"/>
          <c:h val="0.7569199441810146"/>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Sheet1!$A$2:$A$13</c:f>
              <c:numCache>
                <c:formatCode>General</c:formatCode>
                <c:ptCount val="12"/>
                <c:pt idx="0">
                  <c:v>1995</c:v>
                </c:pt>
                <c:pt idx="1">
                  <c:v>2000</c:v>
                </c:pt>
                <c:pt idx="2">
                  <c:v>2005</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0">
                  <c:v>0.30499999999999999</c:v>
                </c:pt>
                <c:pt idx="2">
                  <c:v>0.26400000000000001</c:v>
                </c:pt>
                <c:pt idx="3">
                  <c:v>0.24199999999999999</c:v>
                </c:pt>
                <c:pt idx="4">
                  <c:v>0.23699999999999999</c:v>
                </c:pt>
                <c:pt idx="5">
                  <c:v>0.22700000000000001</c:v>
                </c:pt>
                <c:pt idx="6">
                  <c:v>0.222</c:v>
                </c:pt>
                <c:pt idx="7">
                  <c:v>0.21199999999999999</c:v>
                </c:pt>
                <c:pt idx="8">
                  <c:v>0.20599999999999999</c:v>
                </c:pt>
                <c:pt idx="9">
                  <c:v>0.189</c:v>
                </c:pt>
                <c:pt idx="10">
                  <c:v>0.189</c:v>
                </c:pt>
                <c:pt idx="11">
                  <c:v>0.182</c:v>
                </c:pt>
              </c:numCache>
            </c:numRef>
          </c:val>
          <c:smooth val="0"/>
          <c:extLst>
            <c:ext xmlns:c16="http://schemas.microsoft.com/office/drawing/2014/chart" uri="{C3380CC4-5D6E-409C-BE32-E72D297353CC}">
              <c16:uniqueId val="{00000000-AB17-493B-B405-071AD6037957}"/>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Sheet1!$A$2:$A$13</c:f>
              <c:numCache>
                <c:formatCode>General</c:formatCode>
                <c:ptCount val="12"/>
                <c:pt idx="0">
                  <c:v>1995</c:v>
                </c:pt>
                <c:pt idx="1">
                  <c:v>2000</c:v>
                </c:pt>
                <c:pt idx="2">
                  <c:v>2005</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1">
                  <c:v>0.255</c:v>
                </c:pt>
                <c:pt idx="2">
                  <c:v>0.23100000000000001</c:v>
                </c:pt>
                <c:pt idx="3">
                  <c:v>0.189</c:v>
                </c:pt>
                <c:pt idx="4">
                  <c:v>0.183</c:v>
                </c:pt>
                <c:pt idx="5">
                  <c:v>0.17699999999999999</c:v>
                </c:pt>
                <c:pt idx="6">
                  <c:v>0.16500000000000001</c:v>
                </c:pt>
                <c:pt idx="7">
                  <c:v>0.161</c:v>
                </c:pt>
                <c:pt idx="8">
                  <c:v>0.157</c:v>
                </c:pt>
                <c:pt idx="9">
                  <c:v>0.154</c:v>
                </c:pt>
                <c:pt idx="10">
                  <c:v>0.152</c:v>
                </c:pt>
                <c:pt idx="11">
                  <c:v>0.16300000000000001</c:v>
                </c:pt>
              </c:numCache>
            </c:numRef>
          </c:val>
          <c:smooth val="0"/>
          <c:extLst>
            <c:ext xmlns:c16="http://schemas.microsoft.com/office/drawing/2014/chart" uri="{C3380CC4-5D6E-409C-BE32-E72D297353CC}">
              <c16:uniqueId val="{00000001-AB17-493B-B405-071AD6037957}"/>
            </c:ext>
          </c:extLst>
        </c:ser>
        <c:dLbls>
          <c:showLegendKey val="0"/>
          <c:showVal val="0"/>
          <c:showCatName val="0"/>
          <c:showSerName val="0"/>
          <c:showPercent val="0"/>
          <c:showBubbleSize val="0"/>
        </c:dLbls>
        <c:marker val="1"/>
        <c:smooth val="0"/>
        <c:axId val="154540672"/>
        <c:axId val="154550656"/>
      </c:lineChart>
      <c:catAx>
        <c:axId val="154540672"/>
        <c:scaling>
          <c:orientation val="minMax"/>
        </c:scaling>
        <c:delete val="0"/>
        <c:axPos val="b"/>
        <c:numFmt formatCode="General" sourceLinked="1"/>
        <c:majorTickMark val="out"/>
        <c:minorTickMark val="none"/>
        <c:tickLblPos val="nextTo"/>
        <c:txPr>
          <a:bodyPr rot="-2700000"/>
          <a:lstStyle/>
          <a:p>
            <a:pPr>
              <a:defRPr b="1">
                <a:solidFill>
                  <a:schemeClr val="bg1">
                    <a:lumMod val="85000"/>
                  </a:schemeClr>
                </a:solidFill>
              </a:defRPr>
            </a:pPr>
            <a:endParaRPr lang="en-US"/>
          </a:p>
        </c:txPr>
        <c:crossAx val="154550656"/>
        <c:crosses val="autoZero"/>
        <c:auto val="1"/>
        <c:lblAlgn val="ctr"/>
        <c:lblOffset val="100"/>
        <c:noMultiLvlLbl val="0"/>
      </c:catAx>
      <c:valAx>
        <c:axId val="154550656"/>
        <c:scaling>
          <c:orientation val="minMax"/>
          <c:max val="0.30000000000000004"/>
          <c:min val="0.1"/>
        </c:scaling>
        <c:delete val="0"/>
        <c:axPos val="l"/>
        <c:majorGridlines/>
        <c:numFmt formatCode="General" sourceLinked="1"/>
        <c:majorTickMark val="out"/>
        <c:minorTickMark val="none"/>
        <c:tickLblPos val="nextTo"/>
        <c:txPr>
          <a:bodyPr/>
          <a:lstStyle/>
          <a:p>
            <a:pPr>
              <a:defRPr b="1">
                <a:solidFill>
                  <a:schemeClr val="bg1">
                    <a:lumMod val="85000"/>
                  </a:schemeClr>
                </a:solidFill>
              </a:defRPr>
            </a:pPr>
            <a:endParaRPr lang="en-US"/>
          </a:p>
        </c:txPr>
        <c:crossAx val="154540672"/>
        <c:crosses val="autoZero"/>
        <c:crossBetween val="between"/>
      </c:valAx>
    </c:plotArea>
    <c:legend>
      <c:legendPos val="r"/>
      <c:overlay val="0"/>
      <c:txPr>
        <a:bodyPr/>
        <a:lstStyle/>
        <a:p>
          <a:pPr>
            <a:defRPr>
              <a:solidFill>
                <a:schemeClr val="bg1">
                  <a:lumMod val="85000"/>
                </a:schemeClr>
              </a:solidFill>
            </a:defRPr>
          </a:pPr>
          <a:endParaRPr lang="en-US"/>
        </a:p>
      </c:txPr>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261764154480687E-2"/>
          <c:y val="3.8065429321334832E-2"/>
          <c:w val="0.88895575553055883"/>
          <c:h val="0.70413742032245974"/>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Sheet1!$B$2:$B$31</c:f>
              <c:numCache>
                <c:formatCode>General</c:formatCode>
                <c:ptCount val="30"/>
                <c:pt idx="0">
                  <c:v>1</c:v>
                </c:pt>
                <c:pt idx="1">
                  <c:v>1</c:v>
                </c:pt>
                <c:pt idx="2">
                  <c:v>2</c:v>
                </c:pt>
                <c:pt idx="3">
                  <c:v>2</c:v>
                </c:pt>
                <c:pt idx="4">
                  <c:v>5</c:v>
                </c:pt>
                <c:pt idx="5">
                  <c:v>9</c:v>
                </c:pt>
                <c:pt idx="6">
                  <c:v>16</c:v>
                </c:pt>
                <c:pt idx="7">
                  <c:v>22</c:v>
                </c:pt>
                <c:pt idx="8">
                  <c:v>30</c:v>
                </c:pt>
                <c:pt idx="9">
                  <c:v>36</c:v>
                </c:pt>
                <c:pt idx="10">
                  <c:v>43</c:v>
                </c:pt>
                <c:pt idx="11">
                  <c:v>49</c:v>
                </c:pt>
                <c:pt idx="12">
                  <c:v>59</c:v>
                </c:pt>
                <c:pt idx="13">
                  <c:v>62</c:v>
                </c:pt>
                <c:pt idx="14">
                  <c:v>65</c:v>
                </c:pt>
                <c:pt idx="15">
                  <c:v>68</c:v>
                </c:pt>
                <c:pt idx="16">
                  <c:v>69</c:v>
                </c:pt>
                <c:pt idx="17">
                  <c:v>75</c:v>
                </c:pt>
                <c:pt idx="18">
                  <c:v>74</c:v>
                </c:pt>
                <c:pt idx="19">
                  <c:v>71</c:v>
                </c:pt>
                <c:pt idx="20">
                  <c:v>71.7</c:v>
                </c:pt>
                <c:pt idx="21">
                  <c:v>69.7</c:v>
                </c:pt>
                <c:pt idx="22">
                  <c:v>74.7</c:v>
                </c:pt>
                <c:pt idx="23">
                  <c:v>71.400000000000006</c:v>
                </c:pt>
                <c:pt idx="24">
                  <c:v>73</c:v>
                </c:pt>
                <c:pt idx="25">
                  <c:v>74.5</c:v>
                </c:pt>
                <c:pt idx="26">
                  <c:v>76.2</c:v>
                </c:pt>
                <c:pt idx="27">
                  <c:v>87</c:v>
                </c:pt>
                <c:pt idx="28">
                  <c:v>88</c:v>
                </c:pt>
                <c:pt idx="29">
                  <c:v>87.3</c:v>
                </c:pt>
              </c:numCache>
            </c:numRef>
          </c:val>
          <c:smooth val="0"/>
          <c:extLst>
            <c:ext xmlns:c16="http://schemas.microsoft.com/office/drawing/2014/chart" uri="{C3380CC4-5D6E-409C-BE32-E72D297353CC}">
              <c16:uniqueId val="{00000000-2A4C-47BF-814B-5A8B60687C80}"/>
            </c:ext>
          </c:extLst>
        </c:ser>
        <c:ser>
          <c:idx val="1"/>
          <c:order val="1"/>
          <c:tx>
            <c:strRef>
              <c:f>Sheet1!$C$1</c:f>
              <c:strCache>
                <c:ptCount val="1"/>
                <c:pt idx="0">
                  <c:v>China</c:v>
                </c:pt>
              </c:strCache>
            </c:strRef>
          </c:tx>
          <c:spPr>
            <a:ln>
              <a:solidFill>
                <a:srgbClr val="FF0000"/>
              </a:solidFill>
            </a:ln>
            <a:effectLst>
              <a:glow rad="101600">
                <a:srgbClr val="FF0000">
                  <a:alpha val="40000"/>
                </a:srgbClr>
              </a:glow>
            </a:effectLst>
          </c:spPr>
          <c:marker>
            <c:symbol val="square"/>
            <c:size val="5"/>
            <c:spPr>
              <a:solidFill>
                <a:srgbClr val="FF0000"/>
              </a:solidFill>
              <a:ln>
                <a:noFill/>
              </a:ln>
              <a:effectLst>
                <a:glow rad="101600">
                  <a:srgbClr val="FF0000">
                    <a:alpha val="40000"/>
                  </a:srgbClr>
                </a:glow>
              </a:effectLst>
              <a:scene3d>
                <a:camera prst="orthographicFront"/>
                <a:lightRig rig="threePt" dir="t"/>
              </a:scene3d>
              <a:sp3d>
                <a:bevelT/>
              </a:sp3d>
            </c:spPr>
          </c:marker>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Sheet1!$C$2:$C$31</c:f>
              <c:numCache>
                <c:formatCode>General</c:formatCode>
                <c:ptCount val="30"/>
                <c:pt idx="0">
                  <c:v>0</c:v>
                </c:pt>
                <c:pt idx="1">
                  <c:v>0</c:v>
                </c:pt>
                <c:pt idx="2">
                  <c:v>0</c:v>
                </c:pt>
                <c:pt idx="3">
                  <c:v>0</c:v>
                </c:pt>
                <c:pt idx="4">
                  <c:v>0</c:v>
                </c:pt>
                <c:pt idx="5">
                  <c:v>0</c:v>
                </c:pt>
                <c:pt idx="6">
                  <c:v>0</c:v>
                </c:pt>
                <c:pt idx="7">
                  <c:v>0</c:v>
                </c:pt>
                <c:pt idx="8">
                  <c:v>0</c:v>
                </c:pt>
                <c:pt idx="9">
                  <c:v>1</c:v>
                </c:pt>
                <c:pt idx="10">
                  <c:v>2</c:v>
                </c:pt>
                <c:pt idx="11">
                  <c:v>3</c:v>
                </c:pt>
                <c:pt idx="12">
                  <c:v>5</c:v>
                </c:pt>
                <c:pt idx="13">
                  <c:v>6</c:v>
                </c:pt>
                <c:pt idx="14">
                  <c:v>7</c:v>
                </c:pt>
                <c:pt idx="15">
                  <c:v>9</c:v>
                </c:pt>
                <c:pt idx="16">
                  <c:v>11</c:v>
                </c:pt>
                <c:pt idx="17">
                  <c:v>16</c:v>
                </c:pt>
                <c:pt idx="18">
                  <c:v>23</c:v>
                </c:pt>
                <c:pt idx="19">
                  <c:v>29</c:v>
                </c:pt>
                <c:pt idx="20">
                  <c:v>34</c:v>
                </c:pt>
                <c:pt idx="21">
                  <c:v>38</c:v>
                </c:pt>
                <c:pt idx="22">
                  <c:v>42.3</c:v>
                </c:pt>
                <c:pt idx="23">
                  <c:v>45.8</c:v>
                </c:pt>
                <c:pt idx="24">
                  <c:v>49</c:v>
                </c:pt>
                <c:pt idx="25">
                  <c:v>50.3</c:v>
                </c:pt>
                <c:pt idx="26">
                  <c:v>53.2</c:v>
                </c:pt>
                <c:pt idx="27">
                  <c:v>54</c:v>
                </c:pt>
                <c:pt idx="28">
                  <c:v>54.3</c:v>
                </c:pt>
                <c:pt idx="29">
                  <c:v>54.3</c:v>
                </c:pt>
              </c:numCache>
            </c:numRef>
          </c:val>
          <c:smooth val="0"/>
          <c:extLst>
            <c:ext xmlns:c16="http://schemas.microsoft.com/office/drawing/2014/chart" uri="{C3380CC4-5D6E-409C-BE32-E72D297353CC}">
              <c16:uniqueId val="{00000001-2A4C-47BF-814B-5A8B60687C80}"/>
            </c:ext>
          </c:extLst>
        </c:ser>
        <c:dLbls>
          <c:showLegendKey val="0"/>
          <c:showVal val="0"/>
          <c:showCatName val="0"/>
          <c:showSerName val="0"/>
          <c:showPercent val="0"/>
          <c:showBubbleSize val="0"/>
        </c:dLbls>
        <c:marker val="1"/>
        <c:smooth val="0"/>
        <c:axId val="156172672"/>
        <c:axId val="156174208"/>
      </c:lineChart>
      <c:catAx>
        <c:axId val="156172672"/>
        <c:scaling>
          <c:orientation val="minMax"/>
        </c:scaling>
        <c:delete val="0"/>
        <c:axPos val="b"/>
        <c:numFmt formatCode="General" sourceLinked="1"/>
        <c:majorTickMark val="out"/>
        <c:minorTickMark val="none"/>
        <c:tickLblPos val="nextTo"/>
        <c:txPr>
          <a:bodyPr rot="-2700000"/>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156174208"/>
        <c:crosses val="autoZero"/>
        <c:auto val="1"/>
        <c:lblAlgn val="ctr"/>
        <c:lblOffset val="100"/>
        <c:noMultiLvlLbl val="0"/>
      </c:catAx>
      <c:valAx>
        <c:axId val="156174208"/>
        <c:scaling>
          <c:orientation val="minMax"/>
        </c:scaling>
        <c:delete val="0"/>
        <c:axPos val="l"/>
        <c:majorGridlines/>
        <c:numFmt formatCode="General" sourceLinked="1"/>
        <c:majorTickMark val="out"/>
        <c:minorTickMark val="none"/>
        <c:tickLblPos val="nextTo"/>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156172672"/>
        <c:crosses val="autoZero"/>
        <c:crossBetween val="between"/>
      </c:valAx>
    </c:plotArea>
    <c:legend>
      <c:legendPos val="r"/>
      <c:layout>
        <c:manualLayout>
          <c:xMode val="edge"/>
          <c:yMode val="edge"/>
          <c:x val="0.30451244375703024"/>
          <c:y val="0.85534476940382453"/>
          <c:w val="0.35471374671916012"/>
          <c:h val="0.13216760404949382"/>
        </c:manualLayout>
      </c:layout>
      <c:overlay val="0"/>
      <c:txPr>
        <a:bodyPr/>
        <a:lstStyle/>
        <a:p>
          <a:pPr>
            <a:defRPr b="1">
              <a:solidFill>
                <a:schemeClr val="bg1">
                  <a:lumMod val="85000"/>
                </a:schemeClr>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38</c:v>
                </c:pt>
                <c:pt idx="1">
                  <c:v>45</c:v>
                </c:pt>
                <c:pt idx="2">
                  <c:v>49</c:v>
                </c:pt>
                <c:pt idx="3">
                  <c:v>55</c:v>
                </c:pt>
                <c:pt idx="4">
                  <c:v>63</c:v>
                </c:pt>
                <c:pt idx="5">
                  <c:v>68</c:v>
                </c:pt>
                <c:pt idx="6">
                  <c:v>76</c:v>
                </c:pt>
                <c:pt idx="7">
                  <c:v>82</c:v>
                </c:pt>
                <c:pt idx="8">
                  <c:v>85</c:v>
                </c:pt>
                <c:pt idx="9">
                  <c:v>89</c:v>
                </c:pt>
                <c:pt idx="10">
                  <c:v>91</c:v>
                </c:pt>
                <c:pt idx="11">
                  <c:v>94</c:v>
                </c:pt>
                <c:pt idx="12">
                  <c:v>96</c:v>
                </c:pt>
                <c:pt idx="13">
                  <c:v>97</c:v>
                </c:pt>
                <c:pt idx="14">
                  <c:v>98</c:v>
                </c:pt>
                <c:pt idx="15">
                  <c:v>119</c:v>
                </c:pt>
                <c:pt idx="16">
                  <c:v>123</c:v>
                </c:pt>
                <c:pt idx="17">
                  <c:v>122</c:v>
                </c:pt>
                <c:pt idx="18">
                  <c:v>129</c:v>
                </c:pt>
                <c:pt idx="19">
                  <c:v>134</c:v>
                </c:pt>
              </c:numCache>
            </c:numRef>
          </c:val>
          <c:smooth val="0"/>
          <c:extLst>
            <c:ext xmlns:c16="http://schemas.microsoft.com/office/drawing/2014/chart" uri="{C3380CC4-5D6E-409C-BE32-E72D297353CC}">
              <c16:uniqueId val="{00000000-A74E-4BB1-AE7B-DC239F26752D}"/>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7</c:v>
                </c:pt>
                <c:pt idx="1">
                  <c:v>11</c:v>
                </c:pt>
                <c:pt idx="2">
                  <c:v>16</c:v>
                </c:pt>
                <c:pt idx="3">
                  <c:v>21</c:v>
                </c:pt>
                <c:pt idx="4">
                  <c:v>26</c:v>
                </c:pt>
                <c:pt idx="5">
                  <c:v>30</c:v>
                </c:pt>
                <c:pt idx="6">
                  <c:v>35</c:v>
                </c:pt>
                <c:pt idx="7">
                  <c:v>41</c:v>
                </c:pt>
                <c:pt idx="8">
                  <c:v>48</c:v>
                </c:pt>
                <c:pt idx="9">
                  <c:v>55</c:v>
                </c:pt>
                <c:pt idx="10">
                  <c:v>63</c:v>
                </c:pt>
                <c:pt idx="11">
                  <c:v>72</c:v>
                </c:pt>
                <c:pt idx="12">
                  <c:v>81</c:v>
                </c:pt>
                <c:pt idx="13">
                  <c:v>89</c:v>
                </c:pt>
                <c:pt idx="14">
                  <c:v>92</c:v>
                </c:pt>
                <c:pt idx="15">
                  <c:v>93</c:v>
                </c:pt>
                <c:pt idx="16">
                  <c:v>97</c:v>
                </c:pt>
                <c:pt idx="17">
                  <c:v>105</c:v>
                </c:pt>
                <c:pt idx="18">
                  <c:v>116</c:v>
                </c:pt>
                <c:pt idx="19">
                  <c:v>122</c:v>
                </c:pt>
              </c:numCache>
            </c:numRef>
          </c:val>
          <c:smooth val="0"/>
          <c:extLst>
            <c:ext xmlns:c16="http://schemas.microsoft.com/office/drawing/2014/chart" uri="{C3380CC4-5D6E-409C-BE32-E72D297353CC}">
              <c16:uniqueId val="{00000001-A74E-4BB1-AE7B-DC239F26752D}"/>
            </c:ext>
          </c:extLst>
        </c:ser>
        <c:ser>
          <c:idx val="2"/>
          <c:order val="2"/>
          <c:tx>
            <c:strRef>
              <c:f>Sheet1!$D$1</c:f>
              <c:strCache>
                <c:ptCount val="1"/>
                <c:pt idx="0">
                  <c:v>Hong Kong</c:v>
                </c:pt>
              </c:strCache>
            </c:strRef>
          </c:tx>
          <c:spPr>
            <a:ln w="19050">
              <a:solidFill>
                <a:srgbClr val="00B050"/>
              </a:solidFill>
            </a:ln>
            <a:effectLst>
              <a:glow rad="101600">
                <a:srgbClr val="00B050">
                  <a:alpha val="40000"/>
                </a:srgbClr>
              </a:glow>
            </a:effectLst>
          </c:spPr>
          <c:marker>
            <c:symbol val="triangle"/>
            <c:size val="5"/>
            <c:spPr>
              <a:solidFill>
                <a:srgbClr val="00B050"/>
              </a:solidFill>
              <a:ln w="19050">
                <a:noFill/>
              </a:ln>
              <a:effectLst>
                <a:glow rad="101600">
                  <a:srgbClr val="00B050">
                    <a:alpha val="40000"/>
                  </a:srgbClr>
                </a:glow>
              </a:effectLst>
              <a:scene3d>
                <a:camera prst="orthographicFront"/>
                <a:lightRig rig="threePt" dir="t"/>
              </a:scene3d>
              <a:sp3d>
                <a:bevelT/>
              </a:sp3d>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0">
                  <c:v>80</c:v>
                </c:pt>
                <c:pt idx="1">
                  <c:v>84</c:v>
                </c:pt>
                <c:pt idx="2">
                  <c:v>93</c:v>
                </c:pt>
                <c:pt idx="3">
                  <c:v>106</c:v>
                </c:pt>
                <c:pt idx="4">
                  <c:v>119</c:v>
                </c:pt>
                <c:pt idx="5">
                  <c:v>124</c:v>
                </c:pt>
                <c:pt idx="6">
                  <c:v>137</c:v>
                </c:pt>
                <c:pt idx="7">
                  <c:v>155</c:v>
                </c:pt>
                <c:pt idx="8">
                  <c:v>166</c:v>
                </c:pt>
                <c:pt idx="9">
                  <c:v>180</c:v>
                </c:pt>
                <c:pt idx="10">
                  <c:v>196</c:v>
                </c:pt>
                <c:pt idx="11">
                  <c:v>216</c:v>
                </c:pt>
                <c:pt idx="12">
                  <c:v>229</c:v>
                </c:pt>
                <c:pt idx="13">
                  <c:v>237</c:v>
                </c:pt>
                <c:pt idx="14">
                  <c:v>239</c:v>
                </c:pt>
                <c:pt idx="15">
                  <c:v>230</c:v>
                </c:pt>
                <c:pt idx="16">
                  <c:v>241</c:v>
                </c:pt>
                <c:pt idx="17">
                  <c:v>249</c:v>
                </c:pt>
                <c:pt idx="18">
                  <c:v>270</c:v>
                </c:pt>
                <c:pt idx="19">
                  <c:v>289</c:v>
                </c:pt>
              </c:numCache>
            </c:numRef>
          </c:val>
          <c:smooth val="0"/>
          <c:extLst>
            <c:ext xmlns:c16="http://schemas.microsoft.com/office/drawing/2014/chart" uri="{C3380CC4-5D6E-409C-BE32-E72D297353CC}">
              <c16:uniqueId val="{00000002-A74E-4BB1-AE7B-DC239F26752D}"/>
            </c:ext>
          </c:extLst>
        </c:ser>
        <c:dLbls>
          <c:showLegendKey val="0"/>
          <c:showVal val="0"/>
          <c:showCatName val="0"/>
          <c:showSerName val="0"/>
          <c:showPercent val="0"/>
          <c:showBubbleSize val="0"/>
        </c:dLbls>
        <c:marker val="1"/>
        <c:smooth val="0"/>
        <c:axId val="155921024"/>
        <c:axId val="155931008"/>
      </c:lineChart>
      <c:catAx>
        <c:axId val="155921024"/>
        <c:scaling>
          <c:orientation val="minMax"/>
        </c:scaling>
        <c:delete val="0"/>
        <c:axPos val="b"/>
        <c:numFmt formatCode="General" sourceLinked="1"/>
        <c:majorTickMark val="out"/>
        <c:minorTickMark val="none"/>
        <c:tickLblPos val="nextTo"/>
        <c:txPr>
          <a:bodyPr rot="-2700000"/>
          <a:lstStyle/>
          <a:p>
            <a:pPr>
              <a:defRPr/>
            </a:pPr>
            <a:endParaRPr lang="en-US"/>
          </a:p>
        </c:txPr>
        <c:crossAx val="155931008"/>
        <c:crosses val="autoZero"/>
        <c:auto val="1"/>
        <c:lblAlgn val="ctr"/>
        <c:lblOffset val="100"/>
        <c:noMultiLvlLbl val="0"/>
      </c:catAx>
      <c:valAx>
        <c:axId val="155931008"/>
        <c:scaling>
          <c:orientation val="minMax"/>
        </c:scaling>
        <c:delete val="0"/>
        <c:axPos val="l"/>
        <c:majorGridlines/>
        <c:numFmt formatCode="General" sourceLinked="1"/>
        <c:majorTickMark val="out"/>
        <c:minorTickMark val="none"/>
        <c:tickLblPos val="nextTo"/>
        <c:crossAx val="155921024"/>
        <c:crosses val="autoZero"/>
        <c:crossBetween val="between"/>
      </c:valAx>
    </c:plotArea>
    <c:legend>
      <c:legendPos val="r"/>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67386021191799E-2"/>
          <c:y val="4.4861391929187228E-2"/>
          <c:w val="0.70486888791678814"/>
          <c:h val="0.64570390875930717"/>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Sheet1!$A$2:$A$29</c:f>
              <c:numCache>
                <c:formatCode>General</c:formatCode>
                <c:ptCount val="28"/>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General</c:formatCode>
                <c:ptCount val="28"/>
                <c:pt idx="0">
                  <c:v>84</c:v>
                </c:pt>
                <c:pt idx="1">
                  <c:v>78</c:v>
                </c:pt>
                <c:pt idx="2">
                  <c:v>78</c:v>
                </c:pt>
                <c:pt idx="3">
                  <c:v>77</c:v>
                </c:pt>
                <c:pt idx="4">
                  <c:v>76</c:v>
                </c:pt>
                <c:pt idx="5">
                  <c:v>75</c:v>
                </c:pt>
                <c:pt idx="6">
                  <c:v>75</c:v>
                </c:pt>
                <c:pt idx="7">
                  <c:v>78</c:v>
                </c:pt>
                <c:pt idx="8">
                  <c:v>76</c:v>
                </c:pt>
                <c:pt idx="9">
                  <c:v>76</c:v>
                </c:pt>
                <c:pt idx="10">
                  <c:v>77</c:v>
                </c:pt>
                <c:pt idx="11">
                  <c:v>75</c:v>
                </c:pt>
                <c:pt idx="12">
                  <c:v>76</c:v>
                </c:pt>
                <c:pt idx="13">
                  <c:v>73</c:v>
                </c:pt>
                <c:pt idx="14">
                  <c:v>72</c:v>
                </c:pt>
                <c:pt idx="15">
                  <c:v>73</c:v>
                </c:pt>
                <c:pt idx="16">
                  <c:v>75</c:v>
                </c:pt>
                <c:pt idx="17">
                  <c:v>71</c:v>
                </c:pt>
                <c:pt idx="18">
                  <c:v>71</c:v>
                </c:pt>
                <c:pt idx="19">
                  <c:v>73</c:v>
                </c:pt>
                <c:pt idx="20">
                  <c:v>73</c:v>
                </c:pt>
                <c:pt idx="21">
                  <c:v>74</c:v>
                </c:pt>
                <c:pt idx="22">
                  <c:v>76</c:v>
                </c:pt>
                <c:pt idx="23">
                  <c:v>74</c:v>
                </c:pt>
                <c:pt idx="24">
                  <c:v>74</c:v>
                </c:pt>
                <c:pt idx="25">
                  <c:v>71</c:v>
                </c:pt>
                <c:pt idx="26">
                  <c:v>69</c:v>
                </c:pt>
                <c:pt idx="27">
                  <c:v>67</c:v>
                </c:pt>
              </c:numCache>
            </c:numRef>
          </c:val>
          <c:smooth val="0"/>
          <c:extLst>
            <c:ext xmlns:c16="http://schemas.microsoft.com/office/drawing/2014/chart" uri="{C3380CC4-5D6E-409C-BE32-E72D297353CC}">
              <c16:uniqueId val="{00000000-5977-4B40-BAE4-FFDDB6DB2D4A}"/>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Sheet1!$A$2:$A$29</c:f>
              <c:numCache>
                <c:formatCode>General</c:formatCode>
                <c:ptCount val="28"/>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General</c:formatCode>
                <c:ptCount val="28"/>
                <c:pt idx="0">
                  <c:v>51</c:v>
                </c:pt>
                <c:pt idx="1">
                  <c:v>47</c:v>
                </c:pt>
                <c:pt idx="2">
                  <c:v>22</c:v>
                </c:pt>
                <c:pt idx="3">
                  <c:v>24</c:v>
                </c:pt>
                <c:pt idx="4">
                  <c:v>29</c:v>
                </c:pt>
                <c:pt idx="5">
                  <c:v>35</c:v>
                </c:pt>
                <c:pt idx="6">
                  <c:v>34</c:v>
                </c:pt>
                <c:pt idx="7">
                  <c:v>31</c:v>
                </c:pt>
                <c:pt idx="8">
                  <c:v>35</c:v>
                </c:pt>
                <c:pt idx="9">
                  <c:v>35</c:v>
                </c:pt>
                <c:pt idx="10">
                  <c:v>34</c:v>
                </c:pt>
                <c:pt idx="11">
                  <c:v>34</c:v>
                </c:pt>
                <c:pt idx="12">
                  <c:v>32</c:v>
                </c:pt>
                <c:pt idx="13">
                  <c:v>33</c:v>
                </c:pt>
                <c:pt idx="14">
                  <c:v>35</c:v>
                </c:pt>
                <c:pt idx="15">
                  <c:v>36</c:v>
                </c:pt>
                <c:pt idx="16">
                  <c:v>36</c:v>
                </c:pt>
                <c:pt idx="17">
                  <c:v>35</c:v>
                </c:pt>
                <c:pt idx="18">
                  <c:v>36</c:v>
                </c:pt>
                <c:pt idx="19">
                  <c:v>39</c:v>
                </c:pt>
                <c:pt idx="20">
                  <c:v>40</c:v>
                </c:pt>
                <c:pt idx="21">
                  <c:v>36</c:v>
                </c:pt>
                <c:pt idx="22">
                  <c:v>37</c:v>
                </c:pt>
                <c:pt idx="23">
                  <c:v>40</c:v>
                </c:pt>
                <c:pt idx="24">
                  <c:v>41</c:v>
                </c:pt>
                <c:pt idx="25">
                  <c:v>39</c:v>
                </c:pt>
                <c:pt idx="26">
                  <c:v>41</c:v>
                </c:pt>
                <c:pt idx="27">
                  <c:v>42</c:v>
                </c:pt>
              </c:numCache>
            </c:numRef>
          </c:val>
          <c:smooth val="0"/>
          <c:extLst>
            <c:ext xmlns:c16="http://schemas.microsoft.com/office/drawing/2014/chart" uri="{C3380CC4-5D6E-409C-BE32-E72D297353CC}">
              <c16:uniqueId val="{00000001-5977-4B40-BAE4-FFDDB6DB2D4A}"/>
            </c:ext>
          </c:extLst>
        </c:ser>
        <c:ser>
          <c:idx val="2"/>
          <c:order val="2"/>
          <c:tx>
            <c:strRef>
              <c:f>Sheet1!$D$1</c:f>
              <c:strCache>
                <c:ptCount val="1"/>
                <c:pt idx="0">
                  <c:v>Hong Kong SAR</c:v>
                </c:pt>
              </c:strCache>
            </c:strRef>
          </c:tx>
          <c:spPr>
            <a:ln w="19050">
              <a:solidFill>
                <a:srgbClr val="00B050"/>
              </a:solidFill>
            </a:ln>
            <a:effectLst>
              <a:glow rad="101600">
                <a:srgbClr val="00B050">
                  <a:alpha val="40000"/>
                </a:srgbClr>
              </a:glow>
            </a:effectLst>
          </c:spPr>
          <c:marker>
            <c:symbol val="triangle"/>
            <c:size val="5"/>
            <c:spPr>
              <a:solidFill>
                <a:srgbClr val="00B050"/>
              </a:solidFill>
              <a:ln w="19050">
                <a:noFill/>
              </a:ln>
              <a:effectLst>
                <a:glow rad="101600">
                  <a:srgbClr val="00B050">
                    <a:alpha val="40000"/>
                  </a:srgbClr>
                </a:glow>
              </a:effectLst>
              <a:scene3d>
                <a:camera prst="orthographicFront"/>
                <a:lightRig rig="threePt" dir="t"/>
              </a:scene3d>
              <a:sp3d>
                <a:bevelT/>
              </a:sp3d>
            </c:spPr>
          </c:marker>
          <c:cat>
            <c:numRef>
              <c:f>Sheet1!$A$2:$A$29</c:f>
              <c:numCache>
                <c:formatCode>General</c:formatCode>
                <c:ptCount val="28"/>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General</c:formatCode>
                <c:ptCount val="28"/>
                <c:pt idx="0">
                  <c:v>74</c:v>
                </c:pt>
                <c:pt idx="1">
                  <c:v>69</c:v>
                </c:pt>
                <c:pt idx="2">
                  <c:v>71</c:v>
                </c:pt>
                <c:pt idx="3">
                  <c:v>70</c:v>
                </c:pt>
                <c:pt idx="4">
                  <c:v>73</c:v>
                </c:pt>
                <c:pt idx="5">
                  <c:v>78</c:v>
                </c:pt>
                <c:pt idx="6">
                  <c:v>77</c:v>
                </c:pt>
                <c:pt idx="7">
                  <c:v>77</c:v>
                </c:pt>
                <c:pt idx="8">
                  <c:v>79</c:v>
                </c:pt>
                <c:pt idx="9">
                  <c:v>79</c:v>
                </c:pt>
                <c:pt idx="10">
                  <c:v>82</c:v>
                </c:pt>
                <c:pt idx="11">
                  <c:v>80</c:v>
                </c:pt>
                <c:pt idx="12">
                  <c:v>83</c:v>
                </c:pt>
                <c:pt idx="13">
                  <c:v>83</c:v>
                </c:pt>
                <c:pt idx="14">
                  <c:v>83</c:v>
                </c:pt>
                <c:pt idx="15">
                  <c:v>81</c:v>
                </c:pt>
                <c:pt idx="16">
                  <c:v>82</c:v>
                </c:pt>
                <c:pt idx="17">
                  <c:v>84</c:v>
                </c:pt>
                <c:pt idx="18">
                  <c:v>84</c:v>
                </c:pt>
                <c:pt idx="19">
                  <c:v>77</c:v>
                </c:pt>
                <c:pt idx="20">
                  <c:v>75</c:v>
                </c:pt>
                <c:pt idx="21">
                  <c:v>74</c:v>
                </c:pt>
                <c:pt idx="22">
                  <c:v>75</c:v>
                </c:pt>
                <c:pt idx="23">
                  <c:v>75</c:v>
                </c:pt>
                <c:pt idx="24">
                  <c:v>77</c:v>
                </c:pt>
                <c:pt idx="25">
                  <c:v>76</c:v>
                </c:pt>
                <c:pt idx="26">
                  <c:v>76</c:v>
                </c:pt>
                <c:pt idx="27">
                  <c:v>77</c:v>
                </c:pt>
              </c:numCache>
            </c:numRef>
          </c:val>
          <c:smooth val="0"/>
          <c:extLst>
            <c:ext xmlns:c16="http://schemas.microsoft.com/office/drawing/2014/chart" uri="{C3380CC4-5D6E-409C-BE32-E72D297353CC}">
              <c16:uniqueId val="{00000002-5977-4B40-BAE4-FFDDB6DB2D4A}"/>
            </c:ext>
          </c:extLst>
        </c:ser>
        <c:dLbls>
          <c:showLegendKey val="0"/>
          <c:showVal val="0"/>
          <c:showCatName val="0"/>
          <c:showSerName val="0"/>
          <c:showPercent val="0"/>
          <c:showBubbleSize val="0"/>
        </c:dLbls>
        <c:marker val="1"/>
        <c:smooth val="0"/>
        <c:axId val="155780224"/>
        <c:axId val="155781760"/>
      </c:lineChart>
      <c:catAx>
        <c:axId val="155780224"/>
        <c:scaling>
          <c:orientation val="minMax"/>
        </c:scaling>
        <c:delete val="0"/>
        <c:axPos val="b"/>
        <c:numFmt formatCode="General" sourceLinked="1"/>
        <c:majorTickMark val="out"/>
        <c:minorTickMark val="none"/>
        <c:tickLblPos val="nextTo"/>
        <c:txPr>
          <a:bodyPr rot="-2700000"/>
          <a:lstStyle/>
          <a:p>
            <a:pPr>
              <a:defRPr/>
            </a:pPr>
            <a:endParaRPr lang="en-US"/>
          </a:p>
        </c:txPr>
        <c:crossAx val="155781760"/>
        <c:crosses val="autoZero"/>
        <c:auto val="1"/>
        <c:lblAlgn val="ctr"/>
        <c:lblOffset val="100"/>
        <c:noMultiLvlLbl val="0"/>
      </c:catAx>
      <c:valAx>
        <c:axId val="155781760"/>
        <c:scaling>
          <c:orientation val="minMax"/>
        </c:scaling>
        <c:delete val="0"/>
        <c:axPos val="l"/>
        <c:majorGridlines/>
        <c:numFmt formatCode="General" sourceLinked="1"/>
        <c:majorTickMark val="out"/>
        <c:minorTickMark val="none"/>
        <c:tickLblPos val="nextTo"/>
        <c:crossAx val="155780224"/>
        <c:crosses val="autoZero"/>
        <c:crossBetween val="between"/>
      </c:valAx>
    </c:plotArea>
    <c:legend>
      <c:legendPos val="r"/>
      <c:layout>
        <c:manualLayout>
          <c:xMode val="edge"/>
          <c:yMode val="edge"/>
          <c:x val="0.78085605618742104"/>
          <c:y val="0.23601386047566014"/>
          <c:w val="0.21914394381257896"/>
          <c:h val="0.35430537103374465"/>
        </c:manualLayout>
      </c:layout>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938125789831807E-2"/>
          <c:y val="6.7309653216343121E-2"/>
          <c:w val="0.80348020084445959"/>
          <c:h val="0.55932953304526378"/>
        </c:manualLayout>
      </c:layout>
      <c:lineChart>
        <c:grouping val="standard"/>
        <c:varyColors val="0"/>
        <c:ser>
          <c:idx val="0"/>
          <c:order val="0"/>
          <c:tx>
            <c:strRef>
              <c:f>Sheet1!$B$1</c:f>
              <c:strCache>
                <c:ptCount val="1"/>
                <c:pt idx="0">
                  <c:v>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Sheet1!$A$2:$A$13</c:f>
              <c:numCache>
                <c:formatCode>General</c:formatCode>
                <c:ptCount val="12"/>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2"/>
                <c:pt idx="0">
                  <c:v>26</c:v>
                </c:pt>
                <c:pt idx="1">
                  <c:v>27</c:v>
                </c:pt>
                <c:pt idx="2">
                  <c:v>25</c:v>
                </c:pt>
                <c:pt idx="3">
                  <c:v>25</c:v>
                </c:pt>
                <c:pt idx="4">
                  <c:v>22</c:v>
                </c:pt>
                <c:pt idx="5">
                  <c:v>21</c:v>
                </c:pt>
                <c:pt idx="6">
                  <c:v>20</c:v>
                </c:pt>
                <c:pt idx="7">
                  <c:v>20</c:v>
                </c:pt>
                <c:pt idx="8">
                  <c:v>19</c:v>
                </c:pt>
                <c:pt idx="9">
                  <c:v>18</c:v>
                </c:pt>
                <c:pt idx="10">
                  <c:v>17</c:v>
                </c:pt>
                <c:pt idx="11">
                  <c:v>15</c:v>
                </c:pt>
              </c:numCache>
            </c:numRef>
          </c:val>
          <c:smooth val="0"/>
          <c:extLst>
            <c:ext xmlns:c16="http://schemas.microsoft.com/office/drawing/2014/chart" uri="{C3380CC4-5D6E-409C-BE32-E72D297353CC}">
              <c16:uniqueId val="{00000000-80F5-4844-94D3-AA903AECC623}"/>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Sheet1!$A$2:$A$13</c:f>
              <c:numCache>
                <c:formatCode>General</c:formatCode>
                <c:ptCount val="12"/>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Sheet1!$C$2:$C$13</c:f>
              <c:numCache>
                <c:formatCode>General</c:formatCode>
                <c:ptCount val="12"/>
                <c:pt idx="0">
                  <c:v>96</c:v>
                </c:pt>
                <c:pt idx="1">
                  <c:v>96</c:v>
                </c:pt>
                <c:pt idx="2">
                  <c:v>91</c:v>
                </c:pt>
                <c:pt idx="3">
                  <c:v>92</c:v>
                </c:pt>
                <c:pt idx="4">
                  <c:v>92</c:v>
                </c:pt>
                <c:pt idx="5">
                  <c:v>86</c:v>
                </c:pt>
                <c:pt idx="6">
                  <c:v>82</c:v>
                </c:pt>
                <c:pt idx="7">
                  <c:v>79</c:v>
                </c:pt>
                <c:pt idx="8">
                  <c:v>77</c:v>
                </c:pt>
                <c:pt idx="9">
                  <c:v>74</c:v>
                </c:pt>
                <c:pt idx="10">
                  <c:v>70</c:v>
                </c:pt>
                <c:pt idx="11">
                  <c:v>66</c:v>
                </c:pt>
              </c:numCache>
            </c:numRef>
          </c:val>
          <c:smooth val="0"/>
          <c:extLst>
            <c:ext xmlns:c16="http://schemas.microsoft.com/office/drawing/2014/chart" uri="{C3380CC4-5D6E-409C-BE32-E72D297353CC}">
              <c16:uniqueId val="{00000001-80F5-4844-94D3-AA903AECC623}"/>
            </c:ext>
          </c:extLst>
        </c:ser>
        <c:ser>
          <c:idx val="2"/>
          <c:order val="2"/>
          <c:tx>
            <c:strRef>
              <c:f>Sheet1!$D$1</c:f>
              <c:strCache>
                <c:ptCount val="1"/>
                <c:pt idx="0">
                  <c:v>Hong Kong SAR</c:v>
                </c:pt>
              </c:strCache>
            </c:strRef>
          </c:tx>
          <c:spPr>
            <a:ln w="19050">
              <a:solidFill>
                <a:srgbClr val="00B050"/>
              </a:solidFill>
            </a:ln>
            <a:effectLst>
              <a:glow rad="101600">
                <a:srgbClr val="00B050">
                  <a:alpha val="40000"/>
                </a:srgbClr>
              </a:glow>
            </a:effectLst>
          </c:spPr>
          <c:marker>
            <c:symbol val="triangle"/>
            <c:size val="5"/>
            <c:spPr>
              <a:solidFill>
                <a:srgbClr val="00B050"/>
              </a:solidFill>
              <a:ln w="19050">
                <a:noFill/>
              </a:ln>
              <a:effectLst>
                <a:glow rad="101600">
                  <a:srgbClr val="00B050">
                    <a:alpha val="40000"/>
                  </a:srgbClr>
                </a:glow>
              </a:effectLst>
              <a:scene3d>
                <a:camera prst="orthographicFront"/>
                <a:lightRig rig="threePt" dir="t"/>
              </a:scene3d>
              <a:sp3d>
                <a:bevelT/>
              </a:sp3d>
            </c:spPr>
          </c:marker>
          <c:cat>
            <c:numRef>
              <c:f>Sheet1!$A$2:$A$13</c:f>
              <c:numCache>
                <c:formatCode>General</c:formatCode>
                <c:ptCount val="12"/>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Sheet1!$D$2:$D$13</c:f>
              <c:numCache>
                <c:formatCode>General</c:formatCode>
                <c:ptCount val="12"/>
                <c:pt idx="0">
                  <c:v>62</c:v>
                </c:pt>
                <c:pt idx="1">
                  <c:v>67</c:v>
                </c:pt>
                <c:pt idx="2">
                  <c:v>56</c:v>
                </c:pt>
                <c:pt idx="3">
                  <c:v>53</c:v>
                </c:pt>
                <c:pt idx="4">
                  <c:v>52</c:v>
                </c:pt>
                <c:pt idx="5">
                  <c:v>47</c:v>
                </c:pt>
                <c:pt idx="6">
                  <c:v>51</c:v>
                </c:pt>
                <c:pt idx="7">
                  <c:v>47</c:v>
                </c:pt>
                <c:pt idx="8">
                  <c:v>43</c:v>
                </c:pt>
                <c:pt idx="9">
                  <c:v>43</c:v>
                </c:pt>
                <c:pt idx="10">
                  <c:v>40</c:v>
                </c:pt>
                <c:pt idx="11">
                  <c:v>38</c:v>
                </c:pt>
              </c:numCache>
            </c:numRef>
          </c:val>
          <c:smooth val="0"/>
          <c:extLst>
            <c:ext xmlns:c16="http://schemas.microsoft.com/office/drawing/2014/chart" uri="{C3380CC4-5D6E-409C-BE32-E72D297353CC}">
              <c16:uniqueId val="{00000002-80F5-4844-94D3-AA903AECC623}"/>
            </c:ext>
          </c:extLst>
        </c:ser>
        <c:dLbls>
          <c:showLegendKey val="0"/>
          <c:showVal val="0"/>
          <c:showCatName val="0"/>
          <c:showSerName val="0"/>
          <c:showPercent val="0"/>
          <c:showBubbleSize val="0"/>
        </c:dLbls>
        <c:marker val="1"/>
        <c:smooth val="0"/>
        <c:axId val="155838336"/>
        <c:axId val="155839872"/>
      </c:lineChart>
      <c:catAx>
        <c:axId val="155838336"/>
        <c:scaling>
          <c:orientation val="minMax"/>
        </c:scaling>
        <c:delete val="0"/>
        <c:axPos val="b"/>
        <c:numFmt formatCode="General" sourceLinked="1"/>
        <c:majorTickMark val="out"/>
        <c:minorTickMark val="none"/>
        <c:tickLblPos val="nextTo"/>
        <c:txPr>
          <a:bodyPr rot="-2700000"/>
          <a:lstStyle/>
          <a:p>
            <a:pPr>
              <a:defRPr/>
            </a:pPr>
            <a:endParaRPr lang="en-US"/>
          </a:p>
        </c:txPr>
        <c:crossAx val="155839872"/>
        <c:crosses val="autoZero"/>
        <c:auto val="1"/>
        <c:lblAlgn val="ctr"/>
        <c:lblOffset val="100"/>
        <c:noMultiLvlLbl val="0"/>
      </c:catAx>
      <c:valAx>
        <c:axId val="155839872"/>
        <c:scaling>
          <c:orientation val="minMax"/>
        </c:scaling>
        <c:delete val="0"/>
        <c:axPos val="l"/>
        <c:majorGridlines/>
        <c:numFmt formatCode="General" sourceLinked="1"/>
        <c:majorTickMark val="out"/>
        <c:minorTickMark val="none"/>
        <c:tickLblPos val="nextTo"/>
        <c:crossAx val="155838336"/>
        <c:crosses val="autoZero"/>
        <c:crossBetween val="between"/>
      </c:valAx>
    </c:plotArea>
    <c:legend>
      <c:legendPos val="r"/>
      <c:layout>
        <c:manualLayout>
          <c:xMode val="edge"/>
          <c:yMode val="edge"/>
          <c:x val="0.20813180417665181"/>
          <c:y val="0.85033037426393365"/>
          <c:w val="0.59130457605842746"/>
          <c:h val="0.13809194885808485"/>
        </c:manualLayout>
      </c:layout>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9236900942939E-2"/>
          <c:y val="3.5816257014952647E-2"/>
          <c:w val="0.80184564213956011"/>
          <c:h val="0.7171385167161114"/>
        </c:manualLayout>
      </c:layout>
      <c:lineChart>
        <c:grouping val="standard"/>
        <c:varyColors val="0"/>
        <c:ser>
          <c:idx val="0"/>
          <c:order val="0"/>
          <c:tx>
            <c:strRef>
              <c:f>Sheet1!$B$1</c:f>
              <c:strCache>
                <c:ptCount val="1"/>
                <c:pt idx="0">
                  <c:v>U.S. exports to China</c:v>
                </c:pt>
              </c:strCache>
            </c:strRef>
          </c:tx>
          <c:spPr>
            <a:ln w="19050">
              <a:solidFill>
                <a:srgbClr val="00B0F0"/>
              </a:solidFill>
            </a:ln>
            <a:effectLst>
              <a:glow rad="101600">
                <a:schemeClr val="accent1">
                  <a:satMod val="175000"/>
                  <a:alpha val="40000"/>
                </a:schemeClr>
              </a:glow>
            </a:effectLst>
          </c:spPr>
          <c:marker>
            <c:symbol val="circle"/>
            <c:size val="5"/>
            <c:spPr>
              <a:solidFill>
                <a:srgbClr val="00B0F0"/>
              </a:solidFill>
              <a:ln w="19050">
                <a:noFill/>
              </a:ln>
              <a:effectLst>
                <a:glow rad="101600">
                  <a:schemeClr val="accent1">
                    <a:satMod val="175000"/>
                    <a:alpha val="40000"/>
                  </a:schemeClr>
                </a:glo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Sheet1!$B$2:$B$37</c:f>
              <c:numCache>
                <c:formatCode>General</c:formatCode>
                <c:ptCount val="36"/>
                <c:pt idx="0">
                  <c:v>3.9</c:v>
                </c:pt>
                <c:pt idx="1">
                  <c:v>3.1</c:v>
                </c:pt>
                <c:pt idx="2">
                  <c:v>3.5</c:v>
                </c:pt>
                <c:pt idx="3">
                  <c:v>5</c:v>
                </c:pt>
                <c:pt idx="4">
                  <c:v>5.8</c:v>
                </c:pt>
                <c:pt idx="5">
                  <c:v>4.8</c:v>
                </c:pt>
                <c:pt idx="6">
                  <c:v>6.3</c:v>
                </c:pt>
                <c:pt idx="7">
                  <c:v>7.4</c:v>
                </c:pt>
                <c:pt idx="8">
                  <c:v>8.8000000000000007</c:v>
                </c:pt>
                <c:pt idx="9">
                  <c:v>9.3000000000000007</c:v>
                </c:pt>
                <c:pt idx="10">
                  <c:v>11.8</c:v>
                </c:pt>
                <c:pt idx="11">
                  <c:v>12</c:v>
                </c:pt>
                <c:pt idx="12">
                  <c:v>12.9</c:v>
                </c:pt>
                <c:pt idx="13">
                  <c:v>14.2</c:v>
                </c:pt>
                <c:pt idx="14">
                  <c:v>13.1</c:v>
                </c:pt>
                <c:pt idx="15">
                  <c:v>16.2</c:v>
                </c:pt>
                <c:pt idx="16">
                  <c:v>19.2</c:v>
                </c:pt>
                <c:pt idx="17">
                  <c:v>22.1</c:v>
                </c:pt>
                <c:pt idx="18">
                  <c:v>28.4</c:v>
                </c:pt>
                <c:pt idx="19">
                  <c:v>34.4</c:v>
                </c:pt>
                <c:pt idx="20">
                  <c:v>41.2</c:v>
                </c:pt>
                <c:pt idx="21">
                  <c:v>53.7</c:v>
                </c:pt>
                <c:pt idx="22">
                  <c:v>62.9</c:v>
                </c:pt>
                <c:pt idx="23">
                  <c:v>69.7</c:v>
                </c:pt>
                <c:pt idx="24">
                  <c:v>69.5</c:v>
                </c:pt>
                <c:pt idx="25">
                  <c:v>92</c:v>
                </c:pt>
                <c:pt idx="26">
                  <c:v>104</c:v>
                </c:pt>
                <c:pt idx="27">
                  <c:v>111</c:v>
                </c:pt>
                <c:pt idx="28">
                  <c:v>122</c:v>
                </c:pt>
                <c:pt idx="29">
                  <c:v>124</c:v>
                </c:pt>
                <c:pt idx="30">
                  <c:v>116</c:v>
                </c:pt>
                <c:pt idx="31">
                  <c:v>116</c:v>
                </c:pt>
                <c:pt idx="32">
                  <c:v>130</c:v>
                </c:pt>
                <c:pt idx="33">
                  <c:v>122</c:v>
                </c:pt>
                <c:pt idx="34">
                  <c:v>107</c:v>
                </c:pt>
                <c:pt idx="35">
                  <c:v>125</c:v>
                </c:pt>
              </c:numCache>
            </c:numRef>
          </c:val>
          <c:smooth val="0"/>
          <c:extLst>
            <c:ext xmlns:c16="http://schemas.microsoft.com/office/drawing/2014/chart" uri="{C3380CC4-5D6E-409C-BE32-E72D297353CC}">
              <c16:uniqueId val="{00000000-78DF-4A8B-A45A-EDA4986C4521}"/>
            </c:ext>
          </c:extLst>
        </c:ser>
        <c:ser>
          <c:idx val="1"/>
          <c:order val="1"/>
          <c:tx>
            <c:strRef>
              <c:f>Sheet1!$C$1</c:f>
              <c:strCache>
                <c:ptCount val="1"/>
                <c:pt idx="0">
                  <c:v>Chinese exports to U.S.</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Sheet1!$C$2:$C$37</c:f>
              <c:numCache>
                <c:formatCode>General</c:formatCode>
                <c:ptCount val="36"/>
                <c:pt idx="0">
                  <c:v>3.9</c:v>
                </c:pt>
                <c:pt idx="1">
                  <c:v>4.8</c:v>
                </c:pt>
                <c:pt idx="2">
                  <c:v>6.3</c:v>
                </c:pt>
                <c:pt idx="3">
                  <c:v>8.5</c:v>
                </c:pt>
                <c:pt idx="4">
                  <c:v>12</c:v>
                </c:pt>
                <c:pt idx="5">
                  <c:v>15.2</c:v>
                </c:pt>
                <c:pt idx="6">
                  <c:v>19</c:v>
                </c:pt>
                <c:pt idx="7">
                  <c:v>25.7</c:v>
                </c:pt>
                <c:pt idx="8">
                  <c:v>31.5</c:v>
                </c:pt>
                <c:pt idx="9">
                  <c:v>38.799999999999997</c:v>
                </c:pt>
                <c:pt idx="10">
                  <c:v>45.5</c:v>
                </c:pt>
                <c:pt idx="11">
                  <c:v>51.5</c:v>
                </c:pt>
                <c:pt idx="12">
                  <c:v>62.6</c:v>
                </c:pt>
                <c:pt idx="13">
                  <c:v>71.099999999999994</c:v>
                </c:pt>
                <c:pt idx="14">
                  <c:v>81.8</c:v>
                </c:pt>
                <c:pt idx="15">
                  <c:v>100</c:v>
                </c:pt>
                <c:pt idx="16">
                  <c:v>102</c:v>
                </c:pt>
                <c:pt idx="17">
                  <c:v>125</c:v>
                </c:pt>
                <c:pt idx="18">
                  <c:v>152</c:v>
                </c:pt>
                <c:pt idx="19">
                  <c:v>197</c:v>
                </c:pt>
                <c:pt idx="20">
                  <c:v>243</c:v>
                </c:pt>
                <c:pt idx="21">
                  <c:v>288</c:v>
                </c:pt>
                <c:pt idx="22">
                  <c:v>321</c:v>
                </c:pt>
                <c:pt idx="23">
                  <c:v>338</c:v>
                </c:pt>
                <c:pt idx="24">
                  <c:v>296</c:v>
                </c:pt>
                <c:pt idx="25">
                  <c:v>365</c:v>
                </c:pt>
                <c:pt idx="26">
                  <c:v>399</c:v>
                </c:pt>
                <c:pt idx="27">
                  <c:v>426</c:v>
                </c:pt>
                <c:pt idx="28">
                  <c:v>440</c:v>
                </c:pt>
                <c:pt idx="29">
                  <c:v>467</c:v>
                </c:pt>
                <c:pt idx="30">
                  <c:v>484</c:v>
                </c:pt>
                <c:pt idx="31">
                  <c:v>463</c:v>
                </c:pt>
                <c:pt idx="32">
                  <c:v>506</c:v>
                </c:pt>
                <c:pt idx="33">
                  <c:v>536</c:v>
                </c:pt>
                <c:pt idx="34">
                  <c:v>452</c:v>
                </c:pt>
                <c:pt idx="35">
                  <c:v>435</c:v>
                </c:pt>
              </c:numCache>
            </c:numRef>
          </c:val>
          <c:smooth val="0"/>
          <c:extLst>
            <c:ext xmlns:c16="http://schemas.microsoft.com/office/drawing/2014/chart" uri="{C3380CC4-5D6E-409C-BE32-E72D297353CC}">
              <c16:uniqueId val="{00000001-78DF-4A8B-A45A-EDA4986C4521}"/>
            </c:ext>
          </c:extLst>
        </c:ser>
        <c:dLbls>
          <c:showLegendKey val="0"/>
          <c:showVal val="0"/>
          <c:showCatName val="0"/>
          <c:showSerName val="0"/>
          <c:showPercent val="0"/>
          <c:showBubbleSize val="0"/>
        </c:dLbls>
        <c:marker val="1"/>
        <c:smooth val="0"/>
        <c:axId val="202578176"/>
        <c:axId val="202579968"/>
      </c:lineChart>
      <c:catAx>
        <c:axId val="202578176"/>
        <c:scaling>
          <c:orientation val="minMax"/>
        </c:scaling>
        <c:delete val="0"/>
        <c:axPos val="b"/>
        <c:numFmt formatCode="General" sourceLinked="1"/>
        <c:majorTickMark val="out"/>
        <c:minorTickMark val="none"/>
        <c:tickLblPos val="nextTo"/>
        <c:txPr>
          <a:bodyPr rot="-2700000"/>
          <a:lstStyle/>
          <a:p>
            <a:pPr>
              <a:defRPr b="1"/>
            </a:pPr>
            <a:endParaRPr lang="en-US"/>
          </a:p>
        </c:txPr>
        <c:crossAx val="202579968"/>
        <c:crosses val="autoZero"/>
        <c:auto val="1"/>
        <c:lblAlgn val="ctr"/>
        <c:lblOffset val="100"/>
        <c:noMultiLvlLbl val="0"/>
      </c:catAx>
      <c:valAx>
        <c:axId val="20257996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202578176"/>
        <c:crosses val="autoZero"/>
        <c:crossBetween val="between"/>
      </c:valAx>
    </c:plotArea>
    <c:legend>
      <c:legendPos val="r"/>
      <c:layout>
        <c:manualLayout>
          <c:xMode val="edge"/>
          <c:yMode val="edge"/>
          <c:x val="0.2539703819350167"/>
          <c:y val="0.84693758751602144"/>
          <c:w val="0.56440978821612819"/>
          <c:h val="0.14904315816546307"/>
        </c:manualLayout>
      </c:layout>
      <c:overlay val="0"/>
      <c:txPr>
        <a:bodyPr/>
        <a:lstStyle/>
        <a:p>
          <a:pPr>
            <a:defRPr b="1"/>
          </a:pPr>
          <a:endParaRPr lang="en-US"/>
        </a:p>
      </c:txPr>
    </c:legend>
    <c:plotVisOnly val="1"/>
    <c:dispBlanksAs val="gap"/>
    <c:showDLblsOverMax val="0"/>
  </c:chart>
  <c:txPr>
    <a:bodyPr/>
    <a:lstStyle/>
    <a:p>
      <a:pPr>
        <a:defRPr sz="1800">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7.2820371137818293E-2"/>
          <c:y val="4.1999238615074846E-2"/>
          <c:w val="0.77466680012456057"/>
          <c:h val="0.91600152276985025"/>
        </c:manualLayout>
      </c:layout>
      <c:lineChart>
        <c:grouping val="standard"/>
        <c:varyColors val="0"/>
        <c:ser>
          <c:idx val="0"/>
          <c:order val="0"/>
          <c:tx>
            <c:strRef>
              <c:f>Sheet1!$B$1</c:f>
              <c:strCache>
                <c:ptCount val="1"/>
                <c:pt idx="0">
                  <c:v>Total trade</c:v>
                </c:pt>
              </c:strCache>
            </c:strRef>
          </c:tx>
          <c:spPr>
            <a:ln w="19050">
              <a:solidFill>
                <a:srgbClr val="FFFF00"/>
              </a:solidFill>
            </a:ln>
            <a:effectLst>
              <a:glow rad="101600">
                <a:srgbClr val="FFFF00">
                  <a:alpha val="40000"/>
                </a:srgbClr>
              </a:glow>
            </a:effectLst>
          </c:spPr>
          <c:marker>
            <c:symbol val="diamond"/>
            <c:size val="5"/>
            <c:spPr>
              <a:solidFill>
                <a:srgbClr val="FFFF00"/>
              </a:solidFill>
              <a:ln w="19050">
                <a:noFill/>
              </a:ln>
              <a:effectLst>
                <a:glow rad="101600">
                  <a:srgbClr val="FFFF00">
                    <a:alpha val="40000"/>
                  </a:srgbClr>
                </a:glo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Sheet1!$B$2:$B$37</c:f>
              <c:numCache>
                <c:formatCode>General</c:formatCode>
                <c:ptCount val="36"/>
                <c:pt idx="0">
                  <c:v>7.7</c:v>
                </c:pt>
                <c:pt idx="1">
                  <c:v>7.9</c:v>
                </c:pt>
                <c:pt idx="2">
                  <c:v>9.8000000000000007</c:v>
                </c:pt>
                <c:pt idx="3">
                  <c:v>13.5</c:v>
                </c:pt>
                <c:pt idx="4">
                  <c:v>17.7</c:v>
                </c:pt>
                <c:pt idx="5">
                  <c:v>20</c:v>
                </c:pt>
                <c:pt idx="6">
                  <c:v>25.2</c:v>
                </c:pt>
                <c:pt idx="7">
                  <c:v>33.1</c:v>
                </c:pt>
                <c:pt idx="8">
                  <c:v>40.299999999999997</c:v>
                </c:pt>
                <c:pt idx="9">
                  <c:v>48.1</c:v>
                </c:pt>
                <c:pt idx="10">
                  <c:v>57.3</c:v>
                </c:pt>
                <c:pt idx="11">
                  <c:v>63.5</c:v>
                </c:pt>
                <c:pt idx="12">
                  <c:v>75.400000000000006</c:v>
                </c:pt>
                <c:pt idx="13">
                  <c:v>85.4</c:v>
                </c:pt>
                <c:pt idx="14">
                  <c:v>94.9</c:v>
                </c:pt>
                <c:pt idx="15">
                  <c:v>116</c:v>
                </c:pt>
                <c:pt idx="16">
                  <c:v>121</c:v>
                </c:pt>
                <c:pt idx="17">
                  <c:v>147</c:v>
                </c:pt>
                <c:pt idx="18">
                  <c:v>180</c:v>
                </c:pt>
                <c:pt idx="19">
                  <c:v>231</c:v>
                </c:pt>
                <c:pt idx="20">
                  <c:v>284</c:v>
                </c:pt>
                <c:pt idx="21">
                  <c:v>341</c:v>
                </c:pt>
                <c:pt idx="22">
                  <c:v>384</c:v>
                </c:pt>
                <c:pt idx="23">
                  <c:v>408</c:v>
                </c:pt>
                <c:pt idx="24">
                  <c:v>366</c:v>
                </c:pt>
                <c:pt idx="25">
                  <c:v>457</c:v>
                </c:pt>
                <c:pt idx="26">
                  <c:v>503</c:v>
                </c:pt>
                <c:pt idx="27">
                  <c:v>536</c:v>
                </c:pt>
                <c:pt idx="28">
                  <c:v>562</c:v>
                </c:pt>
                <c:pt idx="29">
                  <c:v>591</c:v>
                </c:pt>
                <c:pt idx="30">
                  <c:v>600</c:v>
                </c:pt>
                <c:pt idx="31">
                  <c:v>579</c:v>
                </c:pt>
                <c:pt idx="32">
                  <c:v>636</c:v>
                </c:pt>
                <c:pt idx="33">
                  <c:v>675</c:v>
                </c:pt>
                <c:pt idx="34">
                  <c:v>559</c:v>
                </c:pt>
                <c:pt idx="35">
                  <c:v>560</c:v>
                </c:pt>
              </c:numCache>
            </c:numRef>
          </c:val>
          <c:smooth val="0"/>
          <c:extLst>
            <c:ext xmlns:c16="http://schemas.microsoft.com/office/drawing/2014/chart" uri="{C3380CC4-5D6E-409C-BE32-E72D297353CC}">
              <c16:uniqueId val="{00000000-3C35-47BA-A45F-52E32E4AC524}"/>
            </c:ext>
          </c:extLst>
        </c:ser>
        <c:ser>
          <c:idx val="1"/>
          <c:order val="1"/>
          <c:tx>
            <c:strRef>
              <c:f>Sheet1!$C$1</c:f>
              <c:strCache>
                <c:ptCount val="1"/>
                <c:pt idx="0">
                  <c:v>U.S. trade deficit</c:v>
                </c:pt>
              </c:strCache>
            </c:strRef>
          </c:tx>
          <c:spPr>
            <a:ln w="19050">
              <a:solidFill>
                <a:srgbClr val="FFC000"/>
              </a:solidFill>
            </a:ln>
            <a:effectLst>
              <a:glow rad="101600">
                <a:srgbClr val="FFC000">
                  <a:alpha val="40000"/>
                </a:srgbClr>
              </a:glow>
            </a:effectLst>
          </c:spPr>
          <c:marker>
            <c:symbol val="triangle"/>
            <c:size val="5"/>
            <c:spPr>
              <a:solidFill>
                <a:srgbClr val="FFFF00"/>
              </a:solidFill>
              <a:ln w="19050">
                <a:noFill/>
              </a:ln>
              <a:effectLst>
                <a:glow rad="101600">
                  <a:srgbClr val="FFC000">
                    <a:alpha val="40000"/>
                  </a:srgbClr>
                </a:glo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Sheet1!$C$2:$C$37</c:f>
              <c:numCache>
                <c:formatCode>General</c:formatCode>
                <c:ptCount val="36"/>
                <c:pt idx="0">
                  <c:v>-6.0000000000000001E-3</c:v>
                </c:pt>
                <c:pt idx="1">
                  <c:v>-1.6</c:v>
                </c:pt>
                <c:pt idx="2">
                  <c:v>-2.8</c:v>
                </c:pt>
                <c:pt idx="3">
                  <c:v>-3.5</c:v>
                </c:pt>
                <c:pt idx="4">
                  <c:v>-6.2</c:v>
                </c:pt>
                <c:pt idx="5">
                  <c:v>-10.4</c:v>
                </c:pt>
                <c:pt idx="6">
                  <c:v>-12.7</c:v>
                </c:pt>
                <c:pt idx="7">
                  <c:v>-18.3</c:v>
                </c:pt>
                <c:pt idx="8">
                  <c:v>-22.8</c:v>
                </c:pt>
                <c:pt idx="9">
                  <c:v>-29.5</c:v>
                </c:pt>
                <c:pt idx="10">
                  <c:v>-33.799999999999997</c:v>
                </c:pt>
                <c:pt idx="11">
                  <c:v>-39.5</c:v>
                </c:pt>
                <c:pt idx="12">
                  <c:v>-49.7</c:v>
                </c:pt>
                <c:pt idx="13">
                  <c:v>-57</c:v>
                </c:pt>
                <c:pt idx="14">
                  <c:v>-68.7</c:v>
                </c:pt>
                <c:pt idx="15">
                  <c:v>-83.8</c:v>
                </c:pt>
                <c:pt idx="16">
                  <c:v>-83.1</c:v>
                </c:pt>
                <c:pt idx="17">
                  <c:v>-103</c:v>
                </c:pt>
                <c:pt idx="18">
                  <c:v>-124</c:v>
                </c:pt>
                <c:pt idx="19">
                  <c:v>-162</c:v>
                </c:pt>
                <c:pt idx="20">
                  <c:v>-202</c:v>
                </c:pt>
                <c:pt idx="21">
                  <c:v>-234</c:v>
                </c:pt>
                <c:pt idx="22">
                  <c:v>-358</c:v>
                </c:pt>
                <c:pt idx="23">
                  <c:v>-268</c:v>
                </c:pt>
                <c:pt idx="24">
                  <c:v>-226</c:v>
                </c:pt>
                <c:pt idx="25">
                  <c:v>-273</c:v>
                </c:pt>
                <c:pt idx="26">
                  <c:v>-295</c:v>
                </c:pt>
                <c:pt idx="27">
                  <c:v>-315</c:v>
                </c:pt>
                <c:pt idx="28">
                  <c:v>-318</c:v>
                </c:pt>
                <c:pt idx="29">
                  <c:v>-343</c:v>
                </c:pt>
                <c:pt idx="30">
                  <c:v>-368</c:v>
                </c:pt>
                <c:pt idx="31">
                  <c:v>-347</c:v>
                </c:pt>
                <c:pt idx="32">
                  <c:v>-375</c:v>
                </c:pt>
                <c:pt idx="33">
                  <c:v>-418</c:v>
                </c:pt>
                <c:pt idx="34">
                  <c:v>-346</c:v>
                </c:pt>
                <c:pt idx="35">
                  <c:v>-311</c:v>
                </c:pt>
              </c:numCache>
            </c:numRef>
          </c:val>
          <c:smooth val="0"/>
          <c:extLst>
            <c:ext xmlns:c16="http://schemas.microsoft.com/office/drawing/2014/chart" uri="{C3380CC4-5D6E-409C-BE32-E72D297353CC}">
              <c16:uniqueId val="{00000001-3C35-47BA-A45F-52E32E4AC524}"/>
            </c:ext>
          </c:extLst>
        </c:ser>
        <c:dLbls>
          <c:showLegendKey val="0"/>
          <c:showVal val="0"/>
          <c:showCatName val="0"/>
          <c:showSerName val="0"/>
          <c:showPercent val="0"/>
          <c:showBubbleSize val="0"/>
        </c:dLbls>
        <c:marker val="1"/>
        <c:smooth val="0"/>
        <c:axId val="202628480"/>
        <c:axId val="202634368"/>
      </c:lineChart>
      <c:catAx>
        <c:axId val="202628480"/>
        <c:scaling>
          <c:orientation val="minMax"/>
        </c:scaling>
        <c:delete val="0"/>
        <c:axPos val="b"/>
        <c:numFmt formatCode="0" sourceLinked="0"/>
        <c:majorTickMark val="out"/>
        <c:minorTickMark val="none"/>
        <c:tickLblPos val="nextTo"/>
        <c:txPr>
          <a:bodyPr rot="-2700000"/>
          <a:lstStyle/>
          <a:p>
            <a:pPr>
              <a:defRPr sz="1200" b="0" i="0">
                <a:solidFill>
                  <a:schemeClr val="bg1">
                    <a:lumMod val="85000"/>
                  </a:schemeClr>
                </a:solidFill>
              </a:defRPr>
            </a:pPr>
            <a:endParaRPr lang="en-US"/>
          </a:p>
        </c:txPr>
        <c:crossAx val="202634368"/>
        <c:crosses val="autoZero"/>
        <c:auto val="1"/>
        <c:lblAlgn val="ctr"/>
        <c:lblOffset val="100"/>
        <c:tickLblSkip val="5"/>
        <c:noMultiLvlLbl val="0"/>
      </c:catAx>
      <c:valAx>
        <c:axId val="202634368"/>
        <c:scaling>
          <c:orientation val="minMax"/>
        </c:scaling>
        <c:delete val="0"/>
        <c:axPos val="l"/>
        <c:majorGridlines/>
        <c:numFmt formatCode="General" sourceLinked="1"/>
        <c:majorTickMark val="out"/>
        <c:minorTickMark val="none"/>
        <c:tickLblPos val="nextTo"/>
        <c:txPr>
          <a:bodyPr/>
          <a:lstStyle/>
          <a:p>
            <a:pPr>
              <a:defRPr>
                <a:solidFill>
                  <a:schemeClr val="bg1">
                    <a:lumMod val="85000"/>
                  </a:schemeClr>
                </a:solidFill>
              </a:defRPr>
            </a:pPr>
            <a:endParaRPr lang="en-US"/>
          </a:p>
        </c:txPr>
        <c:crossAx val="202628480"/>
        <c:crosses val="autoZero"/>
        <c:crossBetween val="between"/>
      </c:valAx>
      <c:spPr>
        <a:ln w="19050"/>
      </c:spPr>
    </c:plotArea>
    <c:legend>
      <c:legendPos val="r"/>
      <c:legendEntry>
        <c:idx val="0"/>
        <c:txPr>
          <a:bodyPr/>
          <a:lstStyle/>
          <a:p>
            <a:pPr>
              <a:defRPr sz="1400">
                <a:solidFill>
                  <a:schemeClr val="bg1">
                    <a:lumMod val="85000"/>
                  </a:schemeClr>
                </a:solidFill>
              </a:defRPr>
            </a:pPr>
            <a:endParaRPr lang="en-US"/>
          </a:p>
        </c:txPr>
      </c:legendEntry>
      <c:legendEntry>
        <c:idx val="1"/>
        <c:txPr>
          <a:bodyPr/>
          <a:lstStyle/>
          <a:p>
            <a:pPr>
              <a:defRPr sz="1400">
                <a:solidFill>
                  <a:schemeClr val="bg1">
                    <a:lumMod val="85000"/>
                  </a:schemeClr>
                </a:solidFill>
              </a:defRPr>
            </a:pPr>
            <a:endParaRPr lang="en-US"/>
          </a:p>
        </c:txPr>
      </c:legendEntry>
      <c:layout>
        <c:manualLayout>
          <c:xMode val="edge"/>
          <c:yMode val="edge"/>
          <c:x val="0.83289577289680905"/>
          <c:y val="0.25375594100084342"/>
          <c:w val="0.16418646682322605"/>
          <c:h val="0.4055008845631306"/>
        </c:manualLayout>
      </c:layout>
      <c:overlay val="0"/>
      <c:txPr>
        <a:bodyPr/>
        <a:lstStyle/>
        <a:p>
          <a:pPr>
            <a:defRPr sz="1400"/>
          </a:pPr>
          <a:endParaRPr lang="en-US"/>
        </a:p>
      </c:txPr>
    </c:legend>
    <c:plotVisOnly val="1"/>
    <c:dispBlanksAs val="gap"/>
    <c:showDLblsOverMax val="0"/>
  </c:chart>
  <c:txPr>
    <a:bodyPr/>
    <a:lstStyle/>
    <a:p>
      <a:pPr>
        <a:defRPr sz="18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26905460346865E-2"/>
          <c:y val="3.5456544403882524E-2"/>
          <c:w val="0.96719214955456545"/>
          <c:h val="0.77826925581576212"/>
        </c:manualLayout>
      </c:layout>
      <c:lineChart>
        <c:grouping val="standard"/>
        <c:varyColors val="0"/>
        <c:ser>
          <c:idx val="0"/>
          <c:order val="0"/>
          <c:tx>
            <c:strRef>
              <c:f>Sheet1!$B$1</c:f>
              <c:strCache>
                <c:ptCount val="1"/>
                <c:pt idx="0">
                  <c:v>To China</c:v>
                </c:pt>
              </c:strCache>
            </c:strRef>
          </c:tx>
          <c:spPr>
            <a:ln w="28575" cap="rnd">
              <a:solidFill>
                <a:srgbClr val="00B0F0"/>
              </a:solidFill>
              <a:round/>
            </a:ln>
            <a:effectLst>
              <a:glow rad="101600">
                <a:srgbClr val="0070C0">
                  <a:alpha val="40000"/>
                </a:srgbClr>
              </a:glow>
            </a:effectLst>
          </c:spPr>
          <c:marker>
            <c:symbol val="circle"/>
            <c:size val="5"/>
            <c:spPr>
              <a:solidFill>
                <a:srgbClr val="00B0F0"/>
              </a:solidFill>
              <a:ln w="9525">
                <a:noFill/>
              </a:ln>
              <a:effectLst>
                <a:glow rad="101600">
                  <a:srgbClr val="0070C0">
                    <a:alpha val="40000"/>
                  </a:srgbClr>
                </a:glow>
              </a:effectLst>
              <a:scene3d>
                <a:camera prst="orthographicFront"/>
                <a:lightRig rig="threePt" dir="t"/>
              </a:scene3d>
              <a:sp3d>
                <a:bevelT/>
              </a:sp3d>
            </c:spPr>
          </c:marker>
          <c:cat>
            <c:numRef>
              <c:f>Sheet1!$A$3:$A$29</c:f>
              <c:numCache>
                <c:formatCode>d\-mmm</c:formatCode>
                <c:ptCount val="27"/>
                <c:pt idx="0">
                  <c:v>43880</c:v>
                </c:pt>
                <c:pt idx="1">
                  <c:v>43909</c:v>
                </c:pt>
                <c:pt idx="2">
                  <c:v>43940</c:v>
                </c:pt>
                <c:pt idx="3">
                  <c:v>43970</c:v>
                </c:pt>
                <c:pt idx="4">
                  <c:v>44001</c:v>
                </c:pt>
                <c:pt idx="5">
                  <c:v>44062</c:v>
                </c:pt>
                <c:pt idx="6">
                  <c:v>44093</c:v>
                </c:pt>
                <c:pt idx="7">
                  <c:v>44123</c:v>
                </c:pt>
                <c:pt idx="8">
                  <c:v>44154</c:v>
                </c:pt>
                <c:pt idx="9">
                  <c:v>44184</c:v>
                </c:pt>
                <c:pt idx="10">
                  <c:v>43850</c:v>
                </c:pt>
                <c:pt idx="11">
                  <c:v>43881</c:v>
                </c:pt>
                <c:pt idx="12">
                  <c:v>43910</c:v>
                </c:pt>
                <c:pt idx="13">
                  <c:v>43941</c:v>
                </c:pt>
                <c:pt idx="14">
                  <c:v>43971</c:v>
                </c:pt>
                <c:pt idx="15">
                  <c:v>44002</c:v>
                </c:pt>
                <c:pt idx="16">
                  <c:v>44397</c:v>
                </c:pt>
                <c:pt idx="17">
                  <c:v>44428</c:v>
                </c:pt>
                <c:pt idx="18">
                  <c:v>44459</c:v>
                </c:pt>
                <c:pt idx="19">
                  <c:v>44489</c:v>
                </c:pt>
                <c:pt idx="20">
                  <c:v>44520</c:v>
                </c:pt>
                <c:pt idx="21">
                  <c:v>44550</c:v>
                </c:pt>
                <c:pt idx="22">
                  <c:v>44217</c:v>
                </c:pt>
                <c:pt idx="23">
                  <c:v>44248</c:v>
                </c:pt>
                <c:pt idx="24">
                  <c:v>44276</c:v>
                </c:pt>
                <c:pt idx="25">
                  <c:v>44307</c:v>
                </c:pt>
              </c:numCache>
            </c:numRef>
          </c:cat>
          <c:val>
            <c:numRef>
              <c:f>Sheet1!$B$3:$B$29</c:f>
              <c:numCache>
                <c:formatCode>General</c:formatCode>
                <c:ptCount val="27"/>
                <c:pt idx="0">
                  <c:v>8.1</c:v>
                </c:pt>
                <c:pt idx="1">
                  <c:v>10.6</c:v>
                </c:pt>
                <c:pt idx="2">
                  <c:v>7.9</c:v>
                </c:pt>
                <c:pt idx="3">
                  <c:v>9.1</c:v>
                </c:pt>
                <c:pt idx="4">
                  <c:v>9.1999999999999993</c:v>
                </c:pt>
                <c:pt idx="5">
                  <c:v>9.4</c:v>
                </c:pt>
                <c:pt idx="6">
                  <c:v>8.8000000000000007</c:v>
                </c:pt>
                <c:pt idx="7">
                  <c:v>8.9</c:v>
                </c:pt>
                <c:pt idx="8">
                  <c:v>10.1</c:v>
                </c:pt>
                <c:pt idx="9">
                  <c:v>8.9</c:v>
                </c:pt>
                <c:pt idx="10">
                  <c:v>7.2</c:v>
                </c:pt>
                <c:pt idx="11">
                  <c:v>6.8</c:v>
                </c:pt>
                <c:pt idx="12">
                  <c:v>8</c:v>
                </c:pt>
                <c:pt idx="13">
                  <c:v>8.6</c:v>
                </c:pt>
                <c:pt idx="14">
                  <c:v>9.6</c:v>
                </c:pt>
                <c:pt idx="15">
                  <c:v>9.1999999999999993</c:v>
                </c:pt>
                <c:pt idx="16">
                  <c:v>9</c:v>
                </c:pt>
                <c:pt idx="17">
                  <c:v>11</c:v>
                </c:pt>
                <c:pt idx="18">
                  <c:v>11.5</c:v>
                </c:pt>
                <c:pt idx="19">
                  <c:v>14.7</c:v>
                </c:pt>
                <c:pt idx="20">
                  <c:v>14.2</c:v>
                </c:pt>
                <c:pt idx="21">
                  <c:v>14.6</c:v>
                </c:pt>
                <c:pt idx="22">
                  <c:v>12.9</c:v>
                </c:pt>
                <c:pt idx="23">
                  <c:v>9.4</c:v>
                </c:pt>
                <c:pt idx="24">
                  <c:v>12.5</c:v>
                </c:pt>
                <c:pt idx="25">
                  <c:v>11.8</c:v>
                </c:pt>
              </c:numCache>
            </c:numRef>
          </c:val>
          <c:smooth val="0"/>
          <c:extLst>
            <c:ext xmlns:c16="http://schemas.microsoft.com/office/drawing/2014/chart" uri="{C3380CC4-5D6E-409C-BE32-E72D297353CC}">
              <c16:uniqueId val="{00000000-5B10-4540-A7A1-90D293AEAAD2}"/>
            </c:ext>
          </c:extLst>
        </c:ser>
        <c:ser>
          <c:idx val="1"/>
          <c:order val="1"/>
          <c:tx>
            <c:strRef>
              <c:f>Sheet1!$C$1</c:f>
              <c:strCache>
                <c:ptCount val="1"/>
                <c:pt idx="0">
                  <c:v>To rest of world</c:v>
                </c:pt>
              </c:strCache>
            </c:strRef>
          </c:tx>
          <c:spPr>
            <a:ln w="19050" cap="rnd">
              <a:solidFill>
                <a:srgbClr val="FF0000"/>
              </a:solidFill>
              <a:round/>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Sheet1!$A$3:$A$29</c:f>
              <c:numCache>
                <c:formatCode>d\-mmm</c:formatCode>
                <c:ptCount val="27"/>
                <c:pt idx="0">
                  <c:v>43880</c:v>
                </c:pt>
                <c:pt idx="1">
                  <c:v>43909</c:v>
                </c:pt>
                <c:pt idx="2">
                  <c:v>43940</c:v>
                </c:pt>
                <c:pt idx="3">
                  <c:v>43970</c:v>
                </c:pt>
                <c:pt idx="4">
                  <c:v>44001</c:v>
                </c:pt>
                <c:pt idx="5">
                  <c:v>44062</c:v>
                </c:pt>
                <c:pt idx="6">
                  <c:v>44093</c:v>
                </c:pt>
                <c:pt idx="7">
                  <c:v>44123</c:v>
                </c:pt>
                <c:pt idx="8">
                  <c:v>44154</c:v>
                </c:pt>
                <c:pt idx="9">
                  <c:v>44184</c:v>
                </c:pt>
                <c:pt idx="10">
                  <c:v>43850</c:v>
                </c:pt>
                <c:pt idx="11">
                  <c:v>43881</c:v>
                </c:pt>
                <c:pt idx="12">
                  <c:v>43910</c:v>
                </c:pt>
                <c:pt idx="13">
                  <c:v>43941</c:v>
                </c:pt>
                <c:pt idx="14">
                  <c:v>43971</c:v>
                </c:pt>
                <c:pt idx="15">
                  <c:v>44002</c:v>
                </c:pt>
                <c:pt idx="16">
                  <c:v>44397</c:v>
                </c:pt>
                <c:pt idx="17">
                  <c:v>44428</c:v>
                </c:pt>
                <c:pt idx="18">
                  <c:v>44459</c:v>
                </c:pt>
                <c:pt idx="19">
                  <c:v>44489</c:v>
                </c:pt>
                <c:pt idx="20">
                  <c:v>44520</c:v>
                </c:pt>
                <c:pt idx="21">
                  <c:v>44550</c:v>
                </c:pt>
                <c:pt idx="22">
                  <c:v>44217</c:v>
                </c:pt>
                <c:pt idx="23">
                  <c:v>44248</c:v>
                </c:pt>
                <c:pt idx="24">
                  <c:v>44276</c:v>
                </c:pt>
                <c:pt idx="25">
                  <c:v>44307</c:v>
                </c:pt>
              </c:numCache>
            </c:numRef>
          </c:cat>
          <c:val>
            <c:numRef>
              <c:f>Sheet1!$C$3:$C$29</c:f>
              <c:numCache>
                <c:formatCode>General</c:formatCode>
                <c:ptCount val="27"/>
                <c:pt idx="0">
                  <c:v>122</c:v>
                </c:pt>
                <c:pt idx="1">
                  <c:v>137</c:v>
                </c:pt>
                <c:pt idx="2">
                  <c:v>126</c:v>
                </c:pt>
                <c:pt idx="3">
                  <c:v>133</c:v>
                </c:pt>
                <c:pt idx="4">
                  <c:v>129</c:v>
                </c:pt>
                <c:pt idx="5">
                  <c:v>128</c:v>
                </c:pt>
                <c:pt idx="6">
                  <c:v>125</c:v>
                </c:pt>
                <c:pt idx="7">
                  <c:v>133</c:v>
                </c:pt>
                <c:pt idx="8">
                  <c:v>127</c:v>
                </c:pt>
                <c:pt idx="9">
                  <c:v>126</c:v>
                </c:pt>
                <c:pt idx="10">
                  <c:v>122</c:v>
                </c:pt>
                <c:pt idx="11">
                  <c:v>125</c:v>
                </c:pt>
                <c:pt idx="12">
                  <c:v>126</c:v>
                </c:pt>
                <c:pt idx="13">
                  <c:v>87</c:v>
                </c:pt>
                <c:pt idx="14">
                  <c:v>81</c:v>
                </c:pt>
                <c:pt idx="15">
                  <c:v>95.8</c:v>
                </c:pt>
                <c:pt idx="16">
                  <c:v>130</c:v>
                </c:pt>
                <c:pt idx="17">
                  <c:v>126</c:v>
                </c:pt>
                <c:pt idx="18">
                  <c:v>124</c:v>
                </c:pt>
                <c:pt idx="19">
                  <c:v>121</c:v>
                </c:pt>
                <c:pt idx="20">
                  <c:v>122</c:v>
                </c:pt>
                <c:pt idx="21">
                  <c:v>123</c:v>
                </c:pt>
                <c:pt idx="22">
                  <c:v>121</c:v>
                </c:pt>
                <c:pt idx="23">
                  <c:v>121</c:v>
                </c:pt>
                <c:pt idx="24">
                  <c:v>135</c:v>
                </c:pt>
                <c:pt idx="25">
                  <c:v>133</c:v>
                </c:pt>
              </c:numCache>
            </c:numRef>
          </c:val>
          <c:smooth val="0"/>
          <c:extLst>
            <c:ext xmlns:c16="http://schemas.microsoft.com/office/drawing/2014/chart" uri="{C3380CC4-5D6E-409C-BE32-E72D297353CC}">
              <c16:uniqueId val="{00000001-5B10-4540-A7A1-90D293AEAAD2}"/>
            </c:ext>
          </c:extLst>
        </c:ser>
        <c:dLbls>
          <c:showLegendKey val="0"/>
          <c:showVal val="0"/>
          <c:showCatName val="0"/>
          <c:showSerName val="0"/>
          <c:showPercent val="0"/>
          <c:showBubbleSize val="0"/>
        </c:dLbls>
        <c:marker val="1"/>
        <c:smooth val="0"/>
        <c:axId val="202708096"/>
        <c:axId val="202709632"/>
      </c:lineChart>
      <c:catAx>
        <c:axId val="202708096"/>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2709632"/>
        <c:crosses val="autoZero"/>
        <c:auto val="0"/>
        <c:lblAlgn val="ctr"/>
        <c:lblOffset val="100"/>
        <c:noMultiLvlLbl val="0"/>
      </c:catAx>
      <c:valAx>
        <c:axId val="202709632"/>
        <c:scaling>
          <c:orientation val="minMax"/>
        </c:scaling>
        <c:delete val="0"/>
        <c:axPos val="l"/>
        <c:majorGridlines>
          <c:spPr>
            <a:ln w="317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2708096"/>
        <c:crosses val="autoZero"/>
        <c:crossBetween val="between"/>
      </c:valAx>
      <c:spPr>
        <a:noFill/>
        <a:ln w="25400">
          <a:noFill/>
        </a:ln>
        <a:effectLst/>
      </c:spPr>
    </c:plotArea>
    <c:legend>
      <c:legendPos val="t"/>
      <c:layout>
        <c:manualLayout>
          <c:xMode val="edge"/>
          <c:yMode val="edge"/>
          <c:x val="0.30348013483608666"/>
          <c:y val="7.8611210206169763E-2"/>
          <c:w val="0.39303960166743862"/>
          <c:h val="5.594477160142177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baseline="0">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544135456481318E-2"/>
          <c:y val="3.5685320356853206E-2"/>
          <c:w val="0.88526086897799872"/>
          <c:h val="0.6904280998966037"/>
        </c:manualLayout>
      </c:layout>
      <c:lineChart>
        <c:grouping val="standard"/>
        <c:varyColors val="0"/>
        <c:ser>
          <c:idx val="1"/>
          <c:order val="0"/>
          <c:tx>
            <c:v>USA Central Government Tax Revenue</c:v>
          </c:tx>
          <c:spPr>
            <a:ln w="19050" cap="rnd">
              <a:solidFill>
                <a:schemeClr val="accent2"/>
              </a:solidFill>
              <a:round/>
            </a:ln>
            <a:effectLst>
              <a:glow rad="101600">
                <a:schemeClr val="accent2">
                  <a:alpha val="40000"/>
                </a:schemeClr>
              </a:glow>
              <a:outerShdw blurRad="50800" dist="38100" dir="5400000" algn="t" rotWithShape="0">
                <a:prstClr val="black">
                  <a:alpha val="40000"/>
                </a:prstClr>
              </a:outerShdw>
            </a:effectLst>
          </c:spPr>
          <c:marker>
            <c:symbol val="circle"/>
            <c:size val="5"/>
            <c:spPr>
              <a:solidFill>
                <a:srgbClr val="FFC000"/>
              </a:solidFill>
              <a:ln w="19050">
                <a:noFill/>
              </a:ln>
              <a:effectLst>
                <a:glow rad="101600">
                  <a:schemeClr val="accent2">
                    <a:alpha val="40000"/>
                  </a:schemeClr>
                </a:glow>
                <a:outerShdw blurRad="50800" dist="38100" dir="5400000" algn="t" rotWithShape="0">
                  <a:prstClr val="black">
                    <a:alpha val="40000"/>
                  </a:prstClr>
                </a:outerShdw>
              </a:effectLst>
              <a:scene3d>
                <a:camera prst="orthographicFront"/>
                <a:lightRig rig="threePt" dir="t"/>
              </a:scene3d>
              <a:sp3d>
                <a:bevelT/>
              </a:sp3d>
            </c:spPr>
          </c:marker>
          <c:cat>
            <c:strRef>
              <c:f>Sheet1!$B$15:$B$27</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extLst/>
            </c:strRef>
          </c:cat>
          <c:val>
            <c:numRef>
              <c:f>Sheet1!$E$15:$E$27</c:f>
              <c:numCache>
                <c:formatCode>General</c:formatCode>
                <c:ptCount val="13"/>
                <c:pt idx="0">
                  <c:v>2338.8534</c:v>
                </c:pt>
                <c:pt idx="1">
                  <c:v>2575.1331</c:v>
                </c:pt>
                <c:pt idx="2">
                  <c:v>2701.9476</c:v>
                </c:pt>
                <c:pt idx="3">
                  <c:v>2618.1599000000001</c:v>
                </c:pt>
                <c:pt idx="4">
                  <c:v>2270.0378000000001</c:v>
                </c:pt>
                <c:pt idx="5">
                  <c:v>2470.2561999999998</c:v>
                </c:pt>
                <c:pt idx="6">
                  <c:v>2595.7716999999998</c:v>
                </c:pt>
                <c:pt idx="7">
                  <c:v>2723.6765</c:v>
                </c:pt>
                <c:pt idx="8">
                  <c:v>3168.5075000000002</c:v>
                </c:pt>
                <c:pt idx="9">
                  <c:v>3321.2633999999998</c:v>
                </c:pt>
                <c:pt idx="10">
                  <c:v>3478.9049</c:v>
                </c:pt>
                <c:pt idx="11">
                  <c:v>3496.8541</c:v>
                </c:pt>
                <c:pt idx="12">
                  <c:v>3810.6089000000002</c:v>
                </c:pt>
              </c:numCache>
              <c:extLst/>
            </c:numRef>
          </c:val>
          <c:smooth val="0"/>
          <c:extLst>
            <c:ext xmlns:c16="http://schemas.microsoft.com/office/drawing/2014/chart" uri="{C3380CC4-5D6E-409C-BE32-E72D297353CC}">
              <c16:uniqueId val="{00000000-F91F-432F-BECD-A45E754EEFE6}"/>
            </c:ext>
          </c:extLst>
        </c:ser>
        <c:ser>
          <c:idx val="2"/>
          <c:order val="1"/>
          <c:tx>
            <c:v>USA State &amp; Local Government Tax Revenue</c:v>
          </c:tx>
          <c:spPr>
            <a:ln w="19050" cap="rnd">
              <a:solidFill>
                <a:schemeClr val="bg1">
                  <a:lumMod val="95000"/>
                </a:schemeClr>
              </a:solidFill>
              <a:round/>
            </a:ln>
            <a:effectLst>
              <a:glow rad="101600">
                <a:schemeClr val="bg2">
                  <a:alpha val="40000"/>
                </a:schemeClr>
              </a:glow>
              <a:outerShdw blurRad="50800" dist="38100" dir="5400000" algn="t" rotWithShape="0">
                <a:prstClr val="black">
                  <a:alpha val="40000"/>
                </a:prstClr>
              </a:outerShdw>
            </a:effectLst>
          </c:spPr>
          <c:marker>
            <c:symbol val="circle"/>
            <c:size val="5"/>
            <c:spPr>
              <a:solidFill>
                <a:schemeClr val="bg1"/>
              </a:solidFill>
              <a:ln w="19050">
                <a:noFill/>
              </a:ln>
              <a:effectLst>
                <a:glow rad="101600">
                  <a:schemeClr val="bg2">
                    <a:alpha val="40000"/>
                  </a:schemeClr>
                </a:glow>
                <a:outerShdw blurRad="50800" dist="38100" dir="5400000" algn="t" rotWithShape="0">
                  <a:prstClr val="black">
                    <a:alpha val="40000"/>
                  </a:prstClr>
                </a:outerShdw>
              </a:effectLst>
              <a:scene3d>
                <a:camera prst="orthographicFront"/>
                <a:lightRig rig="threePt" dir="t"/>
              </a:scene3d>
              <a:sp3d>
                <a:bevelT/>
              </a:sp3d>
            </c:spPr>
          </c:marker>
          <c:cat>
            <c:strRef>
              <c:f>Sheet1!$B$15:$B$27</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extLst/>
            </c:strRef>
          </c:cat>
          <c:val>
            <c:numRef>
              <c:f>Sheet1!$D$15:$D$27</c:f>
              <c:numCache>
                <c:formatCode>General</c:formatCode>
                <c:ptCount val="13"/>
                <c:pt idx="0">
                  <c:v>2052.8649</c:v>
                </c:pt>
                <c:pt idx="1">
                  <c:v>2170.9114</c:v>
                </c:pt>
                <c:pt idx="2">
                  <c:v>2273.9998999999998</c:v>
                </c:pt>
                <c:pt idx="3">
                  <c:v>2302.2444</c:v>
                </c:pt>
                <c:pt idx="4">
                  <c:v>2319.7489</c:v>
                </c:pt>
                <c:pt idx="5">
                  <c:v>2419.7917000000002</c:v>
                </c:pt>
                <c:pt idx="6">
                  <c:v>2465.0367999999999</c:v>
                </c:pt>
                <c:pt idx="7">
                  <c:v>2502.078</c:v>
                </c:pt>
                <c:pt idx="8">
                  <c:v>2601.4911000000002</c:v>
                </c:pt>
                <c:pt idx="9">
                  <c:v>2728.8710999999998</c:v>
                </c:pt>
                <c:pt idx="10">
                  <c:v>2865.7089000000001</c:v>
                </c:pt>
                <c:pt idx="11">
                  <c:v>2949.1758</c:v>
                </c:pt>
                <c:pt idx="12">
                  <c:v>3051.8640999999998</c:v>
                </c:pt>
              </c:numCache>
              <c:extLst/>
            </c:numRef>
          </c:val>
          <c:smooth val="0"/>
          <c:extLst>
            <c:ext xmlns:c16="http://schemas.microsoft.com/office/drawing/2014/chart" uri="{C3380CC4-5D6E-409C-BE32-E72D297353CC}">
              <c16:uniqueId val="{00000001-F91F-432F-BECD-A45E754EEFE6}"/>
            </c:ext>
          </c:extLst>
        </c:ser>
        <c:dLbls>
          <c:showLegendKey val="0"/>
          <c:showVal val="0"/>
          <c:showCatName val="0"/>
          <c:showSerName val="0"/>
          <c:showPercent val="0"/>
          <c:showBubbleSize val="0"/>
        </c:dLbls>
        <c:marker val="1"/>
        <c:smooth val="0"/>
        <c:axId val="1964532655"/>
        <c:axId val="557282607"/>
      </c:lineChart>
      <c:catAx>
        <c:axId val="196453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57282607"/>
        <c:crosses val="autoZero"/>
        <c:auto val="1"/>
        <c:lblAlgn val="ctr"/>
        <c:lblOffset val="100"/>
        <c:noMultiLvlLbl val="0"/>
      </c:catAx>
      <c:valAx>
        <c:axId val="557282607"/>
        <c:scaling>
          <c:orientation val="minMax"/>
        </c:scaling>
        <c:delete val="0"/>
        <c:axPos val="l"/>
        <c:majorGridlines>
          <c:spPr>
            <a:ln w="9525" cap="flat" cmpd="sng" algn="ctr">
              <a:solidFill>
                <a:schemeClr val="bg2">
                  <a:lumMod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964532655"/>
        <c:crosses val="autoZero"/>
        <c:crossBetween val="between"/>
      </c:valAx>
      <c:spPr>
        <a:solidFill>
          <a:schemeClr val="tx1">
            <a:lumMod val="75000"/>
            <a:lumOff val="25000"/>
          </a:schemeClr>
        </a:solidFill>
        <a:ln>
          <a:noFill/>
        </a:ln>
        <a:effectLst/>
      </c:spPr>
    </c:plotArea>
    <c:legend>
      <c:legendPos val="r"/>
      <c:layout>
        <c:manualLayout>
          <c:xMode val="edge"/>
          <c:yMode val="edge"/>
          <c:x val="0.22964712744240307"/>
          <c:y val="0.82304982710494523"/>
          <c:w val="0.49493248126592865"/>
          <c:h val="0.1642347261336858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lumMod val="75000"/>
        <a:lumOff val="25000"/>
      </a:schemeClr>
    </a:solid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1983267699152036E-2"/>
          <c:y val="4.4861391929187228E-2"/>
          <c:w val="0.76414839298972714"/>
          <c:h val="0.80993989566419344"/>
        </c:manualLayout>
      </c:layout>
      <c:lineChart>
        <c:grouping val="standard"/>
        <c:varyColors val="0"/>
        <c:ser>
          <c:idx val="0"/>
          <c:order val="0"/>
          <c:tx>
            <c:strRef>
              <c:f>Sheet1!$B$1</c:f>
              <c:strCache>
                <c:ptCount val="1"/>
                <c:pt idx="0">
                  <c:v>yuan/dollar</c:v>
                </c:pt>
              </c:strCache>
            </c:strRef>
          </c:tx>
          <c:spPr>
            <a:ln w="19050">
              <a:solidFill>
                <a:srgbClr val="E905B8"/>
              </a:solidFill>
            </a:ln>
            <a:effectLst>
              <a:glow rad="101600">
                <a:srgbClr val="E905B8">
                  <a:alpha val="40000"/>
                </a:srgbClr>
              </a:glow>
            </a:effectLst>
          </c:spPr>
          <c:marker>
            <c:symbol val="square"/>
            <c:size val="5"/>
            <c:spPr>
              <a:solidFill>
                <a:srgbClr val="E905B8"/>
              </a:solidFill>
              <a:ln w="19050">
                <a:noFill/>
              </a:ln>
              <a:effectLst>
                <a:glow rad="101600">
                  <a:srgbClr val="E905B8">
                    <a:alpha val="40000"/>
                  </a:srgbClr>
                </a:glow>
              </a:effectLst>
              <a:scene3d>
                <a:camera prst="orthographicFront"/>
                <a:lightRig rig="threePt" dir="t"/>
              </a:scene3d>
              <a:sp3d>
                <a:bevelT/>
              </a:sp3d>
            </c:spPr>
          </c:marker>
          <c:cat>
            <c:numRef>
              <c:f>Sheet1!$A$2:$A$37</c:f>
              <c:numCache>
                <c:formatCode>General</c:formatCode>
                <c:ptCount val="3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numCache>
            </c:numRef>
          </c:cat>
          <c:val>
            <c:numRef>
              <c:f>Sheet1!$B$2:$B$37</c:f>
              <c:numCache>
                <c:formatCode>General</c:formatCode>
                <c:ptCount val="36"/>
                <c:pt idx="0">
                  <c:v>3.45</c:v>
                </c:pt>
                <c:pt idx="1">
                  <c:v>3.72</c:v>
                </c:pt>
                <c:pt idx="2">
                  <c:v>3.72</c:v>
                </c:pt>
                <c:pt idx="3">
                  <c:v>3.77</c:v>
                </c:pt>
                <c:pt idx="4">
                  <c:v>4.78</c:v>
                </c:pt>
                <c:pt idx="5">
                  <c:v>5.32</c:v>
                </c:pt>
                <c:pt idx="6">
                  <c:v>5.51</c:v>
                </c:pt>
                <c:pt idx="7">
                  <c:v>5.76</c:v>
                </c:pt>
                <c:pt idx="8">
                  <c:v>8.6199999999999992</c:v>
                </c:pt>
                <c:pt idx="9">
                  <c:v>8.35</c:v>
                </c:pt>
                <c:pt idx="10">
                  <c:v>8.31</c:v>
                </c:pt>
                <c:pt idx="11">
                  <c:v>8.2899999999999991</c:v>
                </c:pt>
                <c:pt idx="12">
                  <c:v>8.2799999999999994</c:v>
                </c:pt>
                <c:pt idx="13">
                  <c:v>8.2799999999999994</c:v>
                </c:pt>
                <c:pt idx="14">
                  <c:v>8.2799999999999994</c:v>
                </c:pt>
                <c:pt idx="15">
                  <c:v>8.2799999999999994</c:v>
                </c:pt>
                <c:pt idx="16">
                  <c:v>8.2799999999999994</c:v>
                </c:pt>
                <c:pt idx="17">
                  <c:v>8.2799999999999994</c:v>
                </c:pt>
                <c:pt idx="18">
                  <c:v>8.2799999999999994</c:v>
                </c:pt>
                <c:pt idx="19">
                  <c:v>8.19</c:v>
                </c:pt>
                <c:pt idx="20">
                  <c:v>7.97</c:v>
                </c:pt>
                <c:pt idx="21">
                  <c:v>7.6</c:v>
                </c:pt>
                <c:pt idx="22">
                  <c:v>6.95</c:v>
                </c:pt>
                <c:pt idx="23">
                  <c:v>6.83</c:v>
                </c:pt>
                <c:pt idx="24">
                  <c:v>6.77</c:v>
                </c:pt>
                <c:pt idx="25">
                  <c:v>6.46</c:v>
                </c:pt>
                <c:pt idx="26">
                  <c:v>6.31</c:v>
                </c:pt>
                <c:pt idx="27">
                  <c:v>6.19</c:v>
                </c:pt>
                <c:pt idx="28">
                  <c:v>6.46</c:v>
                </c:pt>
                <c:pt idx="29">
                  <c:v>6.35</c:v>
                </c:pt>
                <c:pt idx="30">
                  <c:v>6.9</c:v>
                </c:pt>
                <c:pt idx="31">
                  <c:v>6.6</c:v>
                </c:pt>
                <c:pt idx="32">
                  <c:v>6.9</c:v>
                </c:pt>
                <c:pt idx="33">
                  <c:v>6.9</c:v>
                </c:pt>
                <c:pt idx="34">
                  <c:v>7</c:v>
                </c:pt>
                <c:pt idx="35">
                  <c:v>6.4</c:v>
                </c:pt>
              </c:numCache>
            </c:numRef>
          </c:val>
          <c:smooth val="0"/>
          <c:extLst>
            <c:ext xmlns:c16="http://schemas.microsoft.com/office/drawing/2014/chart" uri="{C3380CC4-5D6E-409C-BE32-E72D297353CC}">
              <c16:uniqueId val="{00000000-8A2C-4301-A0C5-7D62D1B17C95}"/>
            </c:ext>
          </c:extLst>
        </c:ser>
        <c:dLbls>
          <c:showLegendKey val="0"/>
          <c:showVal val="0"/>
          <c:showCatName val="0"/>
          <c:showSerName val="0"/>
          <c:showPercent val="0"/>
          <c:showBubbleSize val="0"/>
        </c:dLbls>
        <c:marker val="1"/>
        <c:smooth val="0"/>
        <c:axId val="236065920"/>
        <c:axId val="236067456"/>
      </c:lineChart>
      <c:catAx>
        <c:axId val="236065920"/>
        <c:scaling>
          <c:orientation val="minMax"/>
        </c:scaling>
        <c:delete val="0"/>
        <c:axPos val="b"/>
        <c:numFmt formatCode="0" sourceLinked="0"/>
        <c:majorTickMark val="out"/>
        <c:minorTickMark val="none"/>
        <c:tickLblPos val="nextTo"/>
        <c:txPr>
          <a:bodyPr rot="-2700000"/>
          <a:lstStyle/>
          <a:p>
            <a:pPr>
              <a:defRPr/>
            </a:pPr>
            <a:endParaRPr lang="en-US"/>
          </a:p>
        </c:txPr>
        <c:crossAx val="236067456"/>
        <c:crosses val="autoZero"/>
        <c:auto val="1"/>
        <c:lblAlgn val="ctr"/>
        <c:lblOffset val="100"/>
        <c:noMultiLvlLbl val="0"/>
      </c:catAx>
      <c:valAx>
        <c:axId val="236067456"/>
        <c:scaling>
          <c:orientation val="minMax"/>
        </c:scaling>
        <c:delete val="0"/>
        <c:axPos val="l"/>
        <c:majorGridlines/>
        <c:numFmt formatCode="General" sourceLinked="1"/>
        <c:majorTickMark val="out"/>
        <c:minorTickMark val="none"/>
        <c:tickLblPos val="nextTo"/>
        <c:crossAx val="236065920"/>
        <c:crosses val="autoZero"/>
        <c:crossBetween val="between"/>
      </c:valAx>
    </c:plotArea>
    <c:legend>
      <c:legendPos val="r"/>
      <c:layout>
        <c:manualLayout>
          <c:xMode val="edge"/>
          <c:yMode val="edge"/>
          <c:x val="0.82844644874409135"/>
          <c:y val="0.41896851565070248"/>
          <c:w val="0.1715535512559086"/>
          <c:h val="8.0688021532655044E-2"/>
        </c:manualLayout>
      </c:layout>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 to China</c:v>
                </c:pt>
              </c:strCache>
            </c:strRef>
          </c:tx>
          <c:spPr>
            <a:ln w="19050">
              <a:solidFill>
                <a:srgbClr val="00B0F0"/>
              </a:solidFill>
            </a:ln>
            <a:effectLst>
              <a:glow rad="101600">
                <a:srgbClr val="0070C0">
                  <a:alpha val="40000"/>
                </a:srgbClr>
              </a:glow>
            </a:effectLst>
          </c:spPr>
          <c:marker>
            <c:symbol val="squar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Sheet1!$A$12:$A$31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Sheet1!$B$12:$B$31</c:f>
              <c:numCache>
                <c:formatCode>General</c:formatCode>
                <c:ptCount val="20"/>
                <c:pt idx="0">
                  <c:v>4.7</c:v>
                </c:pt>
                <c:pt idx="1">
                  <c:v>4.3</c:v>
                </c:pt>
                <c:pt idx="2">
                  <c:v>4.0999999999999996</c:v>
                </c:pt>
                <c:pt idx="3">
                  <c:v>5.6</c:v>
                </c:pt>
                <c:pt idx="4">
                  <c:v>8.4</c:v>
                </c:pt>
                <c:pt idx="5">
                  <c:v>15.6</c:v>
                </c:pt>
                <c:pt idx="6">
                  <c:v>15.2</c:v>
                </c:pt>
                <c:pt idx="7">
                  <c:v>14.8</c:v>
                </c:pt>
                <c:pt idx="8">
                  <c:v>20</c:v>
                </c:pt>
                <c:pt idx="9">
                  <c:v>9.9</c:v>
                </c:pt>
                <c:pt idx="10">
                  <c:v>12.6</c:v>
                </c:pt>
                <c:pt idx="11">
                  <c:v>13.5</c:v>
                </c:pt>
                <c:pt idx="12">
                  <c:v>15.4</c:v>
                </c:pt>
                <c:pt idx="13">
                  <c:v>14.7</c:v>
                </c:pt>
                <c:pt idx="14">
                  <c:v>14.7</c:v>
                </c:pt>
                <c:pt idx="15">
                  <c:v>13.9</c:v>
                </c:pt>
                <c:pt idx="16">
                  <c:v>14</c:v>
                </c:pt>
                <c:pt idx="17">
                  <c:v>14.2</c:v>
                </c:pt>
                <c:pt idx="18">
                  <c:v>12.9</c:v>
                </c:pt>
                <c:pt idx="19">
                  <c:v>14.1</c:v>
                </c:pt>
              </c:numCache>
            </c:numRef>
          </c:val>
          <c:smooth val="0"/>
          <c:extLst>
            <c:ext xmlns:c16="http://schemas.microsoft.com/office/drawing/2014/chart" uri="{C3380CC4-5D6E-409C-BE32-E72D297353CC}">
              <c16:uniqueId val="{00000000-6DA8-4A02-BA51-5DE18B49197E}"/>
            </c:ext>
          </c:extLst>
        </c:ser>
        <c:ser>
          <c:idx val="1"/>
          <c:order val="1"/>
          <c:tx>
            <c:strRef>
              <c:f>Sheet1!$C$1</c:f>
              <c:strCache>
                <c:ptCount val="1"/>
                <c:pt idx="0">
                  <c:v>China to US</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Sheet1!$A$12:$A$31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Sheet1!$C$12:$C$31</c:f>
              <c:numCache>
                <c:formatCode>General</c:formatCode>
                <c:ptCount val="20"/>
                <c:pt idx="0">
                  <c:v>0.7</c:v>
                </c:pt>
                <c:pt idx="1">
                  <c:v>0.51</c:v>
                </c:pt>
                <c:pt idx="2">
                  <c:v>0.1</c:v>
                </c:pt>
                <c:pt idx="3">
                  <c:v>0.7</c:v>
                </c:pt>
                <c:pt idx="4">
                  <c:v>0.19</c:v>
                </c:pt>
                <c:pt idx="5">
                  <c:v>2</c:v>
                </c:pt>
                <c:pt idx="6">
                  <c:v>2</c:v>
                </c:pt>
                <c:pt idx="7">
                  <c:v>0.36</c:v>
                </c:pt>
                <c:pt idx="8">
                  <c:v>0.77</c:v>
                </c:pt>
                <c:pt idx="9">
                  <c:v>0.7</c:v>
                </c:pt>
                <c:pt idx="10">
                  <c:v>4.5999999999999996</c:v>
                </c:pt>
                <c:pt idx="11">
                  <c:v>4.8</c:v>
                </c:pt>
                <c:pt idx="12">
                  <c:v>7.4</c:v>
                </c:pt>
                <c:pt idx="13">
                  <c:v>14.2</c:v>
                </c:pt>
                <c:pt idx="14">
                  <c:v>12.7</c:v>
                </c:pt>
                <c:pt idx="15">
                  <c:v>15.3</c:v>
                </c:pt>
                <c:pt idx="16">
                  <c:v>45.5</c:v>
                </c:pt>
                <c:pt idx="17">
                  <c:v>29.8</c:v>
                </c:pt>
                <c:pt idx="18">
                  <c:v>5.4</c:v>
                </c:pt>
                <c:pt idx="19">
                  <c:v>4.8</c:v>
                </c:pt>
              </c:numCache>
            </c:numRef>
          </c:val>
          <c:smooth val="0"/>
          <c:extLst>
            <c:ext xmlns:c16="http://schemas.microsoft.com/office/drawing/2014/chart" uri="{C3380CC4-5D6E-409C-BE32-E72D297353CC}">
              <c16:uniqueId val="{00000001-6DA8-4A02-BA51-5DE18B49197E}"/>
            </c:ext>
          </c:extLst>
        </c:ser>
        <c:dLbls>
          <c:showLegendKey val="0"/>
          <c:showVal val="0"/>
          <c:showCatName val="0"/>
          <c:showSerName val="0"/>
          <c:showPercent val="0"/>
          <c:showBubbleSize val="0"/>
        </c:dLbls>
        <c:marker val="1"/>
        <c:smooth val="0"/>
        <c:axId val="235997440"/>
        <c:axId val="235999232"/>
      </c:lineChart>
      <c:catAx>
        <c:axId val="235997440"/>
        <c:scaling>
          <c:orientation val="minMax"/>
        </c:scaling>
        <c:delete val="0"/>
        <c:axPos val="b"/>
        <c:numFmt formatCode="General" sourceLinked="1"/>
        <c:majorTickMark val="out"/>
        <c:minorTickMark val="none"/>
        <c:tickLblPos val="nextTo"/>
        <c:txPr>
          <a:bodyPr rot="-2700000"/>
          <a:lstStyle/>
          <a:p>
            <a:pPr>
              <a:defRPr sz="1400"/>
            </a:pPr>
            <a:endParaRPr lang="en-US"/>
          </a:p>
        </c:txPr>
        <c:crossAx val="235999232"/>
        <c:crosses val="autoZero"/>
        <c:auto val="1"/>
        <c:lblAlgn val="ctr"/>
        <c:lblOffset val="100"/>
        <c:noMultiLvlLbl val="0"/>
      </c:catAx>
      <c:valAx>
        <c:axId val="235999232"/>
        <c:scaling>
          <c:orientation val="minMax"/>
        </c:scaling>
        <c:delete val="0"/>
        <c:axPos val="l"/>
        <c:majorGridlines>
          <c:spPr>
            <a:ln w="3175"/>
          </c:spPr>
        </c:majorGridlines>
        <c:numFmt formatCode="General" sourceLinked="1"/>
        <c:majorTickMark val="out"/>
        <c:minorTickMark val="none"/>
        <c:tickLblPos val="nextTo"/>
        <c:crossAx val="235997440"/>
        <c:crosses val="autoZero"/>
        <c:crossBetween val="between"/>
      </c:valAx>
    </c:plotArea>
    <c:legend>
      <c:legendPos val="r"/>
      <c:layout>
        <c:manualLayout>
          <c:xMode val="edge"/>
          <c:yMode val="edge"/>
          <c:x val="0.79434908429088502"/>
          <c:y val="0.35477311679304491"/>
          <c:w val="0.19639170521744986"/>
          <c:h val="0.42233708052849744"/>
        </c:manualLayout>
      </c:layout>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Sheet1!$B$1</c:f>
              <c:strCache>
                <c:ptCount val="1"/>
                <c:pt idx="0">
                  <c:v>Chinese holdings</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Sheet1!$B$2:$B$23</c:f>
              <c:numCache>
                <c:formatCode>General</c:formatCode>
                <c:ptCount val="22"/>
                <c:pt idx="0">
                  <c:v>60.3</c:v>
                </c:pt>
                <c:pt idx="1">
                  <c:v>78.599999999999994</c:v>
                </c:pt>
                <c:pt idx="2">
                  <c:v>118</c:v>
                </c:pt>
                <c:pt idx="3">
                  <c:v>159</c:v>
                </c:pt>
                <c:pt idx="4">
                  <c:v>223</c:v>
                </c:pt>
                <c:pt idx="5">
                  <c:v>310</c:v>
                </c:pt>
                <c:pt idx="6">
                  <c:v>397</c:v>
                </c:pt>
                <c:pt idx="7">
                  <c:v>478</c:v>
                </c:pt>
                <c:pt idx="8">
                  <c:v>727</c:v>
                </c:pt>
                <c:pt idx="9">
                  <c:v>895</c:v>
                </c:pt>
                <c:pt idx="10">
                  <c:v>1160</c:v>
                </c:pt>
                <c:pt idx="11">
                  <c:v>1152</c:v>
                </c:pt>
                <c:pt idx="12">
                  <c:v>1220</c:v>
                </c:pt>
                <c:pt idx="13">
                  <c:v>1270</c:v>
                </c:pt>
                <c:pt idx="14">
                  <c:v>1244</c:v>
                </c:pt>
                <c:pt idx="15">
                  <c:v>1264</c:v>
                </c:pt>
                <c:pt idx="16">
                  <c:v>1049</c:v>
                </c:pt>
                <c:pt idx="17">
                  <c:v>1185</c:v>
                </c:pt>
                <c:pt idx="18">
                  <c:v>1138</c:v>
                </c:pt>
                <c:pt idx="19">
                  <c:v>1069</c:v>
                </c:pt>
                <c:pt idx="20">
                  <c:v>1083</c:v>
                </c:pt>
                <c:pt idx="21">
                  <c:v>1100</c:v>
                </c:pt>
              </c:numCache>
            </c:numRef>
          </c:val>
          <c:smooth val="0"/>
          <c:extLst>
            <c:ext xmlns:c16="http://schemas.microsoft.com/office/drawing/2014/chart" uri="{C3380CC4-5D6E-409C-BE32-E72D297353CC}">
              <c16:uniqueId val="{00000000-FC58-4D2A-A70A-3EFE8A3E76C3}"/>
            </c:ext>
          </c:extLst>
        </c:ser>
        <c:dLbls>
          <c:showLegendKey val="0"/>
          <c:showVal val="0"/>
          <c:showCatName val="0"/>
          <c:showSerName val="0"/>
          <c:showPercent val="0"/>
          <c:showBubbleSize val="0"/>
        </c:dLbls>
        <c:marker val="1"/>
        <c:smooth val="0"/>
        <c:axId val="236026880"/>
        <c:axId val="236040960"/>
      </c:lineChart>
      <c:catAx>
        <c:axId val="236026880"/>
        <c:scaling>
          <c:orientation val="minMax"/>
        </c:scaling>
        <c:delete val="0"/>
        <c:axPos val="b"/>
        <c:numFmt formatCode="General" sourceLinked="1"/>
        <c:majorTickMark val="out"/>
        <c:minorTickMark val="none"/>
        <c:tickLblPos val="nextTo"/>
        <c:txPr>
          <a:bodyPr rot="-2700000"/>
          <a:lstStyle/>
          <a:p>
            <a:pPr>
              <a:defRPr/>
            </a:pPr>
            <a:endParaRPr lang="en-US"/>
          </a:p>
        </c:txPr>
        <c:crossAx val="236040960"/>
        <c:crosses val="autoZero"/>
        <c:auto val="1"/>
        <c:lblAlgn val="ctr"/>
        <c:lblOffset val="100"/>
        <c:noMultiLvlLbl val="0"/>
      </c:catAx>
      <c:valAx>
        <c:axId val="236040960"/>
        <c:scaling>
          <c:orientation val="minMax"/>
        </c:scaling>
        <c:delete val="0"/>
        <c:axPos val="l"/>
        <c:majorGridlines/>
        <c:numFmt formatCode="General" sourceLinked="1"/>
        <c:majorTickMark val="out"/>
        <c:minorTickMark val="none"/>
        <c:tickLblPos val="nextTo"/>
        <c:crossAx val="236026880"/>
        <c:crosses val="autoZero"/>
        <c:crossBetween val="between"/>
      </c:valAx>
      <c:spPr>
        <a:ln w="3175"/>
      </c:spPr>
    </c:plotArea>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31087780694079E-2"/>
          <c:y val="4.4861391929187228E-2"/>
          <c:w val="0.77570117880001854"/>
          <c:h val="0.788811574464926"/>
        </c:manualLayout>
      </c:layout>
      <c:lineChart>
        <c:grouping val="standard"/>
        <c:varyColors val="0"/>
        <c:ser>
          <c:idx val="0"/>
          <c:order val="0"/>
          <c:tx>
            <c:strRef>
              <c:f>Sheet1!$B$1</c:f>
              <c:strCache>
                <c:ptCount val="1"/>
                <c:pt idx="0">
                  <c:v>From 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Sheet1!$B$2:$B$27</c:f>
              <c:numCache>
                <c:formatCode>General</c:formatCode>
                <c:ptCount val="26"/>
                <c:pt idx="0">
                  <c:v>419</c:v>
                </c:pt>
                <c:pt idx="1">
                  <c:v>396</c:v>
                </c:pt>
                <c:pt idx="2">
                  <c:v>476</c:v>
                </c:pt>
                <c:pt idx="3">
                  <c:v>508</c:v>
                </c:pt>
                <c:pt idx="4">
                  <c:v>565</c:v>
                </c:pt>
                <c:pt idx="5">
                  <c:v>644</c:v>
                </c:pt>
                <c:pt idx="6">
                  <c:v>682</c:v>
                </c:pt>
                <c:pt idx="7">
                  <c:v>725</c:v>
                </c:pt>
                <c:pt idx="8">
                  <c:v>562</c:v>
                </c:pt>
                <c:pt idx="9">
                  <c:v>1067</c:v>
                </c:pt>
                <c:pt idx="10">
                  <c:v>1295</c:v>
                </c:pt>
                <c:pt idx="11">
                  <c:v>1327</c:v>
                </c:pt>
                <c:pt idx="12">
                  <c:v>1900</c:v>
                </c:pt>
                <c:pt idx="13">
                  <c:v>1790</c:v>
                </c:pt>
                <c:pt idx="14">
                  <c:v>1710</c:v>
                </c:pt>
                <c:pt idx="15">
                  <c:v>2010</c:v>
                </c:pt>
                <c:pt idx="16">
                  <c:v>2120</c:v>
                </c:pt>
                <c:pt idx="17">
                  <c:v>2120</c:v>
                </c:pt>
                <c:pt idx="18">
                  <c:v>2090</c:v>
                </c:pt>
                <c:pt idx="19">
                  <c:v>2090</c:v>
                </c:pt>
                <c:pt idx="20">
                  <c:v>1698</c:v>
                </c:pt>
                <c:pt idx="21">
                  <c:v>1850</c:v>
                </c:pt>
                <c:pt idx="22">
                  <c:v>1921</c:v>
                </c:pt>
                <c:pt idx="23">
                  <c:v>2170</c:v>
                </c:pt>
                <c:pt idx="24">
                  <c:v>2250</c:v>
                </c:pt>
                <c:pt idx="25">
                  <c:v>450</c:v>
                </c:pt>
              </c:numCache>
            </c:numRef>
          </c:val>
          <c:smooth val="0"/>
          <c:extLst>
            <c:ext xmlns:c16="http://schemas.microsoft.com/office/drawing/2014/chart" uri="{C3380CC4-5D6E-409C-BE32-E72D297353CC}">
              <c16:uniqueId val="{00000000-CF32-42BC-9BC5-0C1B7FEB2D0F}"/>
            </c:ext>
          </c:extLst>
        </c:ser>
        <c:ser>
          <c:idx val="1"/>
          <c:order val="1"/>
          <c:tx>
            <c:strRef>
              <c:f>Sheet1!$C$1</c:f>
              <c:strCache>
                <c:ptCount val="1"/>
                <c:pt idx="0">
                  <c:v>From China</c:v>
                </c:pt>
              </c:strCache>
            </c:strRef>
          </c:tx>
          <c:spPr>
            <a:ln w="19050">
              <a:solidFill>
                <a:srgbClr val="FF0000"/>
              </a:solidFill>
            </a:ln>
            <a:effectLst>
              <a:glow rad="101600">
                <a:srgbClr val="FF0000">
                  <a:alpha val="40000"/>
                </a:srgbClr>
              </a:glow>
            </a:effectLst>
          </c:spPr>
          <c:marker>
            <c:symbol val="triangl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Sheet1!$A$2:$A$27</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Sheet1!$C$2:$C$27</c:f>
              <c:numCache>
                <c:formatCode>General</c:formatCode>
                <c:ptCount val="26"/>
                <c:pt idx="0">
                  <c:v>167</c:v>
                </c:pt>
                <c:pt idx="1">
                  <c:v>199</c:v>
                </c:pt>
                <c:pt idx="2">
                  <c:v>210</c:v>
                </c:pt>
                <c:pt idx="3">
                  <c:v>209</c:v>
                </c:pt>
                <c:pt idx="4">
                  <c:v>193</c:v>
                </c:pt>
                <c:pt idx="5">
                  <c:v>203</c:v>
                </c:pt>
                <c:pt idx="6">
                  <c:v>170</c:v>
                </c:pt>
                <c:pt idx="7">
                  <c:v>135</c:v>
                </c:pt>
                <c:pt idx="8">
                  <c:v>114</c:v>
                </c:pt>
                <c:pt idx="9">
                  <c:v>123</c:v>
                </c:pt>
                <c:pt idx="10">
                  <c:v>135</c:v>
                </c:pt>
                <c:pt idx="11">
                  <c:v>137</c:v>
                </c:pt>
                <c:pt idx="12">
                  <c:v>142</c:v>
                </c:pt>
                <c:pt idx="13">
                  <c:v>139</c:v>
                </c:pt>
                <c:pt idx="14">
                  <c:v>525</c:v>
                </c:pt>
                <c:pt idx="15">
                  <c:v>802</c:v>
                </c:pt>
                <c:pt idx="16">
                  <c:v>1089</c:v>
                </c:pt>
                <c:pt idx="17">
                  <c:v>1500</c:v>
                </c:pt>
                <c:pt idx="18">
                  <c:v>1810</c:v>
                </c:pt>
                <c:pt idx="19">
                  <c:v>2200</c:v>
                </c:pt>
                <c:pt idx="20">
                  <c:v>2629</c:v>
                </c:pt>
                <c:pt idx="21">
                  <c:v>3050</c:v>
                </c:pt>
                <c:pt idx="22">
                  <c:v>3174</c:v>
                </c:pt>
                <c:pt idx="23">
                  <c:v>3000</c:v>
                </c:pt>
                <c:pt idx="24">
                  <c:v>2800</c:v>
                </c:pt>
                <c:pt idx="25">
                  <c:v>378</c:v>
                </c:pt>
              </c:numCache>
            </c:numRef>
          </c:val>
          <c:smooth val="0"/>
          <c:extLst>
            <c:ext xmlns:c16="http://schemas.microsoft.com/office/drawing/2014/chart" uri="{C3380CC4-5D6E-409C-BE32-E72D297353CC}">
              <c16:uniqueId val="{00000001-CF32-42BC-9BC5-0C1B7FEB2D0F}"/>
            </c:ext>
          </c:extLst>
        </c:ser>
        <c:dLbls>
          <c:showLegendKey val="0"/>
          <c:showVal val="0"/>
          <c:showCatName val="0"/>
          <c:showSerName val="0"/>
          <c:showPercent val="0"/>
          <c:showBubbleSize val="0"/>
        </c:dLbls>
        <c:marker val="1"/>
        <c:smooth val="0"/>
        <c:axId val="236187008"/>
        <c:axId val="241960064"/>
      </c:lineChart>
      <c:catAx>
        <c:axId val="236187008"/>
        <c:scaling>
          <c:orientation val="minMax"/>
        </c:scaling>
        <c:delete val="0"/>
        <c:axPos val="b"/>
        <c:numFmt formatCode="General" sourceLinked="1"/>
        <c:majorTickMark val="out"/>
        <c:minorTickMark val="none"/>
        <c:tickLblPos val="nextTo"/>
        <c:txPr>
          <a:bodyPr rot="-2700000"/>
          <a:lstStyle/>
          <a:p>
            <a:pPr>
              <a:defRPr sz="1200"/>
            </a:pPr>
            <a:endParaRPr lang="en-US"/>
          </a:p>
        </c:txPr>
        <c:crossAx val="241960064"/>
        <c:crosses val="autoZero"/>
        <c:auto val="1"/>
        <c:lblAlgn val="ctr"/>
        <c:lblOffset val="100"/>
        <c:noMultiLvlLbl val="0"/>
      </c:catAx>
      <c:valAx>
        <c:axId val="241960064"/>
        <c:scaling>
          <c:orientation val="minMax"/>
        </c:scaling>
        <c:delete val="0"/>
        <c:axPos val="l"/>
        <c:majorGridlines/>
        <c:numFmt formatCode="General" sourceLinked="1"/>
        <c:majorTickMark val="out"/>
        <c:minorTickMark val="none"/>
        <c:tickLblPos val="nextTo"/>
        <c:crossAx val="236187008"/>
        <c:crosses val="autoZero"/>
        <c:crossBetween val="between"/>
      </c:valAx>
    </c:plotArea>
    <c:legend>
      <c:legendPos val="r"/>
      <c:layout>
        <c:manualLayout>
          <c:xMode val="edge"/>
          <c:yMode val="edge"/>
          <c:x val="0.12180181424690333"/>
          <c:y val="5.1721589416440235E-2"/>
          <c:w val="0.27131486853616987"/>
          <c:h val="0.20066050031783295"/>
        </c:manualLayout>
      </c:layout>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9.2131087780694079E-2"/>
          <c:y val="4.4861391929187228E-2"/>
          <c:w val="0.70428477690288716"/>
          <c:h val="0.77283313237426221"/>
        </c:manualLayout>
      </c:layout>
      <c:lineChart>
        <c:grouping val="standard"/>
        <c:varyColors val="0"/>
        <c:ser>
          <c:idx val="0"/>
          <c:order val="0"/>
          <c:tx>
            <c:strRef>
              <c:f>Sheet1!$B$1</c:f>
              <c:strCache>
                <c:ptCount val="1"/>
                <c:pt idx="0">
                  <c:v>U.S. patents granted</c:v>
                </c:pt>
              </c:strCache>
            </c:strRef>
          </c:tx>
          <c:spPr>
            <a:ln w="19050">
              <a:solidFill>
                <a:srgbClr val="FFFF00"/>
              </a:solidFill>
            </a:ln>
            <a:effectLst>
              <a:glow rad="101600">
                <a:srgbClr val="FFFF00">
                  <a:alpha val="40000"/>
                </a:srgbClr>
              </a:glow>
            </a:effectLst>
          </c:spPr>
          <c:marker>
            <c:symbol val="diamond"/>
            <c:size val="5"/>
            <c:spPr>
              <a:solidFill>
                <a:srgbClr val="FFFF00"/>
              </a:solidFill>
              <a:ln w="19050">
                <a:noFill/>
              </a:ln>
              <a:effectLst>
                <a:glow rad="101600">
                  <a:srgbClr val="FFFF00">
                    <a:alpha val="40000"/>
                  </a:srgbClr>
                </a:glow>
              </a:effectLst>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Sheet1!$B$2:$B$37</c:f>
              <c:numCache>
                <c:formatCode>General</c:formatCode>
                <c:ptCount val="36"/>
                <c:pt idx="0">
                  <c:v>1</c:v>
                </c:pt>
                <c:pt idx="1">
                  <c:v>4</c:v>
                </c:pt>
                <c:pt idx="2">
                  <c:v>8</c:v>
                </c:pt>
                <c:pt idx="3">
                  <c:v>5</c:v>
                </c:pt>
                <c:pt idx="4">
                  <c:v>8</c:v>
                </c:pt>
                <c:pt idx="5">
                  <c:v>8</c:v>
                </c:pt>
                <c:pt idx="6">
                  <c:v>11</c:v>
                </c:pt>
                <c:pt idx="7">
                  <c:v>15</c:v>
                </c:pt>
                <c:pt idx="8">
                  <c:v>14</c:v>
                </c:pt>
                <c:pt idx="9">
                  <c:v>17</c:v>
                </c:pt>
                <c:pt idx="10">
                  <c:v>23</c:v>
                </c:pt>
                <c:pt idx="11">
                  <c:v>20</c:v>
                </c:pt>
                <c:pt idx="12">
                  <c:v>30</c:v>
                </c:pt>
                <c:pt idx="13">
                  <c:v>24</c:v>
                </c:pt>
                <c:pt idx="14">
                  <c:v>51</c:v>
                </c:pt>
                <c:pt idx="15">
                  <c:v>45</c:v>
                </c:pt>
                <c:pt idx="16">
                  <c:v>72</c:v>
                </c:pt>
                <c:pt idx="17">
                  <c:v>86</c:v>
                </c:pt>
                <c:pt idx="18">
                  <c:v>113</c:v>
                </c:pt>
                <c:pt idx="19">
                  <c:v>125</c:v>
                </c:pt>
                <c:pt idx="20">
                  <c:v>156</c:v>
                </c:pt>
                <c:pt idx="21">
                  <c:v>280</c:v>
                </c:pt>
                <c:pt idx="22">
                  <c:v>332</c:v>
                </c:pt>
                <c:pt idx="23">
                  <c:v>448</c:v>
                </c:pt>
                <c:pt idx="24">
                  <c:v>518</c:v>
                </c:pt>
                <c:pt idx="25">
                  <c:v>738</c:v>
                </c:pt>
                <c:pt idx="26">
                  <c:v>798</c:v>
                </c:pt>
                <c:pt idx="27">
                  <c:v>1104</c:v>
                </c:pt>
                <c:pt idx="28">
                  <c:v>1311</c:v>
                </c:pt>
                <c:pt idx="29">
                  <c:v>1573</c:v>
                </c:pt>
                <c:pt idx="30">
                  <c:v>1681</c:v>
                </c:pt>
                <c:pt idx="31">
                  <c:v>2005</c:v>
                </c:pt>
                <c:pt idx="32">
                  <c:v>2228</c:v>
                </c:pt>
                <c:pt idx="33">
                  <c:v>2157</c:v>
                </c:pt>
                <c:pt idx="34">
                  <c:v>2440</c:v>
                </c:pt>
                <c:pt idx="35">
                  <c:v>2641</c:v>
                </c:pt>
              </c:numCache>
            </c:numRef>
          </c:val>
          <c:smooth val="0"/>
          <c:extLst>
            <c:ext xmlns:c16="http://schemas.microsoft.com/office/drawing/2014/chart" uri="{C3380CC4-5D6E-409C-BE32-E72D297353CC}">
              <c16:uniqueId val="{00000000-96E0-465C-82C2-07D3560C3700}"/>
            </c:ext>
          </c:extLst>
        </c:ser>
        <c:ser>
          <c:idx val="1"/>
          <c:order val="1"/>
          <c:tx>
            <c:strRef>
              <c:f>Sheet1!$C$1</c:f>
              <c:strCache>
                <c:ptCount val="1"/>
                <c:pt idx="0">
                  <c:v>PRC &amp; California only, ~40%</c:v>
                </c:pt>
              </c:strCache>
            </c:strRef>
          </c:tx>
          <c:spPr>
            <a:ln w="19050">
              <a:solidFill>
                <a:srgbClr val="FFC000"/>
              </a:solidFill>
            </a:ln>
            <a:effectLst>
              <a:glow rad="101600">
                <a:srgbClr val="FFC000">
                  <a:alpha val="40000"/>
                </a:srgbClr>
              </a:glow>
            </a:effectLst>
          </c:spPr>
          <c:marker>
            <c:symbol val="triangle"/>
            <c:size val="5"/>
            <c:spPr>
              <a:solidFill>
                <a:srgbClr val="FFC000"/>
              </a:solidFill>
              <a:ln w="19050">
                <a:noFill/>
              </a:ln>
              <a:effectLst>
                <a:glow rad="101600">
                  <a:srgbClr val="FFC000">
                    <a:alpha val="40000"/>
                  </a:srgbClr>
                </a:glow>
              </a:effectLst>
              <a:scene3d>
                <a:camera prst="orthographicFront"/>
                <a:lightRig rig="threePt" dir="t"/>
              </a:scene3d>
              <a:sp3d>
                <a:bevelT/>
              </a:sp3d>
            </c:spPr>
          </c:marker>
          <c:cat>
            <c:numRef>
              <c:f>Sheet1!$A$2:$A$37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Sheet1!$C$2:$C$37</c:f>
              <c:numCache>
                <c:formatCode>General</c:formatCode>
                <c:ptCount val="36"/>
                <c:pt idx="0">
                  <c:v>1</c:v>
                </c:pt>
                <c:pt idx="1">
                  <c:v>0</c:v>
                </c:pt>
                <c:pt idx="2">
                  <c:v>1</c:v>
                </c:pt>
                <c:pt idx="3">
                  <c:v>0</c:v>
                </c:pt>
                <c:pt idx="4">
                  <c:v>1</c:v>
                </c:pt>
                <c:pt idx="5">
                  <c:v>0</c:v>
                </c:pt>
                <c:pt idx="6">
                  <c:v>0</c:v>
                </c:pt>
                <c:pt idx="7">
                  <c:v>3</c:v>
                </c:pt>
                <c:pt idx="8">
                  <c:v>3</c:v>
                </c:pt>
                <c:pt idx="9">
                  <c:v>1</c:v>
                </c:pt>
                <c:pt idx="10">
                  <c:v>5</c:v>
                </c:pt>
                <c:pt idx="11">
                  <c:v>8</c:v>
                </c:pt>
                <c:pt idx="12">
                  <c:v>5</c:v>
                </c:pt>
                <c:pt idx="13">
                  <c:v>9</c:v>
                </c:pt>
                <c:pt idx="14">
                  <c:v>10</c:v>
                </c:pt>
                <c:pt idx="15">
                  <c:v>14</c:v>
                </c:pt>
                <c:pt idx="16">
                  <c:v>20</c:v>
                </c:pt>
                <c:pt idx="17">
                  <c:v>26</c:v>
                </c:pt>
                <c:pt idx="18">
                  <c:v>38</c:v>
                </c:pt>
                <c:pt idx="19">
                  <c:v>43</c:v>
                </c:pt>
                <c:pt idx="20">
                  <c:v>59</c:v>
                </c:pt>
                <c:pt idx="21">
                  <c:v>97</c:v>
                </c:pt>
                <c:pt idx="22">
                  <c:v>110</c:v>
                </c:pt>
                <c:pt idx="23">
                  <c:v>153</c:v>
                </c:pt>
                <c:pt idx="24">
                  <c:v>168</c:v>
                </c:pt>
                <c:pt idx="25">
                  <c:v>275</c:v>
                </c:pt>
                <c:pt idx="26">
                  <c:v>301</c:v>
                </c:pt>
                <c:pt idx="27">
                  <c:v>390</c:v>
                </c:pt>
                <c:pt idx="28">
                  <c:v>547</c:v>
                </c:pt>
                <c:pt idx="29">
                  <c:v>647</c:v>
                </c:pt>
                <c:pt idx="30">
                  <c:v>711</c:v>
                </c:pt>
                <c:pt idx="31">
                  <c:v>940</c:v>
                </c:pt>
                <c:pt idx="32">
                  <c:v>1015</c:v>
                </c:pt>
                <c:pt idx="33">
                  <c:v>895</c:v>
                </c:pt>
                <c:pt idx="34">
                  <c:v>1031</c:v>
                </c:pt>
                <c:pt idx="35">
                  <c:v>1123</c:v>
                </c:pt>
              </c:numCache>
            </c:numRef>
          </c:val>
          <c:smooth val="0"/>
          <c:extLst>
            <c:ext xmlns:c16="http://schemas.microsoft.com/office/drawing/2014/chart" uri="{C3380CC4-5D6E-409C-BE32-E72D297353CC}">
              <c16:uniqueId val="{00000001-96E0-465C-82C2-07D3560C3700}"/>
            </c:ext>
          </c:extLst>
        </c:ser>
        <c:dLbls>
          <c:showLegendKey val="0"/>
          <c:showVal val="0"/>
          <c:showCatName val="0"/>
          <c:showSerName val="0"/>
          <c:showPercent val="0"/>
          <c:showBubbleSize val="0"/>
        </c:dLbls>
        <c:marker val="1"/>
        <c:smooth val="0"/>
        <c:axId val="242367872"/>
        <c:axId val="242373760"/>
      </c:lineChart>
      <c:catAx>
        <c:axId val="242367872"/>
        <c:scaling>
          <c:orientation val="minMax"/>
        </c:scaling>
        <c:delete val="0"/>
        <c:axPos val="b"/>
        <c:numFmt formatCode="General" sourceLinked="1"/>
        <c:majorTickMark val="out"/>
        <c:minorTickMark val="none"/>
        <c:tickLblPos val="nextTo"/>
        <c:txPr>
          <a:bodyPr rot="-2700000"/>
          <a:lstStyle/>
          <a:p>
            <a:pPr>
              <a:defRPr/>
            </a:pPr>
            <a:endParaRPr lang="en-US"/>
          </a:p>
        </c:txPr>
        <c:crossAx val="242373760"/>
        <c:crosses val="autoZero"/>
        <c:auto val="1"/>
        <c:lblAlgn val="ctr"/>
        <c:lblOffset val="100"/>
        <c:tickLblSkip val="5"/>
        <c:tickMarkSkip val="2"/>
        <c:noMultiLvlLbl val="0"/>
      </c:catAx>
      <c:valAx>
        <c:axId val="242373760"/>
        <c:scaling>
          <c:orientation val="minMax"/>
        </c:scaling>
        <c:delete val="0"/>
        <c:axPos val="l"/>
        <c:majorGridlines>
          <c:spPr>
            <a:ln>
              <a:solidFill>
                <a:schemeClr val="bg1">
                  <a:lumMod val="50000"/>
                </a:schemeClr>
              </a:solidFill>
            </a:ln>
          </c:spPr>
        </c:majorGridlines>
        <c:numFmt formatCode="#,##0" sourceLinked="0"/>
        <c:majorTickMark val="out"/>
        <c:minorTickMark val="none"/>
        <c:tickLblPos val="nextTo"/>
        <c:crossAx val="242367872"/>
        <c:crosses val="autoZero"/>
        <c:crossBetween val="between"/>
      </c:valAx>
    </c:plotArea>
    <c:legend>
      <c:legendPos val="r"/>
      <c:layout>
        <c:manualLayout>
          <c:xMode val="edge"/>
          <c:yMode val="edge"/>
          <c:x val="0.78765787289409339"/>
          <c:y val="0.19323347642392888"/>
          <c:w val="0.21234215514727328"/>
          <c:h val="0.44400564312597934"/>
        </c:manualLayout>
      </c:layout>
      <c:overlay val="0"/>
    </c:legend>
    <c:plotVisOnly val="1"/>
    <c:dispBlanksAs val="gap"/>
    <c:showDLblsOverMax val="0"/>
  </c:chart>
  <c:txPr>
    <a:bodyPr/>
    <a:lstStyle/>
    <a:p>
      <a:pPr>
        <a:defRPr sz="14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81335666375031E-2"/>
          <c:y val="4.4861391929187228E-2"/>
          <c:w val="0.74428465539029842"/>
          <c:h val="0.788811574464926"/>
        </c:manualLayout>
      </c:layout>
      <c:lineChart>
        <c:grouping val="standard"/>
        <c:varyColors val="0"/>
        <c:ser>
          <c:idx val="0"/>
          <c:order val="0"/>
          <c:tx>
            <c:strRef>
              <c:f>Sheet1!$B$1</c:f>
              <c:strCache>
                <c:ptCount val="1"/>
                <c:pt idx="0">
                  <c:v>by U.S. </c:v>
                </c:pt>
              </c:strCache>
            </c:strRef>
          </c:tx>
          <c:spPr>
            <a:ln w="19050"/>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General</c:formatCode>
                <c:ptCount val="19"/>
                <c:pt idx="0">
                  <c:v>0</c:v>
                </c:pt>
                <c:pt idx="1">
                  <c:v>0</c:v>
                </c:pt>
                <c:pt idx="2">
                  <c:v>1</c:v>
                </c:pt>
                <c:pt idx="3">
                  <c:v>0</c:v>
                </c:pt>
                <c:pt idx="4">
                  <c:v>1</c:v>
                </c:pt>
                <c:pt idx="5">
                  <c:v>3</c:v>
                </c:pt>
                <c:pt idx="6">
                  <c:v>2</c:v>
                </c:pt>
                <c:pt idx="7">
                  <c:v>1</c:v>
                </c:pt>
                <c:pt idx="8">
                  <c:v>3</c:v>
                </c:pt>
                <c:pt idx="9">
                  <c:v>1</c:v>
                </c:pt>
                <c:pt idx="10">
                  <c:v>2</c:v>
                </c:pt>
                <c:pt idx="11">
                  <c:v>0</c:v>
                </c:pt>
                <c:pt idx="12">
                  <c:v>0</c:v>
                </c:pt>
                <c:pt idx="13">
                  <c:v>2</c:v>
                </c:pt>
                <c:pt idx="14">
                  <c:v>3</c:v>
                </c:pt>
                <c:pt idx="15">
                  <c:v>2</c:v>
                </c:pt>
                <c:pt idx="16">
                  <c:v>2</c:v>
                </c:pt>
                <c:pt idx="17">
                  <c:v>0</c:v>
                </c:pt>
                <c:pt idx="18">
                  <c:v>0</c:v>
                </c:pt>
              </c:numCache>
            </c:numRef>
          </c:val>
          <c:smooth val="0"/>
          <c:extLst>
            <c:ext xmlns:c16="http://schemas.microsoft.com/office/drawing/2014/chart" uri="{C3380CC4-5D6E-409C-BE32-E72D297353CC}">
              <c16:uniqueId val="{00000000-6571-4B8B-9E0D-992F25DBE04D}"/>
            </c:ext>
          </c:extLst>
        </c:ser>
        <c:ser>
          <c:idx val="1"/>
          <c:order val="1"/>
          <c:tx>
            <c:strRef>
              <c:f>Sheet1!$C$1</c:f>
              <c:strCache>
                <c:ptCount val="1"/>
                <c:pt idx="0">
                  <c:v>by 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Sheet1!$C$2:$C$20</c:f>
              <c:numCache>
                <c:formatCode>General</c:formatCode>
                <c:ptCount val="19"/>
                <c:pt idx="0">
                  <c:v>1</c:v>
                </c:pt>
                <c:pt idx="1">
                  <c:v>0</c:v>
                </c:pt>
                <c:pt idx="2">
                  <c:v>0</c:v>
                </c:pt>
                <c:pt idx="3">
                  <c:v>0</c:v>
                </c:pt>
                <c:pt idx="4">
                  <c:v>0</c:v>
                </c:pt>
                <c:pt idx="5">
                  <c:v>1</c:v>
                </c:pt>
                <c:pt idx="6">
                  <c:v>1</c:v>
                </c:pt>
                <c:pt idx="7">
                  <c:v>2</c:v>
                </c:pt>
                <c:pt idx="8">
                  <c:v>0</c:v>
                </c:pt>
                <c:pt idx="9">
                  <c:v>1</c:v>
                </c:pt>
                <c:pt idx="10">
                  <c:v>2</c:v>
                </c:pt>
                <c:pt idx="11">
                  <c:v>1</c:v>
                </c:pt>
                <c:pt idx="12">
                  <c:v>0</c:v>
                </c:pt>
                <c:pt idx="13">
                  <c:v>0</c:v>
                </c:pt>
                <c:pt idx="14">
                  <c:v>1</c:v>
                </c:pt>
                <c:pt idx="15">
                  <c:v>0</c:v>
                </c:pt>
                <c:pt idx="16">
                  <c:v>5</c:v>
                </c:pt>
                <c:pt idx="17">
                  <c:v>1</c:v>
                </c:pt>
                <c:pt idx="18">
                  <c:v>1</c:v>
                </c:pt>
              </c:numCache>
            </c:numRef>
          </c:val>
          <c:smooth val="0"/>
          <c:extLst>
            <c:ext xmlns:c16="http://schemas.microsoft.com/office/drawing/2014/chart" uri="{C3380CC4-5D6E-409C-BE32-E72D297353CC}">
              <c16:uniqueId val="{00000001-6571-4B8B-9E0D-992F25DBE04D}"/>
            </c:ext>
          </c:extLst>
        </c:ser>
        <c:dLbls>
          <c:showLegendKey val="0"/>
          <c:showVal val="0"/>
          <c:showCatName val="0"/>
          <c:showSerName val="0"/>
          <c:showPercent val="0"/>
          <c:showBubbleSize val="0"/>
        </c:dLbls>
        <c:marker val="1"/>
        <c:smooth val="0"/>
        <c:axId val="242025216"/>
        <c:axId val="242026752"/>
      </c:lineChart>
      <c:catAx>
        <c:axId val="242025216"/>
        <c:scaling>
          <c:orientation val="minMax"/>
        </c:scaling>
        <c:delete val="0"/>
        <c:axPos val="b"/>
        <c:numFmt formatCode="General" sourceLinked="1"/>
        <c:majorTickMark val="out"/>
        <c:minorTickMark val="none"/>
        <c:tickLblPos val="nextTo"/>
        <c:txPr>
          <a:bodyPr rot="-2700000"/>
          <a:lstStyle/>
          <a:p>
            <a:pPr>
              <a:defRPr/>
            </a:pPr>
            <a:endParaRPr lang="en-US"/>
          </a:p>
        </c:txPr>
        <c:crossAx val="242026752"/>
        <c:crosses val="autoZero"/>
        <c:auto val="1"/>
        <c:lblAlgn val="ctr"/>
        <c:lblOffset val="100"/>
        <c:noMultiLvlLbl val="0"/>
      </c:catAx>
      <c:valAx>
        <c:axId val="242026752"/>
        <c:scaling>
          <c:orientation val="minMax"/>
        </c:scaling>
        <c:delete val="0"/>
        <c:axPos val="l"/>
        <c:majorGridlines>
          <c:spPr>
            <a:ln w="3175"/>
          </c:spPr>
        </c:majorGridlines>
        <c:minorGridlines>
          <c:spPr>
            <a:ln>
              <a:noFill/>
            </a:ln>
          </c:spPr>
        </c:minorGridlines>
        <c:numFmt formatCode="General" sourceLinked="1"/>
        <c:majorTickMark val="out"/>
        <c:minorTickMark val="none"/>
        <c:tickLblPos val="nextTo"/>
        <c:crossAx val="242025216"/>
        <c:crosses val="autoZero"/>
        <c:crossBetween val="between"/>
      </c:valAx>
    </c:plotArea>
    <c:legend>
      <c:legendPos val="r"/>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4150383979781"/>
          <c:y val="4.1999238615074846E-2"/>
          <c:w val="0.75524436181588417"/>
          <c:h val="0.80616128591402714"/>
        </c:manualLayout>
      </c:layout>
      <c:lineChart>
        <c:grouping val="standard"/>
        <c:varyColors val="0"/>
        <c:ser>
          <c:idx val="0"/>
          <c:order val="0"/>
          <c:tx>
            <c:strRef>
              <c:f>Sheet1!$B$1</c:f>
              <c:strCache>
                <c:ptCount val="1"/>
                <c:pt idx="0">
                  <c:v>From 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Sheet1!$A$2:$A$27</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pt idx="23">
                  <c:v>2018</c:v>
                </c:pt>
                <c:pt idx="24">
                  <c:v>2019</c:v>
                </c:pt>
                <c:pt idx="25">
                  <c:v>2020</c:v>
                </c:pt>
              </c:numCache>
            </c:numRef>
          </c:cat>
          <c:val>
            <c:numRef>
              <c:f>Sheet1!$B$2:$B$27</c:f>
              <c:numCache>
                <c:formatCode>General</c:formatCode>
                <c:ptCount val="26"/>
                <c:pt idx="0">
                  <c:v>1396</c:v>
                </c:pt>
                <c:pt idx="1">
                  <c:v>1627</c:v>
                </c:pt>
                <c:pt idx="2">
                  <c:v>2116</c:v>
                </c:pt>
                <c:pt idx="3">
                  <c:v>2278</c:v>
                </c:pt>
                <c:pt idx="4">
                  <c:v>2949</c:v>
                </c:pt>
                <c:pt idx="5">
                  <c:v>2942</c:v>
                </c:pt>
                <c:pt idx="6">
                  <c:v>3911</c:v>
                </c:pt>
                <c:pt idx="7">
                  <c:v>2493</c:v>
                </c:pt>
                <c:pt idx="8">
                  <c:v>4737</c:v>
                </c:pt>
                <c:pt idx="9">
                  <c:v>6391</c:v>
                </c:pt>
                <c:pt idx="10">
                  <c:v>8830</c:v>
                </c:pt>
                <c:pt idx="11">
                  <c:v>11064</c:v>
                </c:pt>
                <c:pt idx="12">
                  <c:v>13188</c:v>
                </c:pt>
                <c:pt idx="13">
                  <c:v>13200</c:v>
                </c:pt>
                <c:pt idx="14">
                  <c:v>13900</c:v>
                </c:pt>
                <c:pt idx="15">
                  <c:v>14596</c:v>
                </c:pt>
                <c:pt idx="16">
                  <c:v>14800</c:v>
                </c:pt>
                <c:pt idx="17">
                  <c:v>15000</c:v>
                </c:pt>
                <c:pt idx="18">
                  <c:v>15000</c:v>
                </c:pt>
                <c:pt idx="19">
                  <c:v>15000</c:v>
                </c:pt>
                <c:pt idx="20">
                  <c:v>12700</c:v>
                </c:pt>
                <c:pt idx="21">
                  <c:v>11688</c:v>
                </c:pt>
                <c:pt idx="22">
                  <c:v>11910</c:v>
                </c:pt>
                <c:pt idx="23">
                  <c:v>11631</c:v>
                </c:pt>
                <c:pt idx="25">
                  <c:v>9280</c:v>
                </c:pt>
              </c:numCache>
            </c:numRef>
          </c:val>
          <c:smooth val="0"/>
          <c:extLst>
            <c:ext xmlns:c16="http://schemas.microsoft.com/office/drawing/2014/chart" uri="{C3380CC4-5D6E-409C-BE32-E72D297353CC}">
              <c16:uniqueId val="{00000000-1F97-4B5D-9CC7-9CB3367F2721}"/>
            </c:ext>
          </c:extLst>
        </c:ser>
        <c:ser>
          <c:idx val="1"/>
          <c:order val="1"/>
          <c:tx>
            <c:strRef>
              <c:f>Sheet1!$C$1</c:f>
              <c:strCache>
                <c:ptCount val="1"/>
                <c:pt idx="0">
                  <c:v>From 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Sheet1!$A$2:$A$27</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pt idx="23">
                  <c:v>2018</c:v>
                </c:pt>
                <c:pt idx="24">
                  <c:v>2019</c:v>
                </c:pt>
                <c:pt idx="25">
                  <c:v>2020</c:v>
                </c:pt>
              </c:numCache>
            </c:numRef>
          </c:cat>
          <c:val>
            <c:numRef>
              <c:f>Sheet1!$C$2:$C$27</c:f>
              <c:numCache>
                <c:formatCode>General</c:formatCode>
                <c:ptCount val="26"/>
                <c:pt idx="0">
                  <c:v>39613</c:v>
                </c:pt>
                <c:pt idx="1">
                  <c:v>42503</c:v>
                </c:pt>
                <c:pt idx="2">
                  <c:v>46958</c:v>
                </c:pt>
                <c:pt idx="3">
                  <c:v>51001</c:v>
                </c:pt>
                <c:pt idx="4">
                  <c:v>54466</c:v>
                </c:pt>
                <c:pt idx="5">
                  <c:v>59939</c:v>
                </c:pt>
                <c:pt idx="6">
                  <c:v>63211</c:v>
                </c:pt>
                <c:pt idx="7">
                  <c:v>64757</c:v>
                </c:pt>
                <c:pt idx="8">
                  <c:v>61765</c:v>
                </c:pt>
                <c:pt idx="9">
                  <c:v>62523</c:v>
                </c:pt>
                <c:pt idx="10">
                  <c:v>62582</c:v>
                </c:pt>
                <c:pt idx="11">
                  <c:v>67723</c:v>
                </c:pt>
                <c:pt idx="12">
                  <c:v>81127</c:v>
                </c:pt>
                <c:pt idx="13">
                  <c:v>98235</c:v>
                </c:pt>
                <c:pt idx="14">
                  <c:v>127628</c:v>
                </c:pt>
                <c:pt idx="15">
                  <c:v>161000</c:v>
                </c:pt>
                <c:pt idx="16">
                  <c:v>194000</c:v>
                </c:pt>
                <c:pt idx="17">
                  <c:v>274000</c:v>
                </c:pt>
                <c:pt idx="18">
                  <c:v>274000</c:v>
                </c:pt>
                <c:pt idx="19">
                  <c:v>304000</c:v>
                </c:pt>
                <c:pt idx="20">
                  <c:v>329000</c:v>
                </c:pt>
                <c:pt idx="21">
                  <c:v>350755</c:v>
                </c:pt>
                <c:pt idx="22">
                  <c:v>363341</c:v>
                </c:pt>
                <c:pt idx="23">
                  <c:v>361000</c:v>
                </c:pt>
                <c:pt idx="24">
                  <c:v>369548</c:v>
                </c:pt>
                <c:pt idx="25">
                  <c:v>365000</c:v>
                </c:pt>
              </c:numCache>
            </c:numRef>
          </c:val>
          <c:smooth val="0"/>
          <c:extLst>
            <c:ext xmlns:c16="http://schemas.microsoft.com/office/drawing/2014/chart" uri="{C3380CC4-5D6E-409C-BE32-E72D297353CC}">
              <c16:uniqueId val="{00000001-1F97-4B5D-9CC7-9CB3367F2721}"/>
            </c:ext>
          </c:extLst>
        </c:ser>
        <c:dLbls>
          <c:showLegendKey val="0"/>
          <c:showVal val="0"/>
          <c:showCatName val="0"/>
          <c:showSerName val="0"/>
          <c:showPercent val="0"/>
          <c:showBubbleSize val="0"/>
        </c:dLbls>
        <c:marker val="1"/>
        <c:smooth val="0"/>
        <c:axId val="242260224"/>
        <c:axId val="242270208"/>
      </c:lineChart>
      <c:catAx>
        <c:axId val="242260224"/>
        <c:scaling>
          <c:orientation val="minMax"/>
        </c:scaling>
        <c:delete val="0"/>
        <c:axPos val="b"/>
        <c:numFmt formatCode="General" sourceLinked="1"/>
        <c:majorTickMark val="out"/>
        <c:minorTickMark val="none"/>
        <c:tickLblPos val="nextTo"/>
        <c:txPr>
          <a:bodyPr rot="-2700000"/>
          <a:lstStyle/>
          <a:p>
            <a:pPr>
              <a:defRPr sz="1400"/>
            </a:pPr>
            <a:endParaRPr lang="en-US"/>
          </a:p>
        </c:txPr>
        <c:crossAx val="242270208"/>
        <c:crosses val="autoZero"/>
        <c:auto val="1"/>
        <c:lblAlgn val="ctr"/>
        <c:lblOffset val="100"/>
        <c:tickLblSkip val="5"/>
        <c:noMultiLvlLbl val="0"/>
      </c:catAx>
      <c:valAx>
        <c:axId val="242270208"/>
        <c:scaling>
          <c:orientation val="minMax"/>
        </c:scaling>
        <c:delete val="0"/>
        <c:axPos val="l"/>
        <c:majorGridlines/>
        <c:numFmt formatCode="#,##0" sourceLinked="0"/>
        <c:majorTickMark val="out"/>
        <c:minorTickMark val="none"/>
        <c:tickLblPos val="nextTo"/>
        <c:crossAx val="242260224"/>
        <c:crosses val="autoZero"/>
        <c:crossBetween val="between"/>
      </c:valAx>
    </c:plotArea>
    <c:legend>
      <c:legendPos val="r"/>
      <c:layout>
        <c:manualLayout>
          <c:xMode val="edge"/>
          <c:yMode val="edge"/>
          <c:x val="0.18521568484494993"/>
          <c:y val="8.0923435972372615E-2"/>
          <c:w val="0.27774727811801303"/>
          <c:h val="0.14442981526804352"/>
        </c:manualLayout>
      </c:layout>
      <c:overlay val="0"/>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 students </c:v>
                </c:pt>
              </c:strCache>
            </c:strRef>
          </c:tx>
          <c:spPr>
            <a:ln w="19050">
              <a:solidFill>
                <a:srgbClr val="00B0F0"/>
              </a:solidFill>
            </a:ln>
            <a:effectLst>
              <a:glow rad="101600">
                <a:schemeClr val="accent1">
                  <a:satMod val="175000"/>
                  <a:alpha val="40000"/>
                </a:scheme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chemeClr val="accent1">
                    <a:satMod val="175000"/>
                    <a:alpha val="40000"/>
                  </a:schemeClr>
                </a:glow>
                <a:outerShdw blurRad="50800" dist="38100" dir="5400000" algn="t" rotWithShape="0">
                  <a:prstClr val="black">
                    <a:alpha val="40000"/>
                  </a:prstClr>
                </a:outerShdw>
              </a:effectLst>
              <a:scene3d>
                <a:camera prst="orthographicFront"/>
                <a:lightRig rig="threePt" dir="t"/>
              </a:scene3d>
              <a:sp3d>
                <a:bevelT/>
              </a:sp3d>
            </c:spPr>
          </c:marker>
          <c:cat>
            <c:numRef>
              <c:f>Sheet1!$A$2:$A$10</c:f>
              <c:numCache>
                <c:formatCode>General</c:formatCode>
                <c:ptCount val="9"/>
                <c:pt idx="0">
                  <c:v>1983</c:v>
                </c:pt>
                <c:pt idx="1">
                  <c:v>1990</c:v>
                </c:pt>
                <c:pt idx="2">
                  <c:v>1995</c:v>
                </c:pt>
                <c:pt idx="3">
                  <c:v>1998</c:v>
                </c:pt>
                <c:pt idx="4">
                  <c:v>2002</c:v>
                </c:pt>
                <c:pt idx="5">
                  <c:v>2006</c:v>
                </c:pt>
                <c:pt idx="6">
                  <c:v>2009</c:v>
                </c:pt>
                <c:pt idx="7">
                  <c:v>2013</c:v>
                </c:pt>
                <c:pt idx="8">
                  <c:v>2016</c:v>
                </c:pt>
              </c:numCache>
            </c:numRef>
          </c:cat>
          <c:val>
            <c:numRef>
              <c:f>Sheet1!$B$2:$B$10</c:f>
              <c:numCache>
                <c:formatCode>General</c:formatCode>
                <c:ptCount val="9"/>
                <c:pt idx="0">
                  <c:v>13178</c:v>
                </c:pt>
                <c:pt idx="1">
                  <c:v>19427</c:v>
                </c:pt>
                <c:pt idx="2">
                  <c:v>26471</c:v>
                </c:pt>
                <c:pt idx="3">
                  <c:v>28456</c:v>
                </c:pt>
                <c:pt idx="4">
                  <c:v>34153</c:v>
                </c:pt>
                <c:pt idx="5">
                  <c:v>51582</c:v>
                </c:pt>
                <c:pt idx="6">
                  <c:v>60976</c:v>
                </c:pt>
                <c:pt idx="7">
                  <c:v>61111</c:v>
                </c:pt>
                <c:pt idx="8">
                  <c:v>53069</c:v>
                </c:pt>
              </c:numCache>
            </c:numRef>
          </c:val>
          <c:smooth val="0"/>
          <c:extLst>
            <c:ext xmlns:c16="http://schemas.microsoft.com/office/drawing/2014/chart" uri="{C3380CC4-5D6E-409C-BE32-E72D297353CC}">
              <c16:uniqueId val="{00000000-4D03-4C1B-8FDF-7412CBA0880D}"/>
            </c:ext>
          </c:extLst>
        </c:ser>
        <c:dLbls>
          <c:showLegendKey val="0"/>
          <c:showVal val="0"/>
          <c:showCatName val="0"/>
          <c:showSerName val="0"/>
          <c:showPercent val="0"/>
          <c:showBubbleSize val="0"/>
        </c:dLbls>
        <c:marker val="1"/>
        <c:smooth val="0"/>
        <c:axId val="242313472"/>
        <c:axId val="242327552"/>
      </c:lineChart>
      <c:catAx>
        <c:axId val="242313472"/>
        <c:scaling>
          <c:orientation val="minMax"/>
        </c:scaling>
        <c:delete val="0"/>
        <c:axPos val="b"/>
        <c:numFmt formatCode="General" sourceLinked="1"/>
        <c:majorTickMark val="out"/>
        <c:minorTickMark val="none"/>
        <c:tickLblPos val="nextTo"/>
        <c:txPr>
          <a:bodyPr rot="-2700000"/>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242327552"/>
        <c:crosses val="autoZero"/>
        <c:auto val="1"/>
        <c:lblAlgn val="ctr"/>
        <c:lblOffset val="100"/>
        <c:noMultiLvlLbl val="0"/>
      </c:catAx>
      <c:valAx>
        <c:axId val="242327552"/>
        <c:scaling>
          <c:orientation val="minMax"/>
        </c:scaling>
        <c:delete val="0"/>
        <c:axPos val="l"/>
        <c:majorGridlines/>
        <c:numFmt formatCode="#,##0" sourceLinked="0"/>
        <c:majorTickMark val="out"/>
        <c:minorTickMark val="none"/>
        <c:tickLblPos val="nextTo"/>
        <c:txPr>
          <a:bodyPr/>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crossAx val="242313472"/>
        <c:crosses val="autoZero"/>
        <c:crossBetween val="between"/>
      </c:valAx>
    </c:plotArea>
    <c:legend>
      <c:legendPos val="r"/>
      <c:overlay val="0"/>
      <c:txPr>
        <a:bodyPr/>
        <a:lstStyle/>
        <a:p>
          <a:pPr>
            <a:defRPr>
              <a:solidFill>
                <a:schemeClr val="bg1">
                  <a:lumMod val="85000"/>
                </a:schemeClr>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Approve</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c:spPr>
          </c:marker>
          <c:cat>
            <c:numRef>
              <c:f>Sheet1!$A$2:$A$18</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Sheet1!$B$2:$B$18</c:f>
              <c:numCache>
                <c:formatCode>General</c:formatCode>
                <c:ptCount val="17"/>
                <c:pt idx="0">
                  <c:v>43</c:v>
                </c:pt>
                <c:pt idx="1">
                  <c:v>52</c:v>
                </c:pt>
                <c:pt idx="2">
                  <c:v>42</c:v>
                </c:pt>
                <c:pt idx="3">
                  <c:v>39</c:v>
                </c:pt>
                <c:pt idx="4">
                  <c:v>50</c:v>
                </c:pt>
                <c:pt idx="5">
                  <c:v>49</c:v>
                </c:pt>
                <c:pt idx="6">
                  <c:v>51</c:v>
                </c:pt>
                <c:pt idx="7">
                  <c:v>40</c:v>
                </c:pt>
                <c:pt idx="8">
                  <c:v>37</c:v>
                </c:pt>
                <c:pt idx="9">
                  <c:v>35</c:v>
                </c:pt>
                <c:pt idx="10">
                  <c:v>38</c:v>
                </c:pt>
                <c:pt idx="11">
                  <c:v>37</c:v>
                </c:pt>
                <c:pt idx="12">
                  <c:v>44</c:v>
                </c:pt>
                <c:pt idx="13">
                  <c:v>39</c:v>
                </c:pt>
                <c:pt idx="14">
                  <c:v>26</c:v>
                </c:pt>
                <c:pt idx="15">
                  <c:v>26</c:v>
                </c:pt>
                <c:pt idx="16">
                  <c:v>22</c:v>
                </c:pt>
              </c:numCache>
            </c:numRef>
          </c:val>
          <c:smooth val="0"/>
          <c:extLst>
            <c:ext xmlns:c16="http://schemas.microsoft.com/office/drawing/2014/chart" uri="{C3380CC4-5D6E-409C-BE32-E72D297353CC}">
              <c16:uniqueId val="{00000000-5BD4-4B0E-B71B-EC8F3FD72642}"/>
            </c:ext>
          </c:extLst>
        </c:ser>
        <c:dLbls>
          <c:showLegendKey val="0"/>
          <c:showVal val="0"/>
          <c:showCatName val="0"/>
          <c:showSerName val="0"/>
          <c:showPercent val="0"/>
          <c:showBubbleSize val="0"/>
        </c:dLbls>
        <c:marker val="1"/>
        <c:smooth val="0"/>
        <c:axId val="242170112"/>
        <c:axId val="242176000"/>
      </c:lineChart>
      <c:catAx>
        <c:axId val="242170112"/>
        <c:scaling>
          <c:orientation val="minMax"/>
        </c:scaling>
        <c:delete val="0"/>
        <c:axPos val="b"/>
        <c:numFmt formatCode="General" sourceLinked="1"/>
        <c:majorTickMark val="out"/>
        <c:minorTickMark val="none"/>
        <c:tickLblPos val="nextTo"/>
        <c:crossAx val="242176000"/>
        <c:crosses val="autoZero"/>
        <c:auto val="1"/>
        <c:lblAlgn val="ctr"/>
        <c:lblOffset val="100"/>
        <c:noMultiLvlLbl val="0"/>
      </c:catAx>
      <c:valAx>
        <c:axId val="242176000"/>
        <c:scaling>
          <c:orientation val="minMax"/>
        </c:scaling>
        <c:delete val="0"/>
        <c:axPos val="l"/>
        <c:majorGridlines/>
        <c:numFmt formatCode="General" sourceLinked="1"/>
        <c:majorTickMark val="out"/>
        <c:minorTickMark val="none"/>
        <c:tickLblPos val="nextTo"/>
        <c:crossAx val="242170112"/>
        <c:crosses val="autoZero"/>
        <c:crossBetween val="between"/>
      </c:valAx>
    </c:plotArea>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FF0000"/>
              </a:solidFill>
            </a:ln>
            <a:effectLst>
              <a:glow rad="101600">
                <a:srgbClr val="FF0000">
                  <a:alpha val="40000"/>
                </a:srgbClr>
              </a:glow>
            </a:effectLst>
          </c:spPr>
          <c:marker>
            <c:symbol val="square"/>
            <c:size val="5"/>
            <c:spPr>
              <a:solidFill>
                <a:srgbClr val="FF0000"/>
              </a:solidFill>
              <a:ln>
                <a:noFill/>
              </a:ln>
              <a:effectLst>
                <a:glow rad="101600">
                  <a:srgbClr val="FF0000">
                    <a:alpha val="40000"/>
                  </a:srgbClr>
                </a:glow>
              </a:effectLst>
              <a:scene3d>
                <a:camera prst="orthographicFront"/>
                <a:lightRig rig="threePt" dir="t"/>
              </a:scene3d>
              <a:sp3d>
                <a:bevelT/>
              </a:sp3d>
            </c:spPr>
          </c:marker>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Cache>
                <c:formatCode>General</c:formatCode>
                <c:ptCount val="16"/>
                <c:pt idx="0">
                  <c:v>42</c:v>
                </c:pt>
                <c:pt idx="1">
                  <c:v>47</c:v>
                </c:pt>
                <c:pt idx="2">
                  <c:v>34</c:v>
                </c:pt>
                <c:pt idx="3">
                  <c:v>41</c:v>
                </c:pt>
                <c:pt idx="4">
                  <c:v>47</c:v>
                </c:pt>
                <c:pt idx="5">
                  <c:v>58</c:v>
                </c:pt>
                <c:pt idx="6">
                  <c:v>44</c:v>
                </c:pt>
                <c:pt idx="7">
                  <c:v>43</c:v>
                </c:pt>
                <c:pt idx="8">
                  <c:v>40</c:v>
                </c:pt>
                <c:pt idx="9">
                  <c:v>50</c:v>
                </c:pt>
                <c:pt idx="10">
                  <c:v>44</c:v>
                </c:pt>
                <c:pt idx="11">
                  <c:v>50</c:v>
                </c:pt>
              </c:numCache>
            </c:numRef>
          </c:val>
          <c:smooth val="0"/>
          <c:extLst>
            <c:ext xmlns:c16="http://schemas.microsoft.com/office/drawing/2014/chart" uri="{C3380CC4-5D6E-409C-BE32-E72D297353CC}">
              <c16:uniqueId val="{00000000-BE7E-45B2-8944-C9F0C4C362BF}"/>
            </c:ext>
          </c:extLst>
        </c:ser>
        <c:dLbls>
          <c:showLegendKey val="0"/>
          <c:showVal val="0"/>
          <c:showCatName val="0"/>
          <c:showSerName val="0"/>
          <c:showPercent val="0"/>
          <c:showBubbleSize val="0"/>
        </c:dLbls>
        <c:marker val="1"/>
        <c:smooth val="0"/>
        <c:axId val="242220416"/>
        <c:axId val="242754688"/>
      </c:lineChart>
      <c:catAx>
        <c:axId val="242220416"/>
        <c:scaling>
          <c:orientation val="minMax"/>
        </c:scaling>
        <c:delete val="0"/>
        <c:axPos val="b"/>
        <c:numFmt formatCode="General" sourceLinked="1"/>
        <c:majorTickMark val="out"/>
        <c:minorTickMark val="none"/>
        <c:tickLblPos val="nextTo"/>
        <c:crossAx val="242754688"/>
        <c:crosses val="autoZero"/>
        <c:auto val="1"/>
        <c:lblAlgn val="ctr"/>
        <c:lblOffset val="100"/>
        <c:noMultiLvlLbl val="0"/>
      </c:catAx>
      <c:valAx>
        <c:axId val="242754688"/>
        <c:scaling>
          <c:orientation val="minMax"/>
        </c:scaling>
        <c:delete val="0"/>
        <c:axPos val="l"/>
        <c:majorGridlines/>
        <c:numFmt formatCode="General" sourceLinked="1"/>
        <c:majorTickMark val="out"/>
        <c:minorTickMark val="none"/>
        <c:tickLblPos val="nextTo"/>
        <c:crossAx val="242220416"/>
        <c:crosses val="autoZero"/>
        <c:crossBetween val="between"/>
      </c:valAx>
    </c:plotArea>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China</c:v>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Sheet1!$AP$1:$BJ$1</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Sheet1!$AP$43:$BJ$43</c:f>
              <c:numCache>
                <c:formatCode>General</c:formatCode>
                <c:ptCount val="21"/>
                <c:pt idx="0">
                  <c:v>222</c:v>
                </c:pt>
                <c:pt idx="1">
                  <c:v>510</c:v>
                </c:pt>
                <c:pt idx="2">
                  <c:v>1085</c:v>
                </c:pt>
                <c:pt idx="3">
                  <c:v>2803</c:v>
                </c:pt>
                <c:pt idx="4">
                  <c:v>5064</c:v>
                </c:pt>
                <c:pt idx="5">
                  <c:v>8862</c:v>
                </c:pt>
                <c:pt idx="6">
                  <c:v>12683</c:v>
                </c:pt>
                <c:pt idx="7">
                  <c:v>18842</c:v>
                </c:pt>
                <c:pt idx="8">
                  <c:v>30489</c:v>
                </c:pt>
                <c:pt idx="9">
                  <c:v>39195</c:v>
                </c:pt>
                <c:pt idx="10">
                  <c:v>55316</c:v>
                </c:pt>
                <c:pt idx="11">
                  <c:v>58116</c:v>
                </c:pt>
                <c:pt idx="12">
                  <c:v>63460</c:v>
                </c:pt>
                <c:pt idx="13">
                  <c:v>67874</c:v>
                </c:pt>
                <c:pt idx="14">
                  <c:v>80292</c:v>
                </c:pt>
                <c:pt idx="15">
                  <c:v>98979</c:v>
                </c:pt>
                <c:pt idx="16">
                  <c:v>114303</c:v>
                </c:pt>
                <c:pt idx="17">
                  <c:v>137230</c:v>
                </c:pt>
                <c:pt idx="18">
                  <c:v>122653</c:v>
                </c:pt>
                <c:pt idx="19">
                  <c:v>136715</c:v>
                </c:pt>
                <c:pt idx="20">
                  <c:v>134926</c:v>
                </c:pt>
              </c:numCache>
            </c:numRef>
          </c:val>
          <c:smooth val="0"/>
          <c:extLst>
            <c:ext xmlns:c16="http://schemas.microsoft.com/office/drawing/2014/chart" uri="{C3380CC4-5D6E-409C-BE32-E72D297353CC}">
              <c16:uniqueId val="{00000000-C1C9-4CAA-A3B8-387F5F6D2CE7}"/>
            </c:ext>
          </c:extLst>
        </c:ser>
        <c:ser>
          <c:idx val="1"/>
          <c:order val="1"/>
          <c:tx>
            <c:v>USA</c:v>
          </c:tx>
          <c:spPr>
            <a:ln w="19050"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chemeClr val="accent1"/>
              </a:solidFill>
              <a:ln w="19050">
                <a:solidFill>
                  <a:srgbClr val="00B0F0"/>
                </a:solid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Sheet1!$AP$1:$BJ$1</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Sheet1!$AP$221:$BJ$221</c:f>
              <c:numCache>
                <c:formatCode>General</c:formatCode>
                <c:ptCount val="21"/>
                <c:pt idx="0">
                  <c:v>636</c:v>
                </c:pt>
                <c:pt idx="1">
                  <c:v>1042</c:v>
                </c:pt>
                <c:pt idx="2">
                  <c:v>1645</c:v>
                </c:pt>
                <c:pt idx="3">
                  <c:v>2620</c:v>
                </c:pt>
                <c:pt idx="4">
                  <c:v>3553</c:v>
                </c:pt>
                <c:pt idx="5">
                  <c:v>4759</c:v>
                </c:pt>
                <c:pt idx="6">
                  <c:v>5061</c:v>
                </c:pt>
                <c:pt idx="7">
                  <c:v>5585</c:v>
                </c:pt>
                <c:pt idx="8">
                  <c:v>5462</c:v>
                </c:pt>
                <c:pt idx="9">
                  <c:v>4974</c:v>
                </c:pt>
                <c:pt idx="10">
                  <c:v>5225</c:v>
                </c:pt>
                <c:pt idx="11">
                  <c:v>4407</c:v>
                </c:pt>
                <c:pt idx="12">
                  <c:v>4957</c:v>
                </c:pt>
                <c:pt idx="13">
                  <c:v>5699</c:v>
                </c:pt>
                <c:pt idx="14">
                  <c:v>6071</c:v>
                </c:pt>
                <c:pt idx="15">
                  <c:v>5617</c:v>
                </c:pt>
                <c:pt idx="16">
                  <c:v>6067</c:v>
                </c:pt>
                <c:pt idx="17">
                  <c:v>5582</c:v>
                </c:pt>
                <c:pt idx="18">
                  <c:v>5251</c:v>
                </c:pt>
                <c:pt idx="19">
                  <c:v>3913</c:v>
                </c:pt>
                <c:pt idx="20">
                  <c:v>3671</c:v>
                </c:pt>
              </c:numCache>
            </c:numRef>
          </c:val>
          <c:smooth val="0"/>
          <c:extLst>
            <c:ext xmlns:c16="http://schemas.microsoft.com/office/drawing/2014/chart" uri="{C3380CC4-5D6E-409C-BE32-E72D297353CC}">
              <c16:uniqueId val="{00000001-C1C9-4CAA-A3B8-387F5F6D2CE7}"/>
            </c:ext>
          </c:extLst>
        </c:ser>
        <c:dLbls>
          <c:showLegendKey val="0"/>
          <c:showVal val="0"/>
          <c:showCatName val="0"/>
          <c:showSerName val="0"/>
          <c:showPercent val="0"/>
          <c:showBubbleSize val="0"/>
        </c:dLbls>
        <c:marker val="1"/>
        <c:smooth val="0"/>
        <c:axId val="102938944"/>
        <c:axId val="197922016"/>
      </c:lineChart>
      <c:catAx>
        <c:axId val="10293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97922016"/>
        <c:crosses val="autoZero"/>
        <c:auto val="1"/>
        <c:lblAlgn val="ctr"/>
        <c:lblOffset val="100"/>
        <c:noMultiLvlLbl val="0"/>
      </c:catAx>
      <c:valAx>
        <c:axId val="197922016"/>
        <c:scaling>
          <c:orientation val="minMax"/>
        </c:scaling>
        <c:delete val="0"/>
        <c:axPos val="l"/>
        <c:majorGridlines>
          <c:spPr>
            <a:ln w="9525" cap="flat" cmpd="sng" algn="ctr">
              <a:solidFill>
                <a:schemeClr val="bg2">
                  <a:lumMod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02938944"/>
        <c:crosses val="autoZero"/>
        <c:crossBetween val="between"/>
      </c:valAx>
      <c:spPr>
        <a:solidFill>
          <a:schemeClr val="tx1">
            <a:lumMod val="75000"/>
            <a:lumOff val="25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105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solidFill>
                  <a:schemeClr val="bg1">
                    <a:lumMod val="85000"/>
                  </a:schemeClr>
                </a:solidFill>
              </a:rPr>
              <a:t>China - Top three sectors for ISO 14001 certifications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6460228132176805E-2"/>
          <c:y val="0.10769366589131218"/>
          <c:w val="0.66318757559465835"/>
          <c:h val="0.84561577246356256"/>
        </c:manualLayout>
      </c:layout>
      <c:lineChart>
        <c:grouping val="standard"/>
        <c:varyColors val="0"/>
        <c:ser>
          <c:idx val="19"/>
          <c:order val="1"/>
          <c:tx>
            <c:strRef>
              <c:f>Sheet1!$A$21</c:f>
              <c:strCache>
                <c:ptCount val="1"/>
                <c:pt idx="0">
                  <c:v>Electrical and optical equipment</c:v>
                </c:pt>
              </c:strCache>
            </c:strRef>
          </c:tx>
          <c:spPr>
            <a:ln w="19050" cap="rnd">
              <a:solidFill>
                <a:srgbClr val="00B0F0"/>
              </a:solidFill>
              <a:round/>
            </a:ln>
            <a:effectLst>
              <a:glow rad="101600">
                <a:srgbClr val="00B0F0">
                  <a:alpha val="40000"/>
                </a:srgbClr>
              </a:glow>
              <a:outerShdw blurRad="50800" dist="38100" dir="5400000" algn="t" rotWithShape="0">
                <a:prstClr val="black">
                  <a:alpha val="40000"/>
                </a:prstClr>
              </a:outerShdw>
            </a:effectLst>
          </c:spPr>
          <c:marker>
            <c:symbol val="none"/>
          </c:marker>
          <c:cat>
            <c:numRef>
              <c:f>Sheet1!$B$2:$K$2</c:f>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f>Sheet1!$B$21:$K$21</c:f>
              <c:numCache>
                <c:formatCode>General</c:formatCode>
                <c:ptCount val="10"/>
                <c:pt idx="0">
                  <c:v>6564</c:v>
                </c:pt>
                <c:pt idx="1">
                  <c:v>8383</c:v>
                </c:pt>
                <c:pt idx="2">
                  <c:v>9266</c:v>
                </c:pt>
                <c:pt idx="3">
                  <c:v>3207</c:v>
                </c:pt>
                <c:pt idx="4">
                  <c:v>12211</c:v>
                </c:pt>
                <c:pt idx="5">
                  <c:v>13097</c:v>
                </c:pt>
                <c:pt idx="6">
                  <c:v>204</c:v>
                </c:pt>
                <c:pt idx="7">
                  <c:v>16812</c:v>
                </c:pt>
                <c:pt idx="8">
                  <c:v>17298</c:v>
                </c:pt>
                <c:pt idx="9">
                  <c:v>20004</c:v>
                </c:pt>
              </c:numCache>
            </c:numRef>
          </c:val>
          <c:smooth val="0"/>
          <c:extLst>
            <c:ext xmlns:c16="http://schemas.microsoft.com/office/drawing/2014/chart" uri="{C3380CC4-5D6E-409C-BE32-E72D297353CC}">
              <c16:uniqueId val="{00000012-271D-403B-A63B-F3A9A6D9A9EB}"/>
            </c:ext>
          </c:extLst>
        </c:ser>
        <c:ser>
          <c:idx val="28"/>
          <c:order val="2"/>
          <c:tx>
            <c:strRef>
              <c:f>Sheet1!$A$30</c:f>
              <c:strCache>
                <c:ptCount val="1"/>
                <c:pt idx="0">
                  <c:v>Construction</c:v>
                </c:pt>
              </c:strCache>
            </c:strRef>
          </c:tx>
          <c:spPr>
            <a:ln w="19050" cap="rnd">
              <a:solidFill>
                <a:schemeClr val="accent4">
                  <a:lumMod val="60000"/>
                  <a:lumOff val="40000"/>
                </a:schemeClr>
              </a:solidFill>
              <a:round/>
            </a:ln>
            <a:effectLst>
              <a:glow rad="76200">
                <a:srgbClr val="FFFF00">
                  <a:alpha val="36000"/>
                </a:srgbClr>
              </a:glow>
              <a:outerShdw blurRad="50800" dist="38100" dir="5400000" algn="t" rotWithShape="0">
                <a:prstClr val="black">
                  <a:alpha val="40000"/>
                </a:prstClr>
              </a:outerShdw>
            </a:effectLst>
          </c:spPr>
          <c:marker>
            <c:symbol val="none"/>
          </c:marker>
          <c:cat>
            <c:numRef>
              <c:f>Sheet1!$B$2:$K$2</c:f>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f>Sheet1!$B$30:$K$30</c:f>
              <c:numCache>
                <c:formatCode>General</c:formatCode>
                <c:ptCount val="10"/>
                <c:pt idx="0">
                  <c:v>12030</c:v>
                </c:pt>
                <c:pt idx="1">
                  <c:v>13118</c:v>
                </c:pt>
                <c:pt idx="2">
                  <c:v>16800</c:v>
                </c:pt>
                <c:pt idx="3">
                  <c:v>2557</c:v>
                </c:pt>
                <c:pt idx="4">
                  <c:v>20822</c:v>
                </c:pt>
                <c:pt idx="5">
                  <c:v>24145</c:v>
                </c:pt>
                <c:pt idx="6">
                  <c:v>304</c:v>
                </c:pt>
                <c:pt idx="7">
                  <c:v>35075</c:v>
                </c:pt>
                <c:pt idx="8">
                  <c:v>34632</c:v>
                </c:pt>
                <c:pt idx="9">
                  <c:v>38185</c:v>
                </c:pt>
              </c:numCache>
            </c:numRef>
          </c:val>
          <c:smooth val="0"/>
          <c:extLst>
            <c:ext xmlns:c16="http://schemas.microsoft.com/office/drawing/2014/chart" uri="{C3380CC4-5D6E-409C-BE32-E72D297353CC}">
              <c16:uniqueId val="{0000001B-271D-403B-A63B-F3A9A6D9A9EB}"/>
            </c:ext>
          </c:extLst>
        </c:ser>
        <c:ser>
          <c:idx val="29"/>
          <c:order val="3"/>
          <c:tx>
            <c:strRef>
              <c:f>Sheet1!$A$31</c:f>
              <c:strCache>
                <c:ptCount val="1"/>
                <c:pt idx="0">
                  <c:v>Wholesale &amp; retail trade, repairs of motor vehicles, motorcycles &amp; personal &amp; household goods</c:v>
                </c:pt>
              </c:strCache>
            </c:strRef>
          </c:tx>
          <c:spPr>
            <a:ln w="19050" cap="rnd">
              <a:solidFill>
                <a:srgbClr val="00B050"/>
              </a:solidFill>
              <a:round/>
            </a:ln>
            <a:effectLst>
              <a:glow rad="101600">
                <a:srgbClr val="00B050">
                  <a:alpha val="40000"/>
                </a:srgbClr>
              </a:glow>
              <a:outerShdw blurRad="50800" dist="38100" dir="5400000" algn="t" rotWithShape="0">
                <a:prstClr val="black">
                  <a:alpha val="40000"/>
                </a:prstClr>
              </a:outerShdw>
            </a:effectLst>
          </c:spPr>
          <c:marker>
            <c:symbol val="none"/>
          </c:marker>
          <c:cat>
            <c:numRef>
              <c:f>Sheet1!$B$2:$K$2</c:f>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f>Sheet1!$B$31:$K$31</c:f>
              <c:numCache>
                <c:formatCode>General</c:formatCode>
                <c:ptCount val="10"/>
                <c:pt idx="0">
                  <c:v>1534</c:v>
                </c:pt>
                <c:pt idx="1">
                  <c:v>2181</c:v>
                </c:pt>
                <c:pt idx="2">
                  <c:v>3319</c:v>
                </c:pt>
                <c:pt idx="3">
                  <c:v>575</c:v>
                </c:pt>
                <c:pt idx="4">
                  <c:v>5739</c:v>
                </c:pt>
                <c:pt idx="5">
                  <c:v>7263</c:v>
                </c:pt>
                <c:pt idx="6">
                  <c:v>1504</c:v>
                </c:pt>
                <c:pt idx="7">
                  <c:v>16299</c:v>
                </c:pt>
                <c:pt idx="8">
                  <c:v>19625</c:v>
                </c:pt>
                <c:pt idx="9">
                  <c:v>24991</c:v>
                </c:pt>
              </c:numCache>
            </c:numRef>
          </c:val>
          <c:smooth val="0"/>
          <c:extLst>
            <c:ext xmlns:c16="http://schemas.microsoft.com/office/drawing/2014/chart" uri="{C3380CC4-5D6E-409C-BE32-E72D297353CC}">
              <c16:uniqueId val="{0000001C-271D-403B-A63B-F3A9A6D9A9EB}"/>
            </c:ext>
          </c:extLst>
        </c:ser>
        <c:dLbls>
          <c:showLegendKey val="0"/>
          <c:showVal val="0"/>
          <c:showCatName val="0"/>
          <c:showSerName val="0"/>
          <c:showPercent val="0"/>
          <c:showBubbleSize val="0"/>
        </c:dLbls>
        <c:smooth val="0"/>
        <c:axId val="1500414160"/>
        <c:axId val="555790944"/>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CHINA</c:v>
                      </c:pt>
                    </c:strCache>
                  </c:strRef>
                </c:tx>
                <c:spPr>
                  <a:ln w="28575" cap="rnd">
                    <a:solidFill>
                      <a:schemeClr val="accent1"/>
                    </a:solidFill>
                    <a:round/>
                  </a:ln>
                  <a:effectLst/>
                </c:spPr>
                <c:marker>
                  <c:symbol val="none"/>
                </c:marker>
                <c:cat>
                  <c:numRef>
                    <c:extLst>
                      <c:ext uri="{02D57815-91ED-43cb-92C2-25804820EDAC}">
                        <c15:formulaRef>
                          <c15:sqref>Sheet1!$B$2:$K$2</c15:sqref>
                        </c15:formulaRef>
                      </c:ext>
                    </c:extLst>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extLst>
                      <c:ext uri="{02D57815-91ED-43cb-92C2-25804820EDAC}">
                        <c15:formulaRef>
                          <c15:sqref>Sheet1!$B$2:$K$2</c15:sqref>
                        </c15:formulaRef>
                      </c:ext>
                    </c:extLst>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val>
                <c:smooth val="0"/>
                <c:extLst>
                  <c:ext xmlns:c16="http://schemas.microsoft.com/office/drawing/2014/chart" uri="{C3380CC4-5D6E-409C-BE32-E72D297353CC}">
                    <c16:uniqueId val="{00000027-271D-403B-A63B-F3A9A6D9A9EB}"/>
                  </c:ext>
                </c:extLst>
              </c15:ser>
            </c15:filteredLineSeries>
          </c:ext>
        </c:extLst>
      </c:lineChart>
      <c:catAx>
        <c:axId val="150041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55790944"/>
        <c:crosses val="autoZero"/>
        <c:auto val="1"/>
        <c:lblAlgn val="ctr"/>
        <c:lblOffset val="100"/>
        <c:noMultiLvlLbl val="0"/>
      </c:catAx>
      <c:valAx>
        <c:axId val="555790944"/>
        <c:scaling>
          <c:orientation val="minMax"/>
        </c:scaling>
        <c:delete val="0"/>
        <c:axPos val="l"/>
        <c:majorGridlines>
          <c:spPr>
            <a:ln w="9525" cap="flat" cmpd="sng" algn="ctr">
              <a:solidFill>
                <a:schemeClr val="bg2">
                  <a:lumMod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500414160"/>
        <c:crosses val="autoZero"/>
        <c:crossBetween val="between"/>
      </c:valAx>
      <c:spPr>
        <a:solidFill>
          <a:schemeClr val="tx1">
            <a:lumMod val="75000"/>
            <a:lumOff val="25000"/>
          </a:schemeClr>
        </a:solidFill>
        <a:ln>
          <a:noFill/>
        </a:ln>
        <a:effectLst/>
      </c:spPr>
    </c:plotArea>
    <c:legend>
      <c:legendPos val="r"/>
      <c:layout>
        <c:manualLayout>
          <c:xMode val="edge"/>
          <c:yMode val="edge"/>
          <c:x val="0.73881972523704809"/>
          <c:y val="0.4162918697506926"/>
          <c:w val="0.26118027476295191"/>
          <c:h val="0.2484309416429392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r>
              <a:rPr lang="en-US">
                <a:solidFill>
                  <a:schemeClr val="bg1">
                    <a:lumMod val="85000"/>
                  </a:schemeClr>
                </a:solidFill>
              </a:rPr>
              <a:t>USA – Top three sectors for ISO 14001 certifications</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2.8708557823632692E-2"/>
          <c:y val="7.4579676746739432E-2"/>
          <c:w val="0.78161531109189375"/>
          <c:h val="0.85794018393763782"/>
        </c:manualLayout>
      </c:layout>
      <c:lineChart>
        <c:grouping val="standard"/>
        <c:varyColors val="0"/>
        <c:ser>
          <c:idx val="12"/>
          <c:order val="1"/>
          <c:tx>
            <c:strRef>
              <c:f>Sheet1!$A$65</c:f>
              <c:strCache>
                <c:ptCount val="1"/>
                <c:pt idx="0">
                  <c:v>Chemicals, chemical products &amp; fibres</c:v>
                </c:pt>
              </c:strCache>
            </c:strRef>
          </c:tx>
          <c:spPr>
            <a:ln w="19050" cap="rnd">
              <a:solidFill>
                <a:srgbClr val="00B0F0"/>
              </a:solidFill>
              <a:round/>
            </a:ln>
            <a:effectLst>
              <a:glow rad="101600">
                <a:schemeClr val="accent1">
                  <a:alpha val="40000"/>
                </a:schemeClr>
              </a:glow>
            </a:effectLst>
          </c:spPr>
          <c:marker>
            <c:symbol val="none"/>
          </c:marker>
          <c:cat>
            <c:numRef>
              <c:f>Sheet1!$B$53:$K$53</c:f>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f>Sheet1!$B$65:$K$65</c:f>
              <c:numCache>
                <c:formatCode>General</c:formatCode>
                <c:ptCount val="10"/>
                <c:pt idx="0">
                  <c:v>121</c:v>
                </c:pt>
                <c:pt idx="1">
                  <c:v>126</c:v>
                </c:pt>
                <c:pt idx="2">
                  <c:v>141</c:v>
                </c:pt>
                <c:pt idx="3">
                  <c:v>160</c:v>
                </c:pt>
                <c:pt idx="4">
                  <c:v>428</c:v>
                </c:pt>
                <c:pt idx="5">
                  <c:v>405</c:v>
                </c:pt>
                <c:pt idx="6">
                  <c:v>51</c:v>
                </c:pt>
                <c:pt idx="7">
                  <c:v>179</c:v>
                </c:pt>
                <c:pt idx="8">
                  <c:v>130</c:v>
                </c:pt>
                <c:pt idx="9">
                  <c:v>134</c:v>
                </c:pt>
              </c:numCache>
            </c:numRef>
          </c:val>
          <c:smooth val="0"/>
          <c:extLst>
            <c:ext xmlns:c16="http://schemas.microsoft.com/office/drawing/2014/chart" uri="{C3380CC4-5D6E-409C-BE32-E72D297353CC}">
              <c16:uniqueId val="{0000000B-740C-47B8-ACBF-0FE496F09BDC}"/>
            </c:ext>
          </c:extLst>
        </c:ser>
        <c:ser>
          <c:idx val="17"/>
          <c:order val="2"/>
          <c:tx>
            <c:strRef>
              <c:f>Sheet1!$A$70</c:f>
              <c:strCache>
                <c:ptCount val="1"/>
                <c:pt idx="0">
                  <c:v>Basic metal &amp; fabricated metal products</c:v>
                </c:pt>
              </c:strCache>
            </c:strRef>
          </c:tx>
          <c:spPr>
            <a:ln w="19050" cap="rnd">
              <a:solidFill>
                <a:schemeClr val="accent4"/>
              </a:solidFill>
              <a:round/>
            </a:ln>
            <a:effectLst>
              <a:glow rad="101600">
                <a:schemeClr val="accent4">
                  <a:satMod val="175000"/>
                  <a:alpha val="40000"/>
                </a:schemeClr>
              </a:glow>
            </a:effectLst>
          </c:spPr>
          <c:marker>
            <c:symbol val="none"/>
          </c:marker>
          <c:cat>
            <c:numRef>
              <c:f>Sheet1!$B$53:$K$53</c:f>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f>Sheet1!$B$70:$K$70</c:f>
              <c:numCache>
                <c:formatCode>General</c:formatCode>
                <c:ptCount val="10"/>
                <c:pt idx="0">
                  <c:v>333</c:v>
                </c:pt>
                <c:pt idx="1">
                  <c:v>173</c:v>
                </c:pt>
                <c:pt idx="2">
                  <c:v>184</c:v>
                </c:pt>
                <c:pt idx="3">
                  <c:v>253</c:v>
                </c:pt>
                <c:pt idx="4">
                  <c:v>510</c:v>
                </c:pt>
                <c:pt idx="5">
                  <c:v>536</c:v>
                </c:pt>
                <c:pt idx="6">
                  <c:v>9</c:v>
                </c:pt>
                <c:pt idx="7">
                  <c:v>407</c:v>
                </c:pt>
                <c:pt idx="8">
                  <c:v>453</c:v>
                </c:pt>
                <c:pt idx="9">
                  <c:v>551</c:v>
                </c:pt>
              </c:numCache>
            </c:numRef>
          </c:val>
          <c:smooth val="0"/>
          <c:extLst>
            <c:ext xmlns:c16="http://schemas.microsoft.com/office/drawing/2014/chart" uri="{C3380CC4-5D6E-409C-BE32-E72D297353CC}">
              <c16:uniqueId val="{00000010-740C-47B8-ACBF-0FE496F09BDC}"/>
            </c:ext>
          </c:extLst>
        </c:ser>
        <c:ser>
          <c:idx val="19"/>
          <c:order val="3"/>
          <c:tx>
            <c:strRef>
              <c:f>Sheet1!$A$72</c:f>
              <c:strCache>
                <c:ptCount val="1"/>
                <c:pt idx="0">
                  <c:v>Electrical and optical equipment</c:v>
                </c:pt>
              </c:strCache>
            </c:strRef>
          </c:tx>
          <c:spPr>
            <a:ln w="19050" cap="rnd">
              <a:solidFill>
                <a:srgbClr val="00B050"/>
              </a:solidFill>
              <a:round/>
            </a:ln>
            <a:effectLst>
              <a:glow rad="101600">
                <a:srgbClr val="00B050">
                  <a:alpha val="40000"/>
                </a:srgbClr>
              </a:glow>
            </a:effectLst>
          </c:spPr>
          <c:marker>
            <c:symbol val="none"/>
          </c:marker>
          <c:cat>
            <c:numRef>
              <c:f>Sheet1!$B$53:$K$53</c:f>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f>Sheet1!$B$72:$K$72</c:f>
              <c:numCache>
                <c:formatCode>General</c:formatCode>
                <c:ptCount val="10"/>
                <c:pt idx="0">
                  <c:v>262</c:v>
                </c:pt>
                <c:pt idx="1">
                  <c:v>206</c:v>
                </c:pt>
                <c:pt idx="2">
                  <c:v>194</c:v>
                </c:pt>
                <c:pt idx="3">
                  <c:v>254</c:v>
                </c:pt>
                <c:pt idx="4">
                  <c:v>386</c:v>
                </c:pt>
                <c:pt idx="5">
                  <c:v>384</c:v>
                </c:pt>
                <c:pt idx="6">
                  <c:v>31</c:v>
                </c:pt>
                <c:pt idx="7">
                  <c:v>284</c:v>
                </c:pt>
                <c:pt idx="8">
                  <c:v>259</c:v>
                </c:pt>
                <c:pt idx="9">
                  <c:v>344</c:v>
                </c:pt>
              </c:numCache>
            </c:numRef>
          </c:val>
          <c:smooth val="0"/>
          <c:extLst>
            <c:ext xmlns:c16="http://schemas.microsoft.com/office/drawing/2014/chart" uri="{C3380CC4-5D6E-409C-BE32-E72D297353CC}">
              <c16:uniqueId val="{00000012-740C-47B8-ACBF-0FE496F09BDC}"/>
            </c:ext>
          </c:extLst>
        </c:ser>
        <c:dLbls>
          <c:showLegendKey val="0"/>
          <c:showVal val="0"/>
          <c:showCatName val="0"/>
          <c:showSerName val="0"/>
          <c:showPercent val="0"/>
          <c:showBubbleSize val="0"/>
        </c:dLbls>
        <c:smooth val="0"/>
        <c:axId val="1544316304"/>
        <c:axId val="653728048"/>
        <c:extLst>
          <c:ext xmlns:c15="http://schemas.microsoft.com/office/drawing/2012/chart" uri="{02D57815-91ED-43cb-92C2-25804820EDAC}">
            <c15:filteredLineSeries>
              <c15:ser>
                <c:idx val="0"/>
                <c:order val="0"/>
                <c:tx>
                  <c:strRef>
                    <c:extLst>
                      <c:ext uri="{02D57815-91ED-43cb-92C2-25804820EDAC}">
                        <c15:formulaRef>
                          <c15:sqref>Sheet1!$A$53</c15:sqref>
                        </c15:formulaRef>
                      </c:ext>
                    </c:extLst>
                    <c:strCache>
                      <c:ptCount val="1"/>
                      <c:pt idx="0">
                        <c:v>USA</c:v>
                      </c:pt>
                    </c:strCache>
                  </c:strRef>
                </c:tx>
                <c:spPr>
                  <a:ln w="28575" cap="rnd">
                    <a:solidFill>
                      <a:schemeClr val="accent1"/>
                    </a:solidFill>
                    <a:round/>
                  </a:ln>
                  <a:effectLst/>
                </c:spPr>
                <c:marker>
                  <c:symbol val="none"/>
                </c:marker>
                <c:cat>
                  <c:numRef>
                    <c:extLst>
                      <c:ext uri="{02D57815-91ED-43cb-92C2-25804820EDAC}">
                        <c15:formulaRef>
                          <c15:sqref>Sheet1!$B$53:$K$53</c15:sqref>
                        </c15:formulaRef>
                      </c:ext>
                    </c:extLst>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cat>
                <c:val>
                  <c:numRef>
                    <c:extLst>
                      <c:ext uri="{02D57815-91ED-43cb-92C2-25804820EDAC}">
                        <c15:formulaRef>
                          <c15:sqref>Sheet1!$B$53:$K$53</c15:sqref>
                        </c15:formulaRef>
                      </c:ext>
                    </c:extLst>
                    <c:numCache>
                      <c:formatCode>General</c:formatCode>
                      <c:ptCount val="10"/>
                      <c:pt idx="0">
                        <c:v>2009</c:v>
                      </c:pt>
                      <c:pt idx="1">
                        <c:v>2010</c:v>
                      </c:pt>
                      <c:pt idx="2">
                        <c:v>2011</c:v>
                      </c:pt>
                      <c:pt idx="3">
                        <c:v>2012</c:v>
                      </c:pt>
                      <c:pt idx="4">
                        <c:v>2013</c:v>
                      </c:pt>
                      <c:pt idx="5">
                        <c:v>2014</c:v>
                      </c:pt>
                      <c:pt idx="6">
                        <c:v>2015</c:v>
                      </c:pt>
                      <c:pt idx="7">
                        <c:v>2017</c:v>
                      </c:pt>
                      <c:pt idx="8">
                        <c:v>2018</c:v>
                      </c:pt>
                      <c:pt idx="9">
                        <c:v>2019</c:v>
                      </c:pt>
                    </c:numCache>
                  </c:numRef>
                </c:val>
                <c:smooth val="0"/>
                <c:extLst>
                  <c:ext xmlns:c16="http://schemas.microsoft.com/office/drawing/2014/chart" uri="{C3380CC4-5D6E-409C-BE32-E72D297353CC}">
                    <c16:uniqueId val="{00000027-740C-47B8-ACBF-0FE496F09BDC}"/>
                  </c:ext>
                </c:extLst>
              </c15:ser>
            </c15:filteredLineSeries>
          </c:ext>
        </c:extLst>
      </c:lineChart>
      <c:catAx>
        <c:axId val="154431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653728048"/>
        <c:crosses val="autoZero"/>
        <c:auto val="1"/>
        <c:lblAlgn val="ctr"/>
        <c:lblOffset val="100"/>
        <c:noMultiLvlLbl val="0"/>
      </c:catAx>
      <c:valAx>
        <c:axId val="65372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1544316304"/>
        <c:crosses val="autoZero"/>
        <c:crossBetween val="between"/>
      </c:valAx>
      <c:spPr>
        <a:noFill/>
        <a:ln>
          <a:noFill/>
        </a:ln>
        <a:effectLst/>
      </c:spPr>
    </c:plotArea>
    <c:legend>
      <c:legendPos val="r"/>
      <c:layout>
        <c:manualLayout>
          <c:xMode val="edge"/>
          <c:yMode val="edge"/>
          <c:x val="0.83189775028121482"/>
          <c:y val="0.34444062873171538"/>
          <c:w val="0.1597743123222008"/>
          <c:h val="0.25588084940992661"/>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25334333208348E-2"/>
          <c:y val="3.0031560009484554E-2"/>
          <c:w val="0.9148138982627172"/>
          <c:h val="0.75733317167454217"/>
        </c:manualLayout>
      </c:layout>
      <c:lineChart>
        <c:grouping val="standard"/>
        <c:varyColors val="0"/>
        <c:ser>
          <c:idx val="0"/>
          <c:order val="0"/>
          <c:tx>
            <c:v>China Policy Response</c:v>
          </c:tx>
          <c:spPr>
            <a:ln w="19050"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none"/>
          </c:marker>
          <c:cat>
            <c:numRef>
              <c:f>'US-China'!$C$2:$NG$2</c:f>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f>'US-China'!$C$127:$MZ$127</c:f>
              <c:numCache>
                <c:formatCode>General</c:formatCode>
                <c:ptCount val="362"/>
                <c:pt idx="0">
                  <c:v>44.91</c:v>
                </c:pt>
                <c:pt idx="1">
                  <c:v>44.91</c:v>
                </c:pt>
                <c:pt idx="2">
                  <c:v>47.69</c:v>
                </c:pt>
                <c:pt idx="3">
                  <c:v>69.91</c:v>
                </c:pt>
                <c:pt idx="4">
                  <c:v>69.91</c:v>
                </c:pt>
                <c:pt idx="5">
                  <c:v>69.91</c:v>
                </c:pt>
                <c:pt idx="6">
                  <c:v>69.91</c:v>
                </c:pt>
                <c:pt idx="7">
                  <c:v>69.91</c:v>
                </c:pt>
                <c:pt idx="8">
                  <c:v>69.91</c:v>
                </c:pt>
                <c:pt idx="9">
                  <c:v>77.31</c:v>
                </c:pt>
                <c:pt idx="10">
                  <c:v>77.31</c:v>
                </c:pt>
                <c:pt idx="11">
                  <c:v>77.31</c:v>
                </c:pt>
                <c:pt idx="12">
                  <c:v>77.31</c:v>
                </c:pt>
                <c:pt idx="13">
                  <c:v>77.31</c:v>
                </c:pt>
                <c:pt idx="14">
                  <c:v>77.31</c:v>
                </c:pt>
                <c:pt idx="15">
                  <c:v>77.31</c:v>
                </c:pt>
                <c:pt idx="16">
                  <c:v>77.31</c:v>
                </c:pt>
                <c:pt idx="17">
                  <c:v>77.31</c:v>
                </c:pt>
                <c:pt idx="18">
                  <c:v>75.459999999999994</c:v>
                </c:pt>
                <c:pt idx="19">
                  <c:v>75.459999999999994</c:v>
                </c:pt>
                <c:pt idx="20">
                  <c:v>75.459999999999994</c:v>
                </c:pt>
                <c:pt idx="21">
                  <c:v>75.459999999999994</c:v>
                </c:pt>
                <c:pt idx="22">
                  <c:v>75.459999999999994</c:v>
                </c:pt>
                <c:pt idx="23">
                  <c:v>75.459999999999994</c:v>
                </c:pt>
                <c:pt idx="24">
                  <c:v>75.459999999999994</c:v>
                </c:pt>
                <c:pt idx="25">
                  <c:v>75.459999999999994</c:v>
                </c:pt>
                <c:pt idx="26">
                  <c:v>75.459999999999994</c:v>
                </c:pt>
                <c:pt idx="27">
                  <c:v>75.459999999999994</c:v>
                </c:pt>
                <c:pt idx="28">
                  <c:v>75.459999999999994</c:v>
                </c:pt>
                <c:pt idx="29">
                  <c:v>75.459999999999994</c:v>
                </c:pt>
                <c:pt idx="30">
                  <c:v>75.459999999999994</c:v>
                </c:pt>
                <c:pt idx="31">
                  <c:v>75.459999999999994</c:v>
                </c:pt>
                <c:pt idx="32">
                  <c:v>75.459999999999994</c:v>
                </c:pt>
                <c:pt idx="33">
                  <c:v>81.02</c:v>
                </c:pt>
                <c:pt idx="34">
                  <c:v>81.02</c:v>
                </c:pt>
                <c:pt idx="35">
                  <c:v>81.02</c:v>
                </c:pt>
                <c:pt idx="36">
                  <c:v>81.02</c:v>
                </c:pt>
                <c:pt idx="37">
                  <c:v>81.02</c:v>
                </c:pt>
                <c:pt idx="38">
                  <c:v>81.02</c:v>
                </c:pt>
                <c:pt idx="39">
                  <c:v>81.02</c:v>
                </c:pt>
                <c:pt idx="40">
                  <c:v>81.02</c:v>
                </c:pt>
                <c:pt idx="41">
                  <c:v>81.02</c:v>
                </c:pt>
                <c:pt idx="42">
                  <c:v>81.02</c:v>
                </c:pt>
                <c:pt idx="43">
                  <c:v>81.02</c:v>
                </c:pt>
                <c:pt idx="44">
                  <c:v>81.02</c:v>
                </c:pt>
                <c:pt idx="45">
                  <c:v>81.02</c:v>
                </c:pt>
                <c:pt idx="46">
                  <c:v>81.02</c:v>
                </c:pt>
                <c:pt idx="47">
                  <c:v>81.02</c:v>
                </c:pt>
                <c:pt idx="48">
                  <c:v>81.02</c:v>
                </c:pt>
                <c:pt idx="49">
                  <c:v>81.02</c:v>
                </c:pt>
                <c:pt idx="50">
                  <c:v>81.02</c:v>
                </c:pt>
                <c:pt idx="51">
                  <c:v>81.02</c:v>
                </c:pt>
                <c:pt idx="52">
                  <c:v>81.02</c:v>
                </c:pt>
                <c:pt idx="53">
                  <c:v>79.17</c:v>
                </c:pt>
                <c:pt idx="54">
                  <c:v>79.17</c:v>
                </c:pt>
                <c:pt idx="55">
                  <c:v>79.17</c:v>
                </c:pt>
                <c:pt idx="56">
                  <c:v>79.17</c:v>
                </c:pt>
                <c:pt idx="57">
                  <c:v>79.17</c:v>
                </c:pt>
                <c:pt idx="58">
                  <c:v>79.17</c:v>
                </c:pt>
                <c:pt idx="59">
                  <c:v>79.17</c:v>
                </c:pt>
                <c:pt idx="60">
                  <c:v>79.17</c:v>
                </c:pt>
                <c:pt idx="61">
                  <c:v>79.17</c:v>
                </c:pt>
                <c:pt idx="62">
                  <c:v>79.17</c:v>
                </c:pt>
                <c:pt idx="63">
                  <c:v>81.94</c:v>
                </c:pt>
                <c:pt idx="64">
                  <c:v>81.94</c:v>
                </c:pt>
                <c:pt idx="65">
                  <c:v>73.61</c:v>
                </c:pt>
                <c:pt idx="66">
                  <c:v>73.61</c:v>
                </c:pt>
                <c:pt idx="67">
                  <c:v>73.61</c:v>
                </c:pt>
                <c:pt idx="68">
                  <c:v>73.61</c:v>
                </c:pt>
                <c:pt idx="69">
                  <c:v>73.61</c:v>
                </c:pt>
                <c:pt idx="70">
                  <c:v>73.61</c:v>
                </c:pt>
                <c:pt idx="71">
                  <c:v>69.91</c:v>
                </c:pt>
                <c:pt idx="72">
                  <c:v>69.91</c:v>
                </c:pt>
                <c:pt idx="73">
                  <c:v>69.91</c:v>
                </c:pt>
                <c:pt idx="74">
                  <c:v>69.91</c:v>
                </c:pt>
                <c:pt idx="75">
                  <c:v>69.91</c:v>
                </c:pt>
                <c:pt idx="76">
                  <c:v>56.94</c:v>
                </c:pt>
                <c:pt idx="77">
                  <c:v>56.94</c:v>
                </c:pt>
                <c:pt idx="78">
                  <c:v>56.94</c:v>
                </c:pt>
                <c:pt idx="79">
                  <c:v>56.94</c:v>
                </c:pt>
                <c:pt idx="80">
                  <c:v>56.94</c:v>
                </c:pt>
                <c:pt idx="81">
                  <c:v>56.94</c:v>
                </c:pt>
                <c:pt idx="82">
                  <c:v>56.94</c:v>
                </c:pt>
                <c:pt idx="83">
                  <c:v>56.94</c:v>
                </c:pt>
                <c:pt idx="84">
                  <c:v>56.94</c:v>
                </c:pt>
                <c:pt idx="85">
                  <c:v>56.94</c:v>
                </c:pt>
                <c:pt idx="86">
                  <c:v>56.94</c:v>
                </c:pt>
                <c:pt idx="87">
                  <c:v>56.94</c:v>
                </c:pt>
                <c:pt idx="88">
                  <c:v>56.94</c:v>
                </c:pt>
                <c:pt idx="89">
                  <c:v>56.94</c:v>
                </c:pt>
                <c:pt idx="90">
                  <c:v>56.94</c:v>
                </c:pt>
                <c:pt idx="91">
                  <c:v>56.94</c:v>
                </c:pt>
                <c:pt idx="92">
                  <c:v>56.94</c:v>
                </c:pt>
                <c:pt idx="93">
                  <c:v>56.94</c:v>
                </c:pt>
                <c:pt idx="94">
                  <c:v>56.94</c:v>
                </c:pt>
                <c:pt idx="95">
                  <c:v>56.94</c:v>
                </c:pt>
                <c:pt idx="96">
                  <c:v>56.94</c:v>
                </c:pt>
                <c:pt idx="97">
                  <c:v>56.94</c:v>
                </c:pt>
                <c:pt idx="98">
                  <c:v>56.94</c:v>
                </c:pt>
                <c:pt idx="99">
                  <c:v>56.94</c:v>
                </c:pt>
                <c:pt idx="100">
                  <c:v>56.94</c:v>
                </c:pt>
                <c:pt idx="101">
                  <c:v>56.94</c:v>
                </c:pt>
                <c:pt idx="102">
                  <c:v>56.94</c:v>
                </c:pt>
                <c:pt idx="103">
                  <c:v>56.94</c:v>
                </c:pt>
                <c:pt idx="104">
                  <c:v>56.94</c:v>
                </c:pt>
                <c:pt idx="105">
                  <c:v>56.94</c:v>
                </c:pt>
                <c:pt idx="106">
                  <c:v>56.94</c:v>
                </c:pt>
                <c:pt idx="107">
                  <c:v>56.94</c:v>
                </c:pt>
                <c:pt idx="108">
                  <c:v>81.94</c:v>
                </c:pt>
                <c:pt idx="109">
                  <c:v>81.94</c:v>
                </c:pt>
                <c:pt idx="110">
                  <c:v>81.94</c:v>
                </c:pt>
                <c:pt idx="111">
                  <c:v>81.94</c:v>
                </c:pt>
                <c:pt idx="112">
                  <c:v>81.94</c:v>
                </c:pt>
                <c:pt idx="113">
                  <c:v>81.94</c:v>
                </c:pt>
                <c:pt idx="114">
                  <c:v>81.94</c:v>
                </c:pt>
                <c:pt idx="115">
                  <c:v>81.94</c:v>
                </c:pt>
                <c:pt idx="116">
                  <c:v>81.94</c:v>
                </c:pt>
                <c:pt idx="117">
                  <c:v>81.94</c:v>
                </c:pt>
                <c:pt idx="118">
                  <c:v>81.94</c:v>
                </c:pt>
                <c:pt idx="119">
                  <c:v>81.94</c:v>
                </c:pt>
                <c:pt idx="120">
                  <c:v>81.94</c:v>
                </c:pt>
                <c:pt idx="121">
                  <c:v>81.94</c:v>
                </c:pt>
                <c:pt idx="122">
                  <c:v>81.94</c:v>
                </c:pt>
                <c:pt idx="123">
                  <c:v>81.94</c:v>
                </c:pt>
                <c:pt idx="124">
                  <c:v>81.94</c:v>
                </c:pt>
                <c:pt idx="125">
                  <c:v>81.94</c:v>
                </c:pt>
                <c:pt idx="126">
                  <c:v>81.94</c:v>
                </c:pt>
                <c:pt idx="127">
                  <c:v>81.94</c:v>
                </c:pt>
                <c:pt idx="128">
                  <c:v>81.94</c:v>
                </c:pt>
                <c:pt idx="129">
                  <c:v>81.94</c:v>
                </c:pt>
                <c:pt idx="130">
                  <c:v>81.94</c:v>
                </c:pt>
                <c:pt idx="131">
                  <c:v>81.94</c:v>
                </c:pt>
                <c:pt idx="132">
                  <c:v>78.239999999999995</c:v>
                </c:pt>
                <c:pt idx="133">
                  <c:v>78.239999999999995</c:v>
                </c:pt>
                <c:pt idx="134">
                  <c:v>78.239999999999995</c:v>
                </c:pt>
                <c:pt idx="135">
                  <c:v>78.239999999999995</c:v>
                </c:pt>
                <c:pt idx="136">
                  <c:v>78.239999999999995</c:v>
                </c:pt>
                <c:pt idx="137">
                  <c:v>78.239999999999995</c:v>
                </c:pt>
                <c:pt idx="138">
                  <c:v>78.239999999999995</c:v>
                </c:pt>
                <c:pt idx="139">
                  <c:v>78.239999999999995</c:v>
                </c:pt>
                <c:pt idx="140">
                  <c:v>78.239999999999995</c:v>
                </c:pt>
                <c:pt idx="141">
                  <c:v>78.239999999999995</c:v>
                </c:pt>
                <c:pt idx="142">
                  <c:v>78.239999999999995</c:v>
                </c:pt>
                <c:pt idx="143">
                  <c:v>78.239999999999995</c:v>
                </c:pt>
                <c:pt idx="144">
                  <c:v>78.239999999999995</c:v>
                </c:pt>
                <c:pt idx="145">
                  <c:v>78.239999999999995</c:v>
                </c:pt>
                <c:pt idx="146">
                  <c:v>78.239999999999995</c:v>
                </c:pt>
                <c:pt idx="147">
                  <c:v>78.239999999999995</c:v>
                </c:pt>
                <c:pt idx="148">
                  <c:v>78.239999999999995</c:v>
                </c:pt>
                <c:pt idx="149">
                  <c:v>78.239999999999995</c:v>
                </c:pt>
                <c:pt idx="150">
                  <c:v>78.239999999999995</c:v>
                </c:pt>
                <c:pt idx="151">
                  <c:v>78.239999999999995</c:v>
                </c:pt>
                <c:pt idx="152">
                  <c:v>78.239999999999995</c:v>
                </c:pt>
                <c:pt idx="153">
                  <c:v>78.239999999999995</c:v>
                </c:pt>
                <c:pt idx="154">
                  <c:v>78.239999999999995</c:v>
                </c:pt>
                <c:pt idx="155">
                  <c:v>78.239999999999995</c:v>
                </c:pt>
                <c:pt idx="156">
                  <c:v>78.239999999999995</c:v>
                </c:pt>
                <c:pt idx="157">
                  <c:v>78.239999999999995</c:v>
                </c:pt>
                <c:pt idx="158">
                  <c:v>78.239999999999995</c:v>
                </c:pt>
                <c:pt idx="159">
                  <c:v>78.239999999999995</c:v>
                </c:pt>
                <c:pt idx="160">
                  <c:v>78.239999999999995</c:v>
                </c:pt>
                <c:pt idx="161">
                  <c:v>78.239999999999995</c:v>
                </c:pt>
                <c:pt idx="162">
                  <c:v>78.239999999999995</c:v>
                </c:pt>
                <c:pt idx="163">
                  <c:v>78.239999999999995</c:v>
                </c:pt>
                <c:pt idx="164">
                  <c:v>78.239999999999995</c:v>
                </c:pt>
                <c:pt idx="165">
                  <c:v>78.239999999999995</c:v>
                </c:pt>
                <c:pt idx="166">
                  <c:v>78.239999999999995</c:v>
                </c:pt>
                <c:pt idx="167">
                  <c:v>78.239999999999995</c:v>
                </c:pt>
                <c:pt idx="168">
                  <c:v>78.239999999999995</c:v>
                </c:pt>
                <c:pt idx="169">
                  <c:v>78.239999999999995</c:v>
                </c:pt>
                <c:pt idx="170">
                  <c:v>78.239999999999995</c:v>
                </c:pt>
                <c:pt idx="171">
                  <c:v>78.239999999999995</c:v>
                </c:pt>
                <c:pt idx="172">
                  <c:v>78.239999999999995</c:v>
                </c:pt>
                <c:pt idx="173">
                  <c:v>78.239999999999995</c:v>
                </c:pt>
                <c:pt idx="174">
                  <c:v>78.239999999999995</c:v>
                </c:pt>
                <c:pt idx="175">
                  <c:v>78.239999999999995</c:v>
                </c:pt>
                <c:pt idx="176">
                  <c:v>78.239999999999995</c:v>
                </c:pt>
                <c:pt idx="177">
                  <c:v>78.239999999999995</c:v>
                </c:pt>
                <c:pt idx="178">
                  <c:v>78.239999999999995</c:v>
                </c:pt>
                <c:pt idx="179">
                  <c:v>78.239999999999995</c:v>
                </c:pt>
                <c:pt idx="180">
                  <c:v>78.239999999999995</c:v>
                </c:pt>
                <c:pt idx="181">
                  <c:v>78.239999999999995</c:v>
                </c:pt>
                <c:pt idx="182">
                  <c:v>78.239999999999995</c:v>
                </c:pt>
                <c:pt idx="183">
                  <c:v>78.239999999999995</c:v>
                </c:pt>
                <c:pt idx="184">
                  <c:v>78.239999999999995</c:v>
                </c:pt>
                <c:pt idx="185">
                  <c:v>78.239999999999995</c:v>
                </c:pt>
                <c:pt idx="186">
                  <c:v>78.239999999999995</c:v>
                </c:pt>
                <c:pt idx="187">
                  <c:v>78.239999999999995</c:v>
                </c:pt>
                <c:pt idx="188">
                  <c:v>78.239999999999995</c:v>
                </c:pt>
                <c:pt idx="189">
                  <c:v>78.239999999999995</c:v>
                </c:pt>
                <c:pt idx="190">
                  <c:v>78.239999999999995</c:v>
                </c:pt>
                <c:pt idx="191">
                  <c:v>78.239999999999995</c:v>
                </c:pt>
                <c:pt idx="192">
                  <c:v>78.239999999999995</c:v>
                </c:pt>
                <c:pt idx="193">
                  <c:v>78.239999999999995</c:v>
                </c:pt>
                <c:pt idx="194">
                  <c:v>78.239999999999995</c:v>
                </c:pt>
                <c:pt idx="195">
                  <c:v>78.239999999999995</c:v>
                </c:pt>
                <c:pt idx="196">
                  <c:v>78.239999999999995</c:v>
                </c:pt>
                <c:pt idx="197">
                  <c:v>78.239999999999995</c:v>
                </c:pt>
                <c:pt idx="198">
                  <c:v>78.239999999999995</c:v>
                </c:pt>
                <c:pt idx="199">
                  <c:v>78.239999999999995</c:v>
                </c:pt>
                <c:pt idx="200">
                  <c:v>78.239999999999995</c:v>
                </c:pt>
                <c:pt idx="201">
                  <c:v>78.239999999999995</c:v>
                </c:pt>
                <c:pt idx="202">
                  <c:v>78.239999999999995</c:v>
                </c:pt>
                <c:pt idx="203">
                  <c:v>78.239999999999995</c:v>
                </c:pt>
                <c:pt idx="204">
                  <c:v>78.239999999999995</c:v>
                </c:pt>
                <c:pt idx="205">
                  <c:v>78.239999999999995</c:v>
                </c:pt>
                <c:pt idx="206">
                  <c:v>78.239999999999995</c:v>
                </c:pt>
                <c:pt idx="207">
                  <c:v>78.239999999999995</c:v>
                </c:pt>
                <c:pt idx="208">
                  <c:v>78.239999999999995</c:v>
                </c:pt>
                <c:pt idx="209">
                  <c:v>78.239999999999995</c:v>
                </c:pt>
                <c:pt idx="210">
                  <c:v>78.239999999999995</c:v>
                </c:pt>
                <c:pt idx="211">
                  <c:v>78.239999999999995</c:v>
                </c:pt>
                <c:pt idx="212">
                  <c:v>78.239999999999995</c:v>
                </c:pt>
                <c:pt idx="213">
                  <c:v>78.239999999999995</c:v>
                </c:pt>
                <c:pt idx="214">
                  <c:v>78.239999999999995</c:v>
                </c:pt>
                <c:pt idx="215">
                  <c:v>78.239999999999995</c:v>
                </c:pt>
                <c:pt idx="216">
                  <c:v>78.239999999999995</c:v>
                </c:pt>
                <c:pt idx="217">
                  <c:v>78.239999999999995</c:v>
                </c:pt>
                <c:pt idx="218">
                  <c:v>78.239999999999995</c:v>
                </c:pt>
                <c:pt idx="219">
                  <c:v>78.239999999999995</c:v>
                </c:pt>
                <c:pt idx="220">
                  <c:v>78.239999999999995</c:v>
                </c:pt>
                <c:pt idx="221">
                  <c:v>78.239999999999995</c:v>
                </c:pt>
                <c:pt idx="222">
                  <c:v>78.239999999999995</c:v>
                </c:pt>
                <c:pt idx="223">
                  <c:v>55.09</c:v>
                </c:pt>
                <c:pt idx="224">
                  <c:v>55.09</c:v>
                </c:pt>
                <c:pt idx="225">
                  <c:v>46.76</c:v>
                </c:pt>
                <c:pt idx="226">
                  <c:v>46.76</c:v>
                </c:pt>
                <c:pt idx="227">
                  <c:v>46.76</c:v>
                </c:pt>
                <c:pt idx="228">
                  <c:v>46.76</c:v>
                </c:pt>
                <c:pt idx="229">
                  <c:v>46.76</c:v>
                </c:pt>
                <c:pt idx="230">
                  <c:v>46.76</c:v>
                </c:pt>
                <c:pt idx="231">
                  <c:v>46.76</c:v>
                </c:pt>
                <c:pt idx="232">
                  <c:v>46.76</c:v>
                </c:pt>
                <c:pt idx="233">
                  <c:v>46.76</c:v>
                </c:pt>
                <c:pt idx="234">
                  <c:v>46.76</c:v>
                </c:pt>
                <c:pt idx="235">
                  <c:v>46.76</c:v>
                </c:pt>
                <c:pt idx="236">
                  <c:v>81.94</c:v>
                </c:pt>
                <c:pt idx="237">
                  <c:v>81.94</c:v>
                </c:pt>
                <c:pt idx="238">
                  <c:v>81.94</c:v>
                </c:pt>
                <c:pt idx="239">
                  <c:v>81.94</c:v>
                </c:pt>
                <c:pt idx="240">
                  <c:v>81.94</c:v>
                </c:pt>
                <c:pt idx="241">
                  <c:v>81.94</c:v>
                </c:pt>
                <c:pt idx="242">
                  <c:v>75.459999999999994</c:v>
                </c:pt>
                <c:pt idx="243">
                  <c:v>71.760000000000005</c:v>
                </c:pt>
                <c:pt idx="244">
                  <c:v>63.43</c:v>
                </c:pt>
                <c:pt idx="245">
                  <c:v>63.43</c:v>
                </c:pt>
                <c:pt idx="246">
                  <c:v>63.43</c:v>
                </c:pt>
                <c:pt idx="247">
                  <c:v>54.17</c:v>
                </c:pt>
                <c:pt idx="248">
                  <c:v>54.17</c:v>
                </c:pt>
                <c:pt idx="249">
                  <c:v>54.17</c:v>
                </c:pt>
                <c:pt idx="250">
                  <c:v>54.17</c:v>
                </c:pt>
                <c:pt idx="251">
                  <c:v>54.17</c:v>
                </c:pt>
                <c:pt idx="252">
                  <c:v>54.17</c:v>
                </c:pt>
                <c:pt idx="253">
                  <c:v>54.17</c:v>
                </c:pt>
                <c:pt idx="254">
                  <c:v>54.17</c:v>
                </c:pt>
                <c:pt idx="255">
                  <c:v>54.17</c:v>
                </c:pt>
                <c:pt idx="256">
                  <c:v>54.17</c:v>
                </c:pt>
                <c:pt idx="257">
                  <c:v>54.17</c:v>
                </c:pt>
                <c:pt idx="258">
                  <c:v>54.17</c:v>
                </c:pt>
                <c:pt idx="259">
                  <c:v>54.17</c:v>
                </c:pt>
                <c:pt idx="260">
                  <c:v>54.17</c:v>
                </c:pt>
                <c:pt idx="261">
                  <c:v>52.31</c:v>
                </c:pt>
                <c:pt idx="262">
                  <c:v>52.31</c:v>
                </c:pt>
                <c:pt idx="263">
                  <c:v>61.57</c:v>
                </c:pt>
                <c:pt idx="264">
                  <c:v>61.57</c:v>
                </c:pt>
                <c:pt idx="265">
                  <c:v>61.57</c:v>
                </c:pt>
                <c:pt idx="266">
                  <c:v>61.57</c:v>
                </c:pt>
                <c:pt idx="267">
                  <c:v>61.57</c:v>
                </c:pt>
                <c:pt idx="268">
                  <c:v>61.57</c:v>
                </c:pt>
                <c:pt idx="269">
                  <c:v>61.57</c:v>
                </c:pt>
                <c:pt idx="270">
                  <c:v>61.57</c:v>
                </c:pt>
                <c:pt idx="271">
                  <c:v>61.57</c:v>
                </c:pt>
                <c:pt idx="272">
                  <c:v>61.57</c:v>
                </c:pt>
                <c:pt idx="273">
                  <c:v>61.57</c:v>
                </c:pt>
                <c:pt idx="274">
                  <c:v>61.57</c:v>
                </c:pt>
                <c:pt idx="275">
                  <c:v>81.94</c:v>
                </c:pt>
                <c:pt idx="276">
                  <c:v>81.94</c:v>
                </c:pt>
                <c:pt idx="277">
                  <c:v>81.94</c:v>
                </c:pt>
                <c:pt idx="278">
                  <c:v>81.94</c:v>
                </c:pt>
                <c:pt idx="279">
                  <c:v>81.94</c:v>
                </c:pt>
                <c:pt idx="280">
                  <c:v>81.94</c:v>
                </c:pt>
                <c:pt idx="281">
                  <c:v>68.98</c:v>
                </c:pt>
                <c:pt idx="282">
                  <c:v>63.43</c:v>
                </c:pt>
                <c:pt idx="283">
                  <c:v>63.43</c:v>
                </c:pt>
                <c:pt idx="284">
                  <c:v>63.43</c:v>
                </c:pt>
                <c:pt idx="285">
                  <c:v>63.43</c:v>
                </c:pt>
                <c:pt idx="286">
                  <c:v>63.43</c:v>
                </c:pt>
                <c:pt idx="287">
                  <c:v>63.43</c:v>
                </c:pt>
                <c:pt idx="288">
                  <c:v>63.43</c:v>
                </c:pt>
                <c:pt idx="289">
                  <c:v>63.43</c:v>
                </c:pt>
                <c:pt idx="290">
                  <c:v>63.43</c:v>
                </c:pt>
                <c:pt idx="291">
                  <c:v>63.43</c:v>
                </c:pt>
                <c:pt idx="292">
                  <c:v>63.43</c:v>
                </c:pt>
                <c:pt idx="293">
                  <c:v>63.43</c:v>
                </c:pt>
                <c:pt idx="294">
                  <c:v>63.43</c:v>
                </c:pt>
                <c:pt idx="295">
                  <c:v>63.43</c:v>
                </c:pt>
                <c:pt idx="296">
                  <c:v>63.43</c:v>
                </c:pt>
                <c:pt idx="297">
                  <c:v>63.43</c:v>
                </c:pt>
                <c:pt idx="298">
                  <c:v>63.43</c:v>
                </c:pt>
                <c:pt idx="299">
                  <c:v>63.43</c:v>
                </c:pt>
                <c:pt idx="300">
                  <c:v>63.43</c:v>
                </c:pt>
                <c:pt idx="301">
                  <c:v>63.43</c:v>
                </c:pt>
                <c:pt idx="302">
                  <c:v>76.39</c:v>
                </c:pt>
                <c:pt idx="303">
                  <c:v>76.39</c:v>
                </c:pt>
                <c:pt idx="304">
                  <c:v>76.39</c:v>
                </c:pt>
                <c:pt idx="305">
                  <c:v>76.39</c:v>
                </c:pt>
                <c:pt idx="306">
                  <c:v>81.94</c:v>
                </c:pt>
                <c:pt idx="307">
                  <c:v>81.94</c:v>
                </c:pt>
                <c:pt idx="308">
                  <c:v>81.94</c:v>
                </c:pt>
                <c:pt idx="309">
                  <c:v>81.94</c:v>
                </c:pt>
                <c:pt idx="310">
                  <c:v>81.94</c:v>
                </c:pt>
                <c:pt idx="311">
                  <c:v>81.94</c:v>
                </c:pt>
                <c:pt idx="312">
                  <c:v>81.94</c:v>
                </c:pt>
                <c:pt idx="313">
                  <c:v>81.94</c:v>
                </c:pt>
                <c:pt idx="314">
                  <c:v>81.94</c:v>
                </c:pt>
                <c:pt idx="315">
                  <c:v>81.94</c:v>
                </c:pt>
                <c:pt idx="316">
                  <c:v>81.94</c:v>
                </c:pt>
                <c:pt idx="317">
                  <c:v>81.94</c:v>
                </c:pt>
                <c:pt idx="318">
                  <c:v>81.94</c:v>
                </c:pt>
                <c:pt idx="319">
                  <c:v>81.94</c:v>
                </c:pt>
                <c:pt idx="320">
                  <c:v>78.239999999999995</c:v>
                </c:pt>
                <c:pt idx="321">
                  <c:v>78.239999999999995</c:v>
                </c:pt>
                <c:pt idx="322">
                  <c:v>78.239999999999995</c:v>
                </c:pt>
                <c:pt idx="323">
                  <c:v>78.239999999999995</c:v>
                </c:pt>
                <c:pt idx="324">
                  <c:v>78.239999999999995</c:v>
                </c:pt>
                <c:pt idx="325">
                  <c:v>78.239999999999995</c:v>
                </c:pt>
                <c:pt idx="326">
                  <c:v>78.239999999999995</c:v>
                </c:pt>
                <c:pt idx="327">
                  <c:v>78.239999999999995</c:v>
                </c:pt>
                <c:pt idx="328">
                  <c:v>78.239999999999995</c:v>
                </c:pt>
                <c:pt idx="329">
                  <c:v>78.239999999999995</c:v>
                </c:pt>
                <c:pt idx="330">
                  <c:v>78.239999999999995</c:v>
                </c:pt>
                <c:pt idx="331">
                  <c:v>78.239999999999995</c:v>
                </c:pt>
                <c:pt idx="332">
                  <c:v>78.239999999999995</c:v>
                </c:pt>
                <c:pt idx="333">
                  <c:v>78.239999999999995</c:v>
                </c:pt>
                <c:pt idx="334">
                  <c:v>78.239999999999995</c:v>
                </c:pt>
                <c:pt idx="335">
                  <c:v>78.239999999999995</c:v>
                </c:pt>
                <c:pt idx="336">
                  <c:v>78.239999999999995</c:v>
                </c:pt>
                <c:pt idx="337">
                  <c:v>78.239999999999995</c:v>
                </c:pt>
                <c:pt idx="338">
                  <c:v>78.239999999999995</c:v>
                </c:pt>
                <c:pt idx="339">
                  <c:v>78.239999999999995</c:v>
                </c:pt>
                <c:pt idx="340">
                  <c:v>78.239999999999995</c:v>
                </c:pt>
                <c:pt idx="341">
                  <c:v>78.239999999999995</c:v>
                </c:pt>
                <c:pt idx="342">
                  <c:v>78.239999999999995</c:v>
                </c:pt>
                <c:pt idx="343">
                  <c:v>78.239999999999995</c:v>
                </c:pt>
                <c:pt idx="344">
                  <c:v>78.239999999999995</c:v>
                </c:pt>
                <c:pt idx="345">
                  <c:v>78.239999999999995</c:v>
                </c:pt>
                <c:pt idx="346">
                  <c:v>78.239999999999995</c:v>
                </c:pt>
                <c:pt idx="347">
                  <c:v>78.239999999999995</c:v>
                </c:pt>
                <c:pt idx="348">
                  <c:v>78.239999999999995</c:v>
                </c:pt>
                <c:pt idx="349">
                  <c:v>78.239999999999995</c:v>
                </c:pt>
                <c:pt idx="350">
                  <c:v>78.239999999999995</c:v>
                </c:pt>
                <c:pt idx="351">
                  <c:v>78.239999999999995</c:v>
                </c:pt>
                <c:pt idx="352">
                  <c:v>78.239999999999995</c:v>
                </c:pt>
                <c:pt idx="353">
                  <c:v>78.239999999999995</c:v>
                </c:pt>
                <c:pt idx="354">
                  <c:v>78.239999999999995</c:v>
                </c:pt>
                <c:pt idx="355">
                  <c:v>78.239999999999995</c:v>
                </c:pt>
                <c:pt idx="356">
                  <c:v>78.239999999999995</c:v>
                </c:pt>
                <c:pt idx="357">
                  <c:v>78.239999999999995</c:v>
                </c:pt>
                <c:pt idx="358">
                  <c:v>78.239999999999995</c:v>
                </c:pt>
                <c:pt idx="359">
                  <c:v>78.239999999999995</c:v>
                </c:pt>
                <c:pt idx="360">
                  <c:v>78.239999999999995</c:v>
                </c:pt>
                <c:pt idx="361">
                  <c:v>78.239999999999995</c:v>
                </c:pt>
              </c:numCache>
            </c:numRef>
          </c:val>
          <c:smooth val="0"/>
          <c:extLst>
            <c:ext xmlns:c16="http://schemas.microsoft.com/office/drawing/2014/chart" uri="{C3380CC4-5D6E-409C-BE32-E72D297353CC}">
              <c16:uniqueId val="{00000000-90F0-4D0D-9D63-CE22279D4EFC}"/>
            </c:ext>
          </c:extLst>
        </c:ser>
        <c:ser>
          <c:idx val="1"/>
          <c:order val="1"/>
          <c:tx>
            <c:v>USA Policy Response</c:v>
          </c:tx>
          <c:spPr>
            <a:ln w="19050"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none"/>
          </c:marker>
          <c:cat>
            <c:numRef>
              <c:f>'US-China'!$C$2:$NG$2</c:f>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f>'US-China'!$C$128:$MZ$128</c:f>
              <c:numCache>
                <c:formatCode>General</c:formatCode>
                <c:ptCount val="362"/>
                <c:pt idx="0">
                  <c:v>0</c:v>
                </c:pt>
                <c:pt idx="1">
                  <c:v>0</c:v>
                </c:pt>
                <c:pt idx="2">
                  <c:v>0</c:v>
                </c:pt>
                <c:pt idx="3">
                  <c:v>0</c:v>
                </c:pt>
                <c:pt idx="4">
                  <c:v>0</c:v>
                </c:pt>
                <c:pt idx="5">
                  <c:v>0</c:v>
                </c:pt>
                <c:pt idx="6">
                  <c:v>0</c:v>
                </c:pt>
                <c:pt idx="7">
                  <c:v>0</c:v>
                </c:pt>
                <c:pt idx="8">
                  <c:v>0</c:v>
                </c:pt>
                <c:pt idx="9">
                  <c:v>0</c:v>
                </c:pt>
                <c:pt idx="10">
                  <c:v>5.56</c:v>
                </c:pt>
                <c:pt idx="11">
                  <c:v>5.56</c:v>
                </c:pt>
                <c:pt idx="12">
                  <c:v>5.56</c:v>
                </c:pt>
                <c:pt idx="13">
                  <c:v>5.56</c:v>
                </c:pt>
                <c:pt idx="14">
                  <c:v>5.56</c:v>
                </c:pt>
                <c:pt idx="15">
                  <c:v>5.56</c:v>
                </c:pt>
                <c:pt idx="16">
                  <c:v>5.56</c:v>
                </c:pt>
                <c:pt idx="17">
                  <c:v>5.56</c:v>
                </c:pt>
                <c:pt idx="18">
                  <c:v>5.56</c:v>
                </c:pt>
                <c:pt idx="19">
                  <c:v>5.56</c:v>
                </c:pt>
                <c:pt idx="20">
                  <c:v>5.56</c:v>
                </c:pt>
                <c:pt idx="21">
                  <c:v>5.56</c:v>
                </c:pt>
                <c:pt idx="22">
                  <c:v>5.56</c:v>
                </c:pt>
                <c:pt idx="23">
                  <c:v>5.56</c:v>
                </c:pt>
                <c:pt idx="24">
                  <c:v>5.56</c:v>
                </c:pt>
                <c:pt idx="25">
                  <c:v>5.56</c:v>
                </c:pt>
                <c:pt idx="26">
                  <c:v>5.56</c:v>
                </c:pt>
                <c:pt idx="27">
                  <c:v>5.56</c:v>
                </c:pt>
                <c:pt idx="28">
                  <c:v>5.56</c:v>
                </c:pt>
                <c:pt idx="29">
                  <c:v>5.56</c:v>
                </c:pt>
                <c:pt idx="30">
                  <c:v>5.56</c:v>
                </c:pt>
                <c:pt idx="31">
                  <c:v>5.56</c:v>
                </c:pt>
                <c:pt idx="32">
                  <c:v>5.56</c:v>
                </c:pt>
                <c:pt idx="33">
                  <c:v>5.56</c:v>
                </c:pt>
                <c:pt idx="34">
                  <c:v>5.56</c:v>
                </c:pt>
                <c:pt idx="35">
                  <c:v>5.56</c:v>
                </c:pt>
                <c:pt idx="36">
                  <c:v>5.56</c:v>
                </c:pt>
                <c:pt idx="37">
                  <c:v>5.56</c:v>
                </c:pt>
                <c:pt idx="38">
                  <c:v>8.33</c:v>
                </c:pt>
                <c:pt idx="39">
                  <c:v>11.11</c:v>
                </c:pt>
                <c:pt idx="40">
                  <c:v>11.11</c:v>
                </c:pt>
                <c:pt idx="41">
                  <c:v>11.11</c:v>
                </c:pt>
                <c:pt idx="42">
                  <c:v>20.37</c:v>
                </c:pt>
                <c:pt idx="43">
                  <c:v>20.37</c:v>
                </c:pt>
                <c:pt idx="44">
                  <c:v>20.37</c:v>
                </c:pt>
                <c:pt idx="45">
                  <c:v>20.37</c:v>
                </c:pt>
                <c:pt idx="46">
                  <c:v>20.37</c:v>
                </c:pt>
                <c:pt idx="47">
                  <c:v>20.37</c:v>
                </c:pt>
                <c:pt idx="48">
                  <c:v>21.76</c:v>
                </c:pt>
                <c:pt idx="49">
                  <c:v>30.09</c:v>
                </c:pt>
                <c:pt idx="50">
                  <c:v>30.09</c:v>
                </c:pt>
                <c:pt idx="51">
                  <c:v>35.65</c:v>
                </c:pt>
                <c:pt idx="52">
                  <c:v>41.2</c:v>
                </c:pt>
                <c:pt idx="53">
                  <c:v>52.31</c:v>
                </c:pt>
                <c:pt idx="54">
                  <c:v>55.09</c:v>
                </c:pt>
                <c:pt idx="55">
                  <c:v>55.09</c:v>
                </c:pt>
                <c:pt idx="56">
                  <c:v>67.13</c:v>
                </c:pt>
                <c:pt idx="57">
                  <c:v>67.13</c:v>
                </c:pt>
                <c:pt idx="58">
                  <c:v>72.69</c:v>
                </c:pt>
                <c:pt idx="59">
                  <c:v>72.69</c:v>
                </c:pt>
                <c:pt idx="60">
                  <c:v>72.69</c:v>
                </c:pt>
                <c:pt idx="61">
                  <c:v>72.69</c:v>
                </c:pt>
                <c:pt idx="62">
                  <c:v>72.69</c:v>
                </c:pt>
                <c:pt idx="63">
                  <c:v>72.69</c:v>
                </c:pt>
                <c:pt idx="64">
                  <c:v>72.69</c:v>
                </c:pt>
                <c:pt idx="65">
                  <c:v>72.69</c:v>
                </c:pt>
                <c:pt idx="66">
                  <c:v>72.69</c:v>
                </c:pt>
                <c:pt idx="67">
                  <c:v>72.69</c:v>
                </c:pt>
                <c:pt idx="68">
                  <c:v>72.69</c:v>
                </c:pt>
                <c:pt idx="69">
                  <c:v>72.69</c:v>
                </c:pt>
                <c:pt idx="70">
                  <c:v>72.69</c:v>
                </c:pt>
                <c:pt idx="71">
                  <c:v>72.69</c:v>
                </c:pt>
                <c:pt idx="72">
                  <c:v>72.69</c:v>
                </c:pt>
                <c:pt idx="73">
                  <c:v>72.69</c:v>
                </c:pt>
                <c:pt idx="74">
                  <c:v>72.69</c:v>
                </c:pt>
                <c:pt idx="75">
                  <c:v>72.69</c:v>
                </c:pt>
                <c:pt idx="76">
                  <c:v>72.69</c:v>
                </c:pt>
                <c:pt idx="77">
                  <c:v>72.69</c:v>
                </c:pt>
                <c:pt idx="78">
                  <c:v>72.69</c:v>
                </c:pt>
                <c:pt idx="79">
                  <c:v>72.69</c:v>
                </c:pt>
                <c:pt idx="80">
                  <c:v>72.69</c:v>
                </c:pt>
                <c:pt idx="81">
                  <c:v>72.69</c:v>
                </c:pt>
                <c:pt idx="82">
                  <c:v>72.69</c:v>
                </c:pt>
                <c:pt idx="83">
                  <c:v>72.69</c:v>
                </c:pt>
                <c:pt idx="84">
                  <c:v>72.69</c:v>
                </c:pt>
                <c:pt idx="85">
                  <c:v>72.69</c:v>
                </c:pt>
                <c:pt idx="86">
                  <c:v>72.69</c:v>
                </c:pt>
                <c:pt idx="87">
                  <c:v>72.69</c:v>
                </c:pt>
                <c:pt idx="88">
                  <c:v>72.69</c:v>
                </c:pt>
                <c:pt idx="89">
                  <c:v>72.69</c:v>
                </c:pt>
                <c:pt idx="90">
                  <c:v>72.69</c:v>
                </c:pt>
                <c:pt idx="91">
                  <c:v>72.69</c:v>
                </c:pt>
                <c:pt idx="92">
                  <c:v>72.69</c:v>
                </c:pt>
                <c:pt idx="93">
                  <c:v>72.69</c:v>
                </c:pt>
                <c:pt idx="94">
                  <c:v>72.69</c:v>
                </c:pt>
                <c:pt idx="95">
                  <c:v>72.69</c:v>
                </c:pt>
                <c:pt idx="96">
                  <c:v>72.69</c:v>
                </c:pt>
                <c:pt idx="97">
                  <c:v>72.69</c:v>
                </c:pt>
                <c:pt idx="98">
                  <c:v>72.69</c:v>
                </c:pt>
                <c:pt idx="99">
                  <c:v>72.69</c:v>
                </c:pt>
                <c:pt idx="100">
                  <c:v>72.69</c:v>
                </c:pt>
                <c:pt idx="101">
                  <c:v>72.69</c:v>
                </c:pt>
                <c:pt idx="102">
                  <c:v>72.69</c:v>
                </c:pt>
                <c:pt idx="103">
                  <c:v>72.69</c:v>
                </c:pt>
                <c:pt idx="104">
                  <c:v>72.69</c:v>
                </c:pt>
                <c:pt idx="105">
                  <c:v>72.69</c:v>
                </c:pt>
                <c:pt idx="106">
                  <c:v>72.69</c:v>
                </c:pt>
                <c:pt idx="107">
                  <c:v>72.69</c:v>
                </c:pt>
                <c:pt idx="108">
                  <c:v>72.69</c:v>
                </c:pt>
                <c:pt idx="109">
                  <c:v>72.69</c:v>
                </c:pt>
                <c:pt idx="110">
                  <c:v>72.69</c:v>
                </c:pt>
                <c:pt idx="111">
                  <c:v>72.69</c:v>
                </c:pt>
                <c:pt idx="112">
                  <c:v>72.69</c:v>
                </c:pt>
                <c:pt idx="113">
                  <c:v>72.69</c:v>
                </c:pt>
                <c:pt idx="114">
                  <c:v>72.69</c:v>
                </c:pt>
                <c:pt idx="115">
                  <c:v>72.69</c:v>
                </c:pt>
                <c:pt idx="116">
                  <c:v>72.69</c:v>
                </c:pt>
                <c:pt idx="117">
                  <c:v>72.69</c:v>
                </c:pt>
                <c:pt idx="118">
                  <c:v>72.69</c:v>
                </c:pt>
                <c:pt idx="119">
                  <c:v>72.69</c:v>
                </c:pt>
                <c:pt idx="120">
                  <c:v>72.69</c:v>
                </c:pt>
                <c:pt idx="121">
                  <c:v>72.69</c:v>
                </c:pt>
                <c:pt idx="122">
                  <c:v>72.69</c:v>
                </c:pt>
                <c:pt idx="123">
                  <c:v>72.69</c:v>
                </c:pt>
                <c:pt idx="124">
                  <c:v>72.69</c:v>
                </c:pt>
                <c:pt idx="125">
                  <c:v>72.69</c:v>
                </c:pt>
                <c:pt idx="126">
                  <c:v>72.69</c:v>
                </c:pt>
                <c:pt idx="127">
                  <c:v>72.69</c:v>
                </c:pt>
                <c:pt idx="128">
                  <c:v>72.69</c:v>
                </c:pt>
                <c:pt idx="129">
                  <c:v>72.69</c:v>
                </c:pt>
                <c:pt idx="130">
                  <c:v>72.69</c:v>
                </c:pt>
                <c:pt idx="131">
                  <c:v>72.69</c:v>
                </c:pt>
                <c:pt idx="132">
                  <c:v>72.69</c:v>
                </c:pt>
                <c:pt idx="133">
                  <c:v>72.69</c:v>
                </c:pt>
                <c:pt idx="134">
                  <c:v>72.69</c:v>
                </c:pt>
                <c:pt idx="135">
                  <c:v>72.69</c:v>
                </c:pt>
                <c:pt idx="136">
                  <c:v>72.69</c:v>
                </c:pt>
                <c:pt idx="137">
                  <c:v>72.69</c:v>
                </c:pt>
                <c:pt idx="138">
                  <c:v>72.69</c:v>
                </c:pt>
                <c:pt idx="139">
                  <c:v>72.69</c:v>
                </c:pt>
                <c:pt idx="140">
                  <c:v>72.69</c:v>
                </c:pt>
                <c:pt idx="141">
                  <c:v>72.69</c:v>
                </c:pt>
                <c:pt idx="142">
                  <c:v>72.69</c:v>
                </c:pt>
                <c:pt idx="143">
                  <c:v>72.69</c:v>
                </c:pt>
                <c:pt idx="144">
                  <c:v>68.98</c:v>
                </c:pt>
                <c:pt idx="145">
                  <c:v>68.98</c:v>
                </c:pt>
                <c:pt idx="146">
                  <c:v>68.98</c:v>
                </c:pt>
                <c:pt idx="147">
                  <c:v>68.98</c:v>
                </c:pt>
                <c:pt idx="148">
                  <c:v>68.98</c:v>
                </c:pt>
                <c:pt idx="149">
                  <c:v>68.98</c:v>
                </c:pt>
                <c:pt idx="150">
                  <c:v>68.98</c:v>
                </c:pt>
                <c:pt idx="151">
                  <c:v>68.98</c:v>
                </c:pt>
                <c:pt idx="152">
                  <c:v>68.98</c:v>
                </c:pt>
                <c:pt idx="153">
                  <c:v>68.98</c:v>
                </c:pt>
                <c:pt idx="154">
                  <c:v>68.98</c:v>
                </c:pt>
                <c:pt idx="155">
                  <c:v>68.98</c:v>
                </c:pt>
                <c:pt idx="156">
                  <c:v>68.98</c:v>
                </c:pt>
                <c:pt idx="157">
                  <c:v>68.98</c:v>
                </c:pt>
                <c:pt idx="158">
                  <c:v>68.98</c:v>
                </c:pt>
                <c:pt idx="159">
                  <c:v>68.98</c:v>
                </c:pt>
                <c:pt idx="160">
                  <c:v>68.98</c:v>
                </c:pt>
                <c:pt idx="161">
                  <c:v>68.98</c:v>
                </c:pt>
                <c:pt idx="162">
                  <c:v>68.98</c:v>
                </c:pt>
                <c:pt idx="163">
                  <c:v>68.98</c:v>
                </c:pt>
                <c:pt idx="164">
                  <c:v>68.98</c:v>
                </c:pt>
                <c:pt idx="165">
                  <c:v>68.98</c:v>
                </c:pt>
                <c:pt idx="166">
                  <c:v>68.98</c:v>
                </c:pt>
                <c:pt idx="167">
                  <c:v>68.98</c:v>
                </c:pt>
                <c:pt idx="168">
                  <c:v>68.98</c:v>
                </c:pt>
                <c:pt idx="169">
                  <c:v>68.98</c:v>
                </c:pt>
                <c:pt idx="170">
                  <c:v>68.98</c:v>
                </c:pt>
                <c:pt idx="171">
                  <c:v>68.98</c:v>
                </c:pt>
                <c:pt idx="172">
                  <c:v>68.98</c:v>
                </c:pt>
                <c:pt idx="173">
                  <c:v>68.98</c:v>
                </c:pt>
                <c:pt idx="174">
                  <c:v>68.98</c:v>
                </c:pt>
                <c:pt idx="175">
                  <c:v>68.98</c:v>
                </c:pt>
                <c:pt idx="176">
                  <c:v>68.98</c:v>
                </c:pt>
                <c:pt idx="177">
                  <c:v>68.98</c:v>
                </c:pt>
                <c:pt idx="178">
                  <c:v>68.98</c:v>
                </c:pt>
                <c:pt idx="179">
                  <c:v>67.13</c:v>
                </c:pt>
                <c:pt idx="180">
                  <c:v>67.13</c:v>
                </c:pt>
                <c:pt idx="181">
                  <c:v>67.13</c:v>
                </c:pt>
                <c:pt idx="182">
                  <c:v>67.13</c:v>
                </c:pt>
                <c:pt idx="183">
                  <c:v>67.13</c:v>
                </c:pt>
                <c:pt idx="184">
                  <c:v>67.13</c:v>
                </c:pt>
                <c:pt idx="185">
                  <c:v>67.13</c:v>
                </c:pt>
                <c:pt idx="186">
                  <c:v>67.13</c:v>
                </c:pt>
                <c:pt idx="187">
                  <c:v>67.13</c:v>
                </c:pt>
                <c:pt idx="188">
                  <c:v>67.13</c:v>
                </c:pt>
                <c:pt idx="189">
                  <c:v>67.13</c:v>
                </c:pt>
                <c:pt idx="190">
                  <c:v>67.13</c:v>
                </c:pt>
                <c:pt idx="191">
                  <c:v>67.13</c:v>
                </c:pt>
                <c:pt idx="192">
                  <c:v>67.13</c:v>
                </c:pt>
                <c:pt idx="193">
                  <c:v>67.13</c:v>
                </c:pt>
                <c:pt idx="194">
                  <c:v>67.13</c:v>
                </c:pt>
                <c:pt idx="195">
                  <c:v>67.13</c:v>
                </c:pt>
                <c:pt idx="196">
                  <c:v>67.13</c:v>
                </c:pt>
                <c:pt idx="197">
                  <c:v>67.13</c:v>
                </c:pt>
                <c:pt idx="198">
                  <c:v>67.13</c:v>
                </c:pt>
                <c:pt idx="199">
                  <c:v>67.13</c:v>
                </c:pt>
                <c:pt idx="200">
                  <c:v>67.13</c:v>
                </c:pt>
                <c:pt idx="201">
                  <c:v>67.13</c:v>
                </c:pt>
                <c:pt idx="202">
                  <c:v>67.13</c:v>
                </c:pt>
                <c:pt idx="203">
                  <c:v>67.13</c:v>
                </c:pt>
                <c:pt idx="204">
                  <c:v>67.13</c:v>
                </c:pt>
                <c:pt idx="205">
                  <c:v>67.13</c:v>
                </c:pt>
                <c:pt idx="206">
                  <c:v>67.13</c:v>
                </c:pt>
                <c:pt idx="207">
                  <c:v>67.13</c:v>
                </c:pt>
                <c:pt idx="208">
                  <c:v>67.13</c:v>
                </c:pt>
                <c:pt idx="209">
                  <c:v>67.13</c:v>
                </c:pt>
                <c:pt idx="210">
                  <c:v>67.13</c:v>
                </c:pt>
                <c:pt idx="211">
                  <c:v>67.13</c:v>
                </c:pt>
                <c:pt idx="212">
                  <c:v>67.13</c:v>
                </c:pt>
                <c:pt idx="213">
                  <c:v>67.13</c:v>
                </c:pt>
                <c:pt idx="214">
                  <c:v>67.13</c:v>
                </c:pt>
                <c:pt idx="215">
                  <c:v>67.13</c:v>
                </c:pt>
                <c:pt idx="216">
                  <c:v>67.13</c:v>
                </c:pt>
                <c:pt idx="217">
                  <c:v>67.13</c:v>
                </c:pt>
                <c:pt idx="218">
                  <c:v>67.13</c:v>
                </c:pt>
                <c:pt idx="219">
                  <c:v>67.13</c:v>
                </c:pt>
                <c:pt idx="220">
                  <c:v>67.13</c:v>
                </c:pt>
                <c:pt idx="221">
                  <c:v>67.13</c:v>
                </c:pt>
                <c:pt idx="222">
                  <c:v>67.13</c:v>
                </c:pt>
                <c:pt idx="223">
                  <c:v>67.13</c:v>
                </c:pt>
                <c:pt idx="224">
                  <c:v>67.13</c:v>
                </c:pt>
                <c:pt idx="225">
                  <c:v>67.13</c:v>
                </c:pt>
                <c:pt idx="226">
                  <c:v>67.13</c:v>
                </c:pt>
                <c:pt idx="227">
                  <c:v>67.13</c:v>
                </c:pt>
                <c:pt idx="228">
                  <c:v>67.13</c:v>
                </c:pt>
                <c:pt idx="229">
                  <c:v>67.13</c:v>
                </c:pt>
                <c:pt idx="230">
                  <c:v>67.13</c:v>
                </c:pt>
                <c:pt idx="231">
                  <c:v>67.13</c:v>
                </c:pt>
                <c:pt idx="232">
                  <c:v>67.13</c:v>
                </c:pt>
                <c:pt idx="233">
                  <c:v>62.5</c:v>
                </c:pt>
                <c:pt idx="234">
                  <c:v>62.5</c:v>
                </c:pt>
                <c:pt idx="235">
                  <c:v>62.5</c:v>
                </c:pt>
                <c:pt idx="236">
                  <c:v>62.5</c:v>
                </c:pt>
                <c:pt idx="237">
                  <c:v>62.5</c:v>
                </c:pt>
                <c:pt idx="238">
                  <c:v>62.5</c:v>
                </c:pt>
                <c:pt idx="239">
                  <c:v>62.5</c:v>
                </c:pt>
                <c:pt idx="240">
                  <c:v>62.5</c:v>
                </c:pt>
                <c:pt idx="241">
                  <c:v>62.5</c:v>
                </c:pt>
                <c:pt idx="242">
                  <c:v>62.5</c:v>
                </c:pt>
                <c:pt idx="243">
                  <c:v>62.5</c:v>
                </c:pt>
                <c:pt idx="244">
                  <c:v>62.5</c:v>
                </c:pt>
                <c:pt idx="245">
                  <c:v>62.5</c:v>
                </c:pt>
                <c:pt idx="246">
                  <c:v>62.5</c:v>
                </c:pt>
                <c:pt idx="247">
                  <c:v>62.5</c:v>
                </c:pt>
                <c:pt idx="248">
                  <c:v>62.5</c:v>
                </c:pt>
                <c:pt idx="249">
                  <c:v>62.5</c:v>
                </c:pt>
                <c:pt idx="250">
                  <c:v>62.5</c:v>
                </c:pt>
                <c:pt idx="251">
                  <c:v>62.5</c:v>
                </c:pt>
                <c:pt idx="252">
                  <c:v>62.5</c:v>
                </c:pt>
                <c:pt idx="253">
                  <c:v>62.5</c:v>
                </c:pt>
                <c:pt idx="254">
                  <c:v>62.5</c:v>
                </c:pt>
                <c:pt idx="255">
                  <c:v>62.5</c:v>
                </c:pt>
                <c:pt idx="256">
                  <c:v>62.5</c:v>
                </c:pt>
                <c:pt idx="257">
                  <c:v>62.5</c:v>
                </c:pt>
                <c:pt idx="258">
                  <c:v>62.5</c:v>
                </c:pt>
                <c:pt idx="259">
                  <c:v>62.5</c:v>
                </c:pt>
                <c:pt idx="260">
                  <c:v>62.5</c:v>
                </c:pt>
                <c:pt idx="261">
                  <c:v>62.5</c:v>
                </c:pt>
                <c:pt idx="262">
                  <c:v>62.5</c:v>
                </c:pt>
                <c:pt idx="263">
                  <c:v>62.5</c:v>
                </c:pt>
                <c:pt idx="264">
                  <c:v>66.2</c:v>
                </c:pt>
                <c:pt idx="265">
                  <c:v>66.2</c:v>
                </c:pt>
                <c:pt idx="266">
                  <c:v>66.2</c:v>
                </c:pt>
                <c:pt idx="267">
                  <c:v>66.2</c:v>
                </c:pt>
                <c:pt idx="268">
                  <c:v>66.2</c:v>
                </c:pt>
                <c:pt idx="269">
                  <c:v>66.2</c:v>
                </c:pt>
                <c:pt idx="270">
                  <c:v>66.2</c:v>
                </c:pt>
                <c:pt idx="271">
                  <c:v>66.2</c:v>
                </c:pt>
                <c:pt idx="272">
                  <c:v>66.2</c:v>
                </c:pt>
                <c:pt idx="273">
                  <c:v>66.2</c:v>
                </c:pt>
                <c:pt idx="274">
                  <c:v>66.2</c:v>
                </c:pt>
                <c:pt idx="275">
                  <c:v>66.2</c:v>
                </c:pt>
                <c:pt idx="276">
                  <c:v>66.2</c:v>
                </c:pt>
                <c:pt idx="277">
                  <c:v>62.5</c:v>
                </c:pt>
                <c:pt idx="278">
                  <c:v>62.5</c:v>
                </c:pt>
                <c:pt idx="279">
                  <c:v>62.5</c:v>
                </c:pt>
                <c:pt idx="280">
                  <c:v>62.5</c:v>
                </c:pt>
                <c:pt idx="281">
                  <c:v>62.5</c:v>
                </c:pt>
                <c:pt idx="282">
                  <c:v>62.5</c:v>
                </c:pt>
                <c:pt idx="283">
                  <c:v>62.5</c:v>
                </c:pt>
                <c:pt idx="284">
                  <c:v>62.5</c:v>
                </c:pt>
                <c:pt idx="285">
                  <c:v>62.5</c:v>
                </c:pt>
                <c:pt idx="286">
                  <c:v>62.5</c:v>
                </c:pt>
                <c:pt idx="287">
                  <c:v>62.5</c:v>
                </c:pt>
                <c:pt idx="288">
                  <c:v>62.5</c:v>
                </c:pt>
                <c:pt idx="289">
                  <c:v>62.5</c:v>
                </c:pt>
                <c:pt idx="290">
                  <c:v>62.5</c:v>
                </c:pt>
                <c:pt idx="291">
                  <c:v>65.28</c:v>
                </c:pt>
                <c:pt idx="292">
                  <c:v>65.28</c:v>
                </c:pt>
                <c:pt idx="293">
                  <c:v>65.28</c:v>
                </c:pt>
                <c:pt idx="294">
                  <c:v>65.28</c:v>
                </c:pt>
                <c:pt idx="295">
                  <c:v>65.28</c:v>
                </c:pt>
                <c:pt idx="296">
                  <c:v>65.28</c:v>
                </c:pt>
                <c:pt idx="297">
                  <c:v>65.28</c:v>
                </c:pt>
                <c:pt idx="298">
                  <c:v>75.459999999999994</c:v>
                </c:pt>
                <c:pt idx="299">
                  <c:v>75.459999999999994</c:v>
                </c:pt>
                <c:pt idx="300">
                  <c:v>75.459999999999994</c:v>
                </c:pt>
                <c:pt idx="301">
                  <c:v>75.459999999999994</c:v>
                </c:pt>
                <c:pt idx="302">
                  <c:v>75.459999999999994</c:v>
                </c:pt>
                <c:pt idx="303">
                  <c:v>75.459999999999994</c:v>
                </c:pt>
                <c:pt idx="304">
                  <c:v>75.459999999999994</c:v>
                </c:pt>
                <c:pt idx="305">
                  <c:v>75.459999999999994</c:v>
                </c:pt>
                <c:pt idx="306">
                  <c:v>75.459999999999994</c:v>
                </c:pt>
                <c:pt idx="307">
                  <c:v>75.459999999999994</c:v>
                </c:pt>
                <c:pt idx="308">
                  <c:v>75.459999999999994</c:v>
                </c:pt>
                <c:pt idx="309">
                  <c:v>75.459999999999994</c:v>
                </c:pt>
                <c:pt idx="310">
                  <c:v>75.459999999999994</c:v>
                </c:pt>
                <c:pt idx="311">
                  <c:v>75.459999999999994</c:v>
                </c:pt>
                <c:pt idx="312">
                  <c:v>75.459999999999994</c:v>
                </c:pt>
                <c:pt idx="313">
                  <c:v>75.459999999999994</c:v>
                </c:pt>
                <c:pt idx="314">
                  <c:v>71.760000000000005</c:v>
                </c:pt>
                <c:pt idx="315">
                  <c:v>71.760000000000005</c:v>
                </c:pt>
                <c:pt idx="316">
                  <c:v>71.760000000000005</c:v>
                </c:pt>
                <c:pt idx="317">
                  <c:v>71.760000000000005</c:v>
                </c:pt>
                <c:pt idx="318">
                  <c:v>71.760000000000005</c:v>
                </c:pt>
                <c:pt idx="319">
                  <c:v>71.760000000000005</c:v>
                </c:pt>
                <c:pt idx="320">
                  <c:v>71.760000000000005</c:v>
                </c:pt>
                <c:pt idx="321">
                  <c:v>71.760000000000005</c:v>
                </c:pt>
                <c:pt idx="322">
                  <c:v>71.760000000000005</c:v>
                </c:pt>
                <c:pt idx="323">
                  <c:v>71.760000000000005</c:v>
                </c:pt>
                <c:pt idx="324">
                  <c:v>71.760000000000005</c:v>
                </c:pt>
                <c:pt idx="325">
                  <c:v>71.760000000000005</c:v>
                </c:pt>
                <c:pt idx="326">
                  <c:v>71.760000000000005</c:v>
                </c:pt>
                <c:pt idx="327">
                  <c:v>71.760000000000005</c:v>
                </c:pt>
                <c:pt idx="328">
                  <c:v>71.760000000000005</c:v>
                </c:pt>
                <c:pt idx="329">
                  <c:v>71.760000000000005</c:v>
                </c:pt>
                <c:pt idx="330">
                  <c:v>71.760000000000005</c:v>
                </c:pt>
                <c:pt idx="331">
                  <c:v>71.760000000000005</c:v>
                </c:pt>
                <c:pt idx="332">
                  <c:v>71.760000000000005</c:v>
                </c:pt>
                <c:pt idx="333">
                  <c:v>71.760000000000005</c:v>
                </c:pt>
                <c:pt idx="334">
                  <c:v>71.760000000000005</c:v>
                </c:pt>
                <c:pt idx="335">
                  <c:v>71.760000000000005</c:v>
                </c:pt>
                <c:pt idx="336">
                  <c:v>71.760000000000005</c:v>
                </c:pt>
                <c:pt idx="337">
                  <c:v>71.760000000000005</c:v>
                </c:pt>
                <c:pt idx="338">
                  <c:v>71.760000000000005</c:v>
                </c:pt>
                <c:pt idx="339">
                  <c:v>71.760000000000005</c:v>
                </c:pt>
                <c:pt idx="340">
                  <c:v>71.760000000000005</c:v>
                </c:pt>
                <c:pt idx="341">
                  <c:v>71.760000000000005</c:v>
                </c:pt>
                <c:pt idx="342">
                  <c:v>71.760000000000005</c:v>
                </c:pt>
                <c:pt idx="343">
                  <c:v>71.760000000000005</c:v>
                </c:pt>
                <c:pt idx="344">
                  <c:v>71.760000000000005</c:v>
                </c:pt>
                <c:pt idx="345">
                  <c:v>71.760000000000005</c:v>
                </c:pt>
                <c:pt idx="346">
                  <c:v>71.760000000000005</c:v>
                </c:pt>
                <c:pt idx="347">
                  <c:v>71.760000000000005</c:v>
                </c:pt>
                <c:pt idx="348">
                  <c:v>71.760000000000005</c:v>
                </c:pt>
                <c:pt idx="349">
                  <c:v>71.760000000000005</c:v>
                </c:pt>
                <c:pt idx="350">
                  <c:v>71.760000000000005</c:v>
                </c:pt>
                <c:pt idx="351">
                  <c:v>71.760000000000005</c:v>
                </c:pt>
                <c:pt idx="352">
                  <c:v>71.760000000000005</c:v>
                </c:pt>
                <c:pt idx="353">
                  <c:v>71.760000000000005</c:v>
                </c:pt>
                <c:pt idx="354">
                  <c:v>71.760000000000005</c:v>
                </c:pt>
                <c:pt idx="355">
                  <c:v>71.760000000000005</c:v>
                </c:pt>
                <c:pt idx="356">
                  <c:v>71.760000000000005</c:v>
                </c:pt>
                <c:pt idx="357">
                  <c:v>71.760000000000005</c:v>
                </c:pt>
                <c:pt idx="358">
                  <c:v>71.760000000000005</c:v>
                </c:pt>
                <c:pt idx="359">
                  <c:v>71.760000000000005</c:v>
                </c:pt>
                <c:pt idx="360">
                  <c:v>71.760000000000005</c:v>
                </c:pt>
                <c:pt idx="361">
                  <c:v>71.760000000000005</c:v>
                </c:pt>
              </c:numCache>
            </c:numRef>
          </c:val>
          <c:smooth val="0"/>
          <c:extLst>
            <c:ext xmlns:c16="http://schemas.microsoft.com/office/drawing/2014/chart" uri="{C3380CC4-5D6E-409C-BE32-E72D297353CC}">
              <c16:uniqueId val="{00000001-90F0-4D0D-9D63-CE22279D4EFC}"/>
            </c:ext>
          </c:extLst>
        </c:ser>
        <c:dLbls>
          <c:showLegendKey val="0"/>
          <c:showVal val="0"/>
          <c:showCatName val="0"/>
          <c:showSerName val="0"/>
          <c:showPercent val="0"/>
          <c:showBubbleSize val="0"/>
        </c:dLbls>
        <c:smooth val="0"/>
        <c:axId val="450244095"/>
        <c:axId val="889211759"/>
        <c:extLst>
          <c:ext xmlns:c15="http://schemas.microsoft.com/office/drawing/2012/chart" uri="{02D57815-91ED-43cb-92C2-25804820EDAC}">
            <c15:filteredLineSeries>
              <c15:ser>
                <c:idx val="2"/>
                <c:order val="2"/>
                <c:tx>
                  <c:v>USA Cases</c:v>
                </c:tx>
                <c:spPr>
                  <a:ln w="28575" cap="rnd">
                    <a:solidFill>
                      <a:schemeClr val="accent3"/>
                    </a:solidFill>
                    <a:round/>
                  </a:ln>
                  <a:effectLst/>
                </c:spPr>
                <c:marker>
                  <c:symbol val="none"/>
                </c:marker>
                <c:cat>
                  <c:numRef>
                    <c:extLst>
                      <c:ext uri="{02D57815-91ED-43cb-92C2-25804820EDAC}">
                        <c15:formulaRef>
                          <c15:sqref>'US-China'!$C$2:$NG$2</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c:ext uri="{02D57815-91ED-43cb-92C2-25804820EDAC}">
                        <c15:formulaRef>
                          <c15:sqref>'US-China'!$C$38:$NG$38</c15:sqref>
                        </c15:formulaRef>
                      </c:ext>
                    </c:extLst>
                    <c:numCache>
                      <c:formatCode>General</c:formatCode>
                      <c:ptCount val="369"/>
                      <c:pt idx="0">
                        <c:v>0</c:v>
                      </c:pt>
                      <c:pt idx="1">
                        <c:v>1</c:v>
                      </c:pt>
                      <c:pt idx="2">
                        <c:v>0</c:v>
                      </c:pt>
                      <c:pt idx="3">
                        <c:v>3</c:v>
                      </c:pt>
                      <c:pt idx="4">
                        <c:v>0</c:v>
                      </c:pt>
                      <c:pt idx="5">
                        <c:v>0</c:v>
                      </c:pt>
                      <c:pt idx="6">
                        <c:v>1</c:v>
                      </c:pt>
                      <c:pt idx="7">
                        <c:v>0</c:v>
                      </c:pt>
                      <c:pt idx="8">
                        <c:v>2</c:v>
                      </c:pt>
                      <c:pt idx="9">
                        <c:v>0</c:v>
                      </c:pt>
                      <c:pt idx="10">
                        <c:v>0</c:v>
                      </c:pt>
                      <c:pt idx="11">
                        <c:v>3</c:v>
                      </c:pt>
                      <c:pt idx="12">
                        <c:v>0</c:v>
                      </c:pt>
                      <c:pt idx="13">
                        <c:v>0</c:v>
                      </c:pt>
                      <c:pt idx="14">
                        <c:v>1</c:v>
                      </c:pt>
                      <c:pt idx="15">
                        <c:v>0</c:v>
                      </c:pt>
                      <c:pt idx="16">
                        <c:v>0</c:v>
                      </c:pt>
                      <c:pt idx="17">
                        <c:v>0</c:v>
                      </c:pt>
                      <c:pt idx="18">
                        <c:v>0</c:v>
                      </c:pt>
                      <c:pt idx="19">
                        <c:v>1</c:v>
                      </c:pt>
                      <c:pt idx="20">
                        <c:v>0</c:v>
                      </c:pt>
                      <c:pt idx="21">
                        <c:v>1</c:v>
                      </c:pt>
                      <c:pt idx="22">
                        <c:v>0</c:v>
                      </c:pt>
                      <c:pt idx="23">
                        <c:v>0</c:v>
                      </c:pt>
                      <c:pt idx="24">
                        <c:v>0</c:v>
                      </c:pt>
                      <c:pt idx="25">
                        <c:v>0</c:v>
                      </c:pt>
                      <c:pt idx="26">
                        <c:v>0</c:v>
                      </c:pt>
                      <c:pt idx="27">
                        <c:v>0</c:v>
                      </c:pt>
                      <c:pt idx="28">
                        <c:v>0</c:v>
                      </c:pt>
                      <c:pt idx="29">
                        <c:v>2</c:v>
                      </c:pt>
                      <c:pt idx="30">
                        <c:v>0</c:v>
                      </c:pt>
                      <c:pt idx="31">
                        <c:v>0</c:v>
                      </c:pt>
                      <c:pt idx="32">
                        <c:v>0</c:v>
                      </c:pt>
                      <c:pt idx="33">
                        <c:v>0</c:v>
                      </c:pt>
                      <c:pt idx="34">
                        <c:v>0</c:v>
                      </c:pt>
                      <c:pt idx="35">
                        <c:v>1</c:v>
                      </c:pt>
                      <c:pt idx="36">
                        <c:v>0</c:v>
                      </c:pt>
                      <c:pt idx="37">
                        <c:v>8</c:v>
                      </c:pt>
                      <c:pt idx="38">
                        <c:v>7</c:v>
                      </c:pt>
                      <c:pt idx="39">
                        <c:v>23</c:v>
                      </c:pt>
                      <c:pt idx="40">
                        <c:v>19</c:v>
                      </c:pt>
                      <c:pt idx="41">
                        <c:v>33</c:v>
                      </c:pt>
                      <c:pt idx="42">
                        <c:v>77</c:v>
                      </c:pt>
                      <c:pt idx="43">
                        <c:v>53</c:v>
                      </c:pt>
                      <c:pt idx="44">
                        <c:v>166</c:v>
                      </c:pt>
                      <c:pt idx="45">
                        <c:v>116</c:v>
                      </c:pt>
                      <c:pt idx="46">
                        <c:v>75</c:v>
                      </c:pt>
                      <c:pt idx="47">
                        <c:v>188</c:v>
                      </c:pt>
                      <c:pt idx="48">
                        <c:v>365</c:v>
                      </c:pt>
                      <c:pt idx="49">
                        <c:v>439</c:v>
                      </c:pt>
                      <c:pt idx="50">
                        <c:v>633</c:v>
                      </c:pt>
                      <c:pt idx="51">
                        <c:v>759</c:v>
                      </c:pt>
                      <c:pt idx="52">
                        <c:v>234</c:v>
                      </c:pt>
                      <c:pt idx="53">
                        <c:v>1467</c:v>
                      </c:pt>
                      <c:pt idx="54">
                        <c:v>1833</c:v>
                      </c:pt>
                      <c:pt idx="55">
                        <c:v>2657</c:v>
                      </c:pt>
                      <c:pt idx="56">
                        <c:v>4494</c:v>
                      </c:pt>
                      <c:pt idx="57">
                        <c:v>6367</c:v>
                      </c:pt>
                      <c:pt idx="58">
                        <c:v>5995</c:v>
                      </c:pt>
                      <c:pt idx="59">
                        <c:v>8830</c:v>
                      </c:pt>
                      <c:pt idx="60">
                        <c:v>11231</c:v>
                      </c:pt>
                      <c:pt idx="61">
                        <c:v>10612</c:v>
                      </c:pt>
                      <c:pt idx="62">
                        <c:v>12075</c:v>
                      </c:pt>
                      <c:pt idx="63">
                        <c:v>17840</c:v>
                      </c:pt>
                      <c:pt idx="64">
                        <c:v>18680</c:v>
                      </c:pt>
                      <c:pt idx="65">
                        <c:v>19607</c:v>
                      </c:pt>
                      <c:pt idx="66">
                        <c:v>18879</c:v>
                      </c:pt>
                      <c:pt idx="67">
                        <c:v>22082</c:v>
                      </c:pt>
                      <c:pt idx="68">
                        <c:v>26316</c:v>
                      </c:pt>
                      <c:pt idx="69">
                        <c:v>32246</c:v>
                      </c:pt>
                      <c:pt idx="70">
                        <c:v>32219</c:v>
                      </c:pt>
                      <c:pt idx="71">
                        <c:v>32271</c:v>
                      </c:pt>
                      <c:pt idx="72">
                        <c:v>32412</c:v>
                      </c:pt>
                      <c:pt idx="73">
                        <c:v>29884</c:v>
                      </c:pt>
                      <c:pt idx="74">
                        <c:v>31414</c:v>
                      </c:pt>
                      <c:pt idx="75">
                        <c:v>30768</c:v>
                      </c:pt>
                      <c:pt idx="76">
                        <c:v>31194</c:v>
                      </c:pt>
                      <c:pt idx="77">
                        <c:v>35957</c:v>
                      </c:pt>
                      <c:pt idx="78">
                        <c:v>34413</c:v>
                      </c:pt>
                      <c:pt idx="79">
                        <c:v>29169</c:v>
                      </c:pt>
                      <c:pt idx="80">
                        <c:v>27286</c:v>
                      </c:pt>
                      <c:pt idx="81">
                        <c:v>26915</c:v>
                      </c:pt>
                      <c:pt idx="82">
                        <c:v>28774</c:v>
                      </c:pt>
                      <c:pt idx="83">
                        <c:v>25427</c:v>
                      </c:pt>
                      <c:pt idx="84">
                        <c:v>30032</c:v>
                      </c:pt>
                      <c:pt idx="85">
                        <c:v>33022</c:v>
                      </c:pt>
                      <c:pt idx="86">
                        <c:v>27937</c:v>
                      </c:pt>
                      <c:pt idx="87">
                        <c:v>26128</c:v>
                      </c:pt>
                      <c:pt idx="88">
                        <c:v>29827</c:v>
                      </c:pt>
                      <c:pt idx="89">
                        <c:v>25887</c:v>
                      </c:pt>
                      <c:pt idx="90">
                        <c:v>28846</c:v>
                      </c:pt>
                      <c:pt idx="91">
                        <c:v>33566</c:v>
                      </c:pt>
                      <c:pt idx="92">
                        <c:v>32335</c:v>
                      </c:pt>
                      <c:pt idx="93">
                        <c:v>30397</c:v>
                      </c:pt>
                      <c:pt idx="94">
                        <c:v>26506</c:v>
                      </c:pt>
                      <c:pt idx="95">
                        <c:v>23704</c:v>
                      </c:pt>
                      <c:pt idx="96">
                        <c:v>24583</c:v>
                      </c:pt>
                      <c:pt idx="97">
                        <c:v>26403</c:v>
                      </c:pt>
                      <c:pt idx="98">
                        <c:v>29186</c:v>
                      </c:pt>
                      <c:pt idx="99">
                        <c:v>34844</c:v>
                      </c:pt>
                      <c:pt idx="100">
                        <c:v>27396</c:v>
                      </c:pt>
                      <c:pt idx="101">
                        <c:v>24390</c:v>
                      </c:pt>
                      <c:pt idx="102">
                        <c:v>24091</c:v>
                      </c:pt>
                      <c:pt idx="103">
                        <c:v>24520</c:v>
                      </c:pt>
                      <c:pt idx="104">
                        <c:v>24556</c:v>
                      </c:pt>
                      <c:pt idx="105">
                        <c:v>27457</c:v>
                      </c:pt>
                      <c:pt idx="106">
                        <c:v>26849</c:v>
                      </c:pt>
                      <c:pt idx="107">
                        <c:v>25139</c:v>
                      </c:pt>
                      <c:pt idx="108">
                        <c:v>18885</c:v>
                      </c:pt>
                      <c:pt idx="109">
                        <c:v>19264</c:v>
                      </c:pt>
                      <c:pt idx="110">
                        <c:v>22937</c:v>
                      </c:pt>
                      <c:pt idx="111">
                        <c:v>20404</c:v>
                      </c:pt>
                      <c:pt idx="112">
                        <c:v>26817</c:v>
                      </c:pt>
                      <c:pt idx="113">
                        <c:v>24725</c:v>
                      </c:pt>
                      <c:pt idx="114">
                        <c:v>24173</c:v>
                      </c:pt>
                      <c:pt idx="115">
                        <c:v>18379</c:v>
                      </c:pt>
                      <c:pt idx="116">
                        <c:v>22393</c:v>
                      </c:pt>
                      <c:pt idx="117">
                        <c:v>21008</c:v>
                      </c:pt>
                      <c:pt idx="118">
                        <c:v>22684</c:v>
                      </c:pt>
                      <c:pt idx="119">
                        <c:v>25761</c:v>
                      </c:pt>
                      <c:pt idx="120">
                        <c:v>23653</c:v>
                      </c:pt>
                      <c:pt idx="121">
                        <c:v>21126</c:v>
                      </c:pt>
                      <c:pt idx="122">
                        <c:v>20089</c:v>
                      </c:pt>
                      <c:pt idx="123">
                        <c:v>18699</c:v>
                      </c:pt>
                      <c:pt idx="124">
                        <c:v>19644</c:v>
                      </c:pt>
                      <c:pt idx="125">
                        <c:v>18538</c:v>
                      </c:pt>
                      <c:pt idx="126">
                        <c:v>22325</c:v>
                      </c:pt>
                      <c:pt idx="127">
                        <c:v>24464</c:v>
                      </c:pt>
                      <c:pt idx="128">
                        <c:v>23636</c:v>
                      </c:pt>
                      <c:pt idx="129">
                        <c:v>19000</c:v>
                      </c:pt>
                      <c:pt idx="130">
                        <c:v>17424</c:v>
                      </c:pt>
                      <c:pt idx="131">
                        <c:v>21496</c:v>
                      </c:pt>
                      <c:pt idx="132">
                        <c:v>19834</c:v>
                      </c:pt>
                      <c:pt idx="133">
                        <c:v>21660</c:v>
                      </c:pt>
                      <c:pt idx="134">
                        <c:v>25404</c:v>
                      </c:pt>
                      <c:pt idx="135">
                        <c:v>21164</c:v>
                      </c:pt>
                      <c:pt idx="136">
                        <c:v>17913</c:v>
                      </c:pt>
                      <c:pt idx="137">
                        <c:v>17660</c:v>
                      </c:pt>
                      <c:pt idx="138">
                        <c:v>18388</c:v>
                      </c:pt>
                      <c:pt idx="139">
                        <c:v>21102</c:v>
                      </c:pt>
                      <c:pt idx="140">
                        <c:v>23120</c:v>
                      </c:pt>
                      <c:pt idx="141">
                        <c:v>24866</c:v>
                      </c:pt>
                      <c:pt idx="142">
                        <c:v>25216</c:v>
                      </c:pt>
                      <c:pt idx="143">
                        <c:v>18939</c:v>
                      </c:pt>
                      <c:pt idx="144">
                        <c:v>19818</c:v>
                      </c:pt>
                      <c:pt idx="145">
                        <c:v>23651</c:v>
                      </c:pt>
                      <c:pt idx="146">
                        <c:v>27056</c:v>
                      </c:pt>
                      <c:pt idx="147">
                        <c:v>28514</c:v>
                      </c:pt>
                      <c:pt idx="148">
                        <c:v>31553</c:v>
                      </c:pt>
                      <c:pt idx="149">
                        <c:v>32249</c:v>
                      </c:pt>
                      <c:pt idx="150">
                        <c:v>25120</c:v>
                      </c:pt>
                      <c:pt idx="151">
                        <c:v>32091</c:v>
                      </c:pt>
                      <c:pt idx="152">
                        <c:v>37025</c:v>
                      </c:pt>
                      <c:pt idx="153">
                        <c:v>35644</c:v>
                      </c:pt>
                      <c:pt idx="154">
                        <c:v>40343</c:v>
                      </c:pt>
                      <c:pt idx="155">
                        <c:v>46043</c:v>
                      </c:pt>
                      <c:pt idx="156">
                        <c:v>41343</c:v>
                      </c:pt>
                      <c:pt idx="157">
                        <c:v>40749</c:v>
                      </c:pt>
                      <c:pt idx="158">
                        <c:v>41246</c:v>
                      </c:pt>
                      <c:pt idx="159">
                        <c:v>46410</c:v>
                      </c:pt>
                      <c:pt idx="160">
                        <c:v>51749</c:v>
                      </c:pt>
                      <c:pt idx="161">
                        <c:v>56603</c:v>
                      </c:pt>
                      <c:pt idx="162">
                        <c:v>51326</c:v>
                      </c:pt>
                      <c:pt idx="163">
                        <c:v>45649</c:v>
                      </c:pt>
                      <c:pt idx="164">
                        <c:v>50739</c:v>
                      </c:pt>
                      <c:pt idx="165">
                        <c:v>43019</c:v>
                      </c:pt>
                      <c:pt idx="166">
                        <c:v>60588</c:v>
                      </c:pt>
                      <c:pt idx="167">
                        <c:v>60033</c:v>
                      </c:pt>
                      <c:pt idx="168">
                        <c:v>62523</c:v>
                      </c:pt>
                      <c:pt idx="169">
                        <c:v>68024</c:v>
                      </c:pt>
                      <c:pt idx="170">
                        <c:v>60006</c:v>
                      </c:pt>
                      <c:pt idx="171">
                        <c:v>58435</c:v>
                      </c:pt>
                      <c:pt idx="172">
                        <c:v>58837</c:v>
                      </c:pt>
                      <c:pt idx="173">
                        <c:v>68005</c:v>
                      </c:pt>
                      <c:pt idx="174">
                        <c:v>68116</c:v>
                      </c:pt>
                      <c:pt idx="175">
                        <c:v>75799</c:v>
                      </c:pt>
                      <c:pt idx="176">
                        <c:v>72224</c:v>
                      </c:pt>
                      <c:pt idx="177">
                        <c:v>62569</c:v>
                      </c:pt>
                      <c:pt idx="178">
                        <c:v>60497</c:v>
                      </c:pt>
                      <c:pt idx="179">
                        <c:v>62030</c:v>
                      </c:pt>
                      <c:pt idx="180">
                        <c:v>64485</c:v>
                      </c:pt>
                      <c:pt idx="181">
                        <c:v>70586</c:v>
                      </c:pt>
                      <c:pt idx="182">
                        <c:v>68458</c:v>
                      </c:pt>
                      <c:pt idx="183">
                        <c:v>73292</c:v>
                      </c:pt>
                      <c:pt idx="184">
                        <c:v>64943</c:v>
                      </c:pt>
                      <c:pt idx="185">
                        <c:v>54820</c:v>
                      </c:pt>
                      <c:pt idx="186">
                        <c:v>56787</c:v>
                      </c:pt>
                      <c:pt idx="187">
                        <c:v>66443</c:v>
                      </c:pt>
                      <c:pt idx="188">
                        <c:v>71843</c:v>
                      </c:pt>
                      <c:pt idx="189">
                        <c:v>67535</c:v>
                      </c:pt>
                      <c:pt idx="190">
                        <c:v>68721</c:v>
                      </c:pt>
                      <c:pt idx="191">
                        <c:v>56180</c:v>
                      </c:pt>
                      <c:pt idx="192">
                        <c:v>45541</c:v>
                      </c:pt>
                      <c:pt idx="193">
                        <c:v>45490</c:v>
                      </c:pt>
                      <c:pt idx="194">
                        <c:v>58767</c:v>
                      </c:pt>
                      <c:pt idx="195">
                        <c:v>54498</c:v>
                      </c:pt>
                      <c:pt idx="196">
                        <c:v>59426</c:v>
                      </c:pt>
                      <c:pt idx="197">
                        <c:v>59254</c:v>
                      </c:pt>
                      <c:pt idx="198">
                        <c:v>54155</c:v>
                      </c:pt>
                      <c:pt idx="199">
                        <c:v>45770</c:v>
                      </c:pt>
                      <c:pt idx="200">
                        <c:v>47585</c:v>
                      </c:pt>
                      <c:pt idx="201">
                        <c:v>47956</c:v>
                      </c:pt>
                      <c:pt idx="202">
                        <c:v>55997</c:v>
                      </c:pt>
                      <c:pt idx="203">
                        <c:v>51289</c:v>
                      </c:pt>
                      <c:pt idx="204">
                        <c:v>65319</c:v>
                      </c:pt>
                      <c:pt idx="205">
                        <c:v>46943</c:v>
                      </c:pt>
                      <c:pt idx="206">
                        <c:v>39214</c:v>
                      </c:pt>
                      <c:pt idx="207">
                        <c:v>36628</c:v>
                      </c:pt>
                      <c:pt idx="208">
                        <c:v>44992</c:v>
                      </c:pt>
                      <c:pt idx="209">
                        <c:v>47322</c:v>
                      </c:pt>
                      <c:pt idx="210">
                        <c:v>43790</c:v>
                      </c:pt>
                      <c:pt idx="211">
                        <c:v>48718</c:v>
                      </c:pt>
                      <c:pt idx="212">
                        <c:v>43068</c:v>
                      </c:pt>
                      <c:pt idx="213">
                        <c:v>34284</c:v>
                      </c:pt>
                      <c:pt idx="214">
                        <c:v>36612</c:v>
                      </c:pt>
                      <c:pt idx="215">
                        <c:v>40114</c:v>
                      </c:pt>
                      <c:pt idx="216">
                        <c:v>45291</c:v>
                      </c:pt>
                      <c:pt idx="217">
                        <c:v>45164</c:v>
                      </c:pt>
                      <c:pt idx="218">
                        <c:v>46943</c:v>
                      </c:pt>
                      <c:pt idx="219">
                        <c:v>42679</c:v>
                      </c:pt>
                      <c:pt idx="220">
                        <c:v>34441</c:v>
                      </c:pt>
                      <c:pt idx="221">
                        <c:v>35469</c:v>
                      </c:pt>
                      <c:pt idx="222">
                        <c:v>41677</c:v>
                      </c:pt>
                      <c:pt idx="223">
                        <c:v>40953</c:v>
                      </c:pt>
                      <c:pt idx="224">
                        <c:v>44085</c:v>
                      </c:pt>
                      <c:pt idx="225">
                        <c:v>50417</c:v>
                      </c:pt>
                      <c:pt idx="226">
                        <c:v>43001</c:v>
                      </c:pt>
                      <c:pt idx="227">
                        <c:v>31311</c:v>
                      </c:pt>
                      <c:pt idx="228">
                        <c:v>23476</c:v>
                      </c:pt>
                      <c:pt idx="229">
                        <c:v>27414</c:v>
                      </c:pt>
                      <c:pt idx="230">
                        <c:v>33751</c:v>
                      </c:pt>
                      <c:pt idx="231">
                        <c:v>36090</c:v>
                      </c:pt>
                      <c:pt idx="232">
                        <c:v>47637</c:v>
                      </c:pt>
                      <c:pt idx="233">
                        <c:v>41097</c:v>
                      </c:pt>
                      <c:pt idx="234">
                        <c:v>34291</c:v>
                      </c:pt>
                      <c:pt idx="235">
                        <c:v>34350</c:v>
                      </c:pt>
                      <c:pt idx="236">
                        <c:v>39411</c:v>
                      </c:pt>
                      <c:pt idx="237">
                        <c:v>38809</c:v>
                      </c:pt>
                      <c:pt idx="238">
                        <c:v>45186</c:v>
                      </c:pt>
                      <c:pt idx="239">
                        <c:v>49144</c:v>
                      </c:pt>
                      <c:pt idx="240">
                        <c:v>42152</c:v>
                      </c:pt>
                      <c:pt idx="241">
                        <c:v>38313</c:v>
                      </c:pt>
                      <c:pt idx="242">
                        <c:v>51899</c:v>
                      </c:pt>
                      <c:pt idx="243">
                        <c:v>39640</c:v>
                      </c:pt>
                      <c:pt idx="244">
                        <c:v>39023</c:v>
                      </c:pt>
                      <c:pt idx="245">
                        <c:v>47036</c:v>
                      </c:pt>
                      <c:pt idx="246">
                        <c:v>48175</c:v>
                      </c:pt>
                      <c:pt idx="247">
                        <c:v>44625</c:v>
                      </c:pt>
                      <c:pt idx="248">
                        <c:v>37534</c:v>
                      </c:pt>
                      <c:pt idx="249">
                        <c:v>33201</c:v>
                      </c:pt>
                      <c:pt idx="250">
                        <c:v>43225</c:v>
                      </c:pt>
                      <c:pt idx="251">
                        <c:v>39324</c:v>
                      </c:pt>
                      <c:pt idx="252">
                        <c:v>45601</c:v>
                      </c:pt>
                      <c:pt idx="253">
                        <c:v>54775</c:v>
                      </c:pt>
                      <c:pt idx="254">
                        <c:v>48591</c:v>
                      </c:pt>
                      <c:pt idx="255">
                        <c:v>35751</c:v>
                      </c:pt>
                      <c:pt idx="256">
                        <c:v>39412</c:v>
                      </c:pt>
                      <c:pt idx="257">
                        <c:v>45030</c:v>
                      </c:pt>
                      <c:pt idx="258">
                        <c:v>50922</c:v>
                      </c:pt>
                      <c:pt idx="259">
                        <c:v>58485</c:v>
                      </c:pt>
                      <c:pt idx="260">
                        <c:v>56265</c:v>
                      </c:pt>
                      <c:pt idx="261">
                        <c:v>54938</c:v>
                      </c:pt>
                      <c:pt idx="262">
                        <c:v>45878</c:v>
                      </c:pt>
                      <c:pt idx="263">
                        <c:v>41823</c:v>
                      </c:pt>
                      <c:pt idx="264">
                        <c:v>52096</c:v>
                      </c:pt>
                      <c:pt idx="265">
                        <c:v>59637</c:v>
                      </c:pt>
                      <c:pt idx="266">
                        <c:v>64769</c:v>
                      </c:pt>
                      <c:pt idx="267">
                        <c:v>69040</c:v>
                      </c:pt>
                      <c:pt idx="268">
                        <c:v>56657</c:v>
                      </c:pt>
                      <c:pt idx="269">
                        <c:v>49313</c:v>
                      </c:pt>
                      <c:pt idx="270">
                        <c:v>67728</c:v>
                      </c:pt>
                      <c:pt idx="271">
                        <c:v>61801</c:v>
                      </c:pt>
                      <c:pt idx="272">
                        <c:v>63149</c:v>
                      </c:pt>
                      <c:pt idx="273">
                        <c:v>76195</c:v>
                      </c:pt>
                      <c:pt idx="274">
                        <c:v>81703</c:v>
                      </c:pt>
                      <c:pt idx="275">
                        <c:v>82732</c:v>
                      </c:pt>
                      <c:pt idx="276">
                        <c:v>62060</c:v>
                      </c:pt>
                      <c:pt idx="277">
                        <c:v>67271</c:v>
                      </c:pt>
                      <c:pt idx="278">
                        <c:v>76536</c:v>
                      </c:pt>
                      <c:pt idx="279">
                        <c:v>79144</c:v>
                      </c:pt>
                      <c:pt idx="280">
                        <c:v>90763</c:v>
                      </c:pt>
                      <c:pt idx="281">
                        <c:v>98978</c:v>
                      </c:pt>
                      <c:pt idx="282">
                        <c:v>89734</c:v>
                      </c:pt>
                      <c:pt idx="283">
                        <c:v>104698</c:v>
                      </c:pt>
                      <c:pt idx="284">
                        <c:v>85145</c:v>
                      </c:pt>
                      <c:pt idx="285">
                        <c:v>126839</c:v>
                      </c:pt>
                      <c:pt idx="286">
                        <c:v>104355</c:v>
                      </c:pt>
                      <c:pt idx="287">
                        <c:v>129036</c:v>
                      </c:pt>
                      <c:pt idx="288">
                        <c:v>127757</c:v>
                      </c:pt>
                      <c:pt idx="289">
                        <c:v>127189</c:v>
                      </c:pt>
                      <c:pt idx="290">
                        <c:v>115128</c:v>
                      </c:pt>
                      <c:pt idx="291">
                        <c:v>120280</c:v>
                      </c:pt>
                      <c:pt idx="292">
                        <c:v>140254</c:v>
                      </c:pt>
                      <c:pt idx="293">
                        <c:v>146203</c:v>
                      </c:pt>
                      <c:pt idx="294">
                        <c:v>164381</c:v>
                      </c:pt>
                      <c:pt idx="295">
                        <c:v>179969</c:v>
                      </c:pt>
                      <c:pt idx="296">
                        <c:v>167902</c:v>
                      </c:pt>
                      <c:pt idx="297">
                        <c:v>136172</c:v>
                      </c:pt>
                      <c:pt idx="298">
                        <c:v>162430</c:v>
                      </c:pt>
                      <c:pt idx="299">
                        <c:v>163416</c:v>
                      </c:pt>
                      <c:pt idx="300">
                        <c:v>172862</c:v>
                      </c:pt>
                      <c:pt idx="301">
                        <c:v>190983</c:v>
                      </c:pt>
                      <c:pt idx="302">
                        <c:v>198045</c:v>
                      </c:pt>
                      <c:pt idx="303">
                        <c:v>179190</c:v>
                      </c:pt>
                      <c:pt idx="304">
                        <c:v>146745</c:v>
                      </c:pt>
                      <c:pt idx="305">
                        <c:v>173975</c:v>
                      </c:pt>
                      <c:pt idx="306">
                        <c:v>175012</c:v>
                      </c:pt>
                      <c:pt idx="307">
                        <c:v>182696</c:v>
                      </c:pt>
                      <c:pt idx="308">
                        <c:v>111803</c:v>
                      </c:pt>
                      <c:pt idx="309">
                        <c:v>207990</c:v>
                      </c:pt>
                      <c:pt idx="310">
                        <c:v>155465</c:v>
                      </c:pt>
                      <c:pt idx="311">
                        <c:v>140127</c:v>
                      </c:pt>
                      <c:pt idx="312">
                        <c:v>160093</c:v>
                      </c:pt>
                      <c:pt idx="313">
                        <c:v>187459</c:v>
                      </c:pt>
                      <c:pt idx="314">
                        <c:v>201823</c:v>
                      </c:pt>
                      <c:pt idx="315">
                        <c:v>222328</c:v>
                      </c:pt>
                      <c:pt idx="316">
                        <c:v>232017</c:v>
                      </c:pt>
                      <c:pt idx="317">
                        <c:v>214869</c:v>
                      </c:pt>
                      <c:pt idx="318">
                        <c:v>180849</c:v>
                      </c:pt>
                      <c:pt idx="319">
                        <c:v>194563</c:v>
                      </c:pt>
                      <c:pt idx="320">
                        <c:v>223858</c:v>
                      </c:pt>
                      <c:pt idx="321">
                        <c:v>221647</c:v>
                      </c:pt>
                      <c:pt idx="322">
                        <c:v>230583</c:v>
                      </c:pt>
                      <c:pt idx="323">
                        <c:v>238654</c:v>
                      </c:pt>
                      <c:pt idx="324">
                        <c:v>216508</c:v>
                      </c:pt>
                      <c:pt idx="325">
                        <c:v>187533</c:v>
                      </c:pt>
                      <c:pt idx="326">
                        <c:v>193071</c:v>
                      </c:pt>
                      <c:pt idx="327">
                        <c:v>209145</c:v>
                      </c:pt>
                      <c:pt idx="328">
                        <c:v>245724</c:v>
                      </c:pt>
                      <c:pt idx="329">
                        <c:v>239107</c:v>
                      </c:pt>
                      <c:pt idx="330">
                        <c:v>250906</c:v>
                      </c:pt>
                      <c:pt idx="331">
                        <c:v>191848</c:v>
                      </c:pt>
                      <c:pt idx="332">
                        <c:v>187547</c:v>
                      </c:pt>
                      <c:pt idx="333">
                        <c:v>198600</c:v>
                      </c:pt>
                      <c:pt idx="334">
                        <c:v>197239</c:v>
                      </c:pt>
                      <c:pt idx="335">
                        <c:v>228776</c:v>
                      </c:pt>
                      <c:pt idx="336">
                        <c:v>193223</c:v>
                      </c:pt>
                      <c:pt idx="337">
                        <c:v>96711</c:v>
                      </c:pt>
                      <c:pt idx="338">
                        <c:v>226863</c:v>
                      </c:pt>
                      <c:pt idx="339">
                        <c:v>155690</c:v>
                      </c:pt>
                      <c:pt idx="340">
                        <c:v>174090</c:v>
                      </c:pt>
                      <c:pt idx="341">
                        <c:v>198947</c:v>
                      </c:pt>
                      <c:pt idx="342">
                        <c:v>231982</c:v>
                      </c:pt>
                      <c:pt idx="343">
                        <c:v>233916</c:v>
                      </c:pt>
                      <c:pt idx="344">
                        <c:v>152269</c:v>
                      </c:pt>
                      <c:pt idx="345">
                        <c:v>300372</c:v>
                      </c:pt>
                      <c:pt idx="346">
                        <c:v>208538</c:v>
                      </c:pt>
                      <c:pt idx="347">
                        <c:v>183648</c:v>
                      </c:pt>
                      <c:pt idx="348">
                        <c:v>233378</c:v>
                      </c:pt>
                      <c:pt idx="349">
                        <c:v>253762</c:v>
                      </c:pt>
                      <c:pt idx="350">
                        <c:v>276602</c:v>
                      </c:pt>
                      <c:pt idx="351">
                        <c:v>291938</c:v>
                      </c:pt>
                      <c:pt idx="352">
                        <c:v>261896</c:v>
                      </c:pt>
                      <c:pt idx="353">
                        <c:v>213215</c:v>
                      </c:pt>
                      <c:pt idx="354">
                        <c:v>213853</c:v>
                      </c:pt>
                      <c:pt idx="355">
                        <c:v>226150</c:v>
                      </c:pt>
                      <c:pt idx="356">
                        <c:v>229786</c:v>
                      </c:pt>
                      <c:pt idx="357">
                        <c:v>234864</c:v>
                      </c:pt>
                      <c:pt idx="358">
                        <c:v>240595</c:v>
                      </c:pt>
                      <c:pt idx="359">
                        <c:v>200680</c:v>
                      </c:pt>
                      <c:pt idx="360">
                        <c:v>177329</c:v>
                      </c:pt>
                      <c:pt idx="361">
                        <c:v>142549</c:v>
                      </c:pt>
                      <c:pt idx="362">
                        <c:v>176992</c:v>
                      </c:pt>
                      <c:pt idx="363">
                        <c:v>182532</c:v>
                      </c:pt>
                      <c:pt idx="364">
                        <c:v>193023</c:v>
                      </c:pt>
                      <c:pt idx="365">
                        <c:v>190034</c:v>
                      </c:pt>
                      <c:pt idx="366">
                        <c:v>170156</c:v>
                      </c:pt>
                      <c:pt idx="367">
                        <c:v>131191</c:v>
                      </c:pt>
                      <c:pt idx="368">
                        <c:v>151112</c:v>
                      </c:pt>
                    </c:numCache>
                  </c:numRef>
                </c:val>
                <c:smooth val="0"/>
                <c:extLst>
                  <c:ext xmlns:c16="http://schemas.microsoft.com/office/drawing/2014/chart" uri="{C3380CC4-5D6E-409C-BE32-E72D297353CC}">
                    <c16:uniqueId val="{00000002-90F0-4D0D-9D63-CE22279D4EFC}"/>
                  </c:ext>
                </c:extLst>
              </c15:ser>
            </c15:filteredLineSeries>
            <c15:filteredLineSeries>
              <c15:ser>
                <c:idx val="3"/>
                <c:order val="3"/>
                <c:tx>
                  <c:v>China cases</c:v>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'US-China'!$C$2:$NG$2</c15:sqref>
                        </c15:formulaRef>
                      </c:ext>
                    </c:extLst>
                    <c:numCache>
                      <c:formatCode>m/d/yyyy</c:formatCode>
                      <c:ptCount val="369"/>
                      <c:pt idx="0">
                        <c:v>43853</c:v>
                      </c:pt>
                      <c:pt idx="1">
                        <c:v>43854</c:v>
                      </c:pt>
                      <c:pt idx="2">
                        <c:v>43855</c:v>
                      </c:pt>
                      <c:pt idx="3">
                        <c:v>43856</c:v>
                      </c:pt>
                      <c:pt idx="4">
                        <c:v>43857</c:v>
                      </c:pt>
                      <c:pt idx="5">
                        <c:v>43858</c:v>
                      </c:pt>
                      <c:pt idx="6">
                        <c:v>43859</c:v>
                      </c:pt>
                      <c:pt idx="7">
                        <c:v>43860</c:v>
                      </c:pt>
                      <c:pt idx="8">
                        <c:v>43861</c:v>
                      </c:pt>
                      <c:pt idx="9">
                        <c:v>43862</c:v>
                      </c:pt>
                      <c:pt idx="10">
                        <c:v>43863</c:v>
                      </c:pt>
                      <c:pt idx="11">
                        <c:v>43864</c:v>
                      </c:pt>
                      <c:pt idx="12">
                        <c:v>43865</c:v>
                      </c:pt>
                      <c:pt idx="13">
                        <c:v>43866</c:v>
                      </c:pt>
                      <c:pt idx="14">
                        <c:v>43867</c:v>
                      </c:pt>
                      <c:pt idx="15">
                        <c:v>43868</c:v>
                      </c:pt>
                      <c:pt idx="16">
                        <c:v>43869</c:v>
                      </c:pt>
                      <c:pt idx="17">
                        <c:v>43870</c:v>
                      </c:pt>
                      <c:pt idx="18">
                        <c:v>43871</c:v>
                      </c:pt>
                      <c:pt idx="19">
                        <c:v>43872</c:v>
                      </c:pt>
                      <c:pt idx="20">
                        <c:v>43873</c:v>
                      </c:pt>
                      <c:pt idx="21">
                        <c:v>43874</c:v>
                      </c:pt>
                      <c:pt idx="22">
                        <c:v>43875</c:v>
                      </c:pt>
                      <c:pt idx="23">
                        <c:v>43876</c:v>
                      </c:pt>
                      <c:pt idx="24">
                        <c:v>43877</c:v>
                      </c:pt>
                      <c:pt idx="25">
                        <c:v>43878</c:v>
                      </c:pt>
                      <c:pt idx="26">
                        <c:v>43879</c:v>
                      </c:pt>
                      <c:pt idx="27">
                        <c:v>43880</c:v>
                      </c:pt>
                      <c:pt idx="28">
                        <c:v>43881</c:v>
                      </c:pt>
                      <c:pt idx="29">
                        <c:v>43882</c:v>
                      </c:pt>
                      <c:pt idx="30">
                        <c:v>43883</c:v>
                      </c:pt>
                      <c:pt idx="31">
                        <c:v>43884</c:v>
                      </c:pt>
                      <c:pt idx="32">
                        <c:v>43885</c:v>
                      </c:pt>
                      <c:pt idx="33">
                        <c:v>43886</c:v>
                      </c:pt>
                      <c:pt idx="34">
                        <c:v>43887</c:v>
                      </c:pt>
                      <c:pt idx="35">
                        <c:v>43888</c:v>
                      </c:pt>
                      <c:pt idx="36">
                        <c:v>43889</c:v>
                      </c:pt>
                      <c:pt idx="37">
                        <c:v>43890</c:v>
                      </c:pt>
                      <c:pt idx="38">
                        <c:v>43891</c:v>
                      </c:pt>
                      <c:pt idx="39">
                        <c:v>43892</c:v>
                      </c:pt>
                      <c:pt idx="40">
                        <c:v>43893</c:v>
                      </c:pt>
                      <c:pt idx="41">
                        <c:v>43894</c:v>
                      </c:pt>
                      <c:pt idx="42">
                        <c:v>43895</c:v>
                      </c:pt>
                      <c:pt idx="43">
                        <c:v>43896</c:v>
                      </c:pt>
                      <c:pt idx="44">
                        <c:v>43897</c:v>
                      </c:pt>
                      <c:pt idx="45">
                        <c:v>43898</c:v>
                      </c:pt>
                      <c:pt idx="46">
                        <c:v>43899</c:v>
                      </c:pt>
                      <c:pt idx="47">
                        <c:v>43900</c:v>
                      </c:pt>
                      <c:pt idx="48">
                        <c:v>43901</c:v>
                      </c:pt>
                      <c:pt idx="49">
                        <c:v>43902</c:v>
                      </c:pt>
                      <c:pt idx="50">
                        <c:v>43903</c:v>
                      </c:pt>
                      <c:pt idx="51">
                        <c:v>43904</c:v>
                      </c:pt>
                      <c:pt idx="52">
                        <c:v>43905</c:v>
                      </c:pt>
                      <c:pt idx="53">
                        <c:v>43906</c:v>
                      </c:pt>
                      <c:pt idx="54">
                        <c:v>43907</c:v>
                      </c:pt>
                      <c:pt idx="55">
                        <c:v>43908</c:v>
                      </c:pt>
                      <c:pt idx="56">
                        <c:v>43909</c:v>
                      </c:pt>
                      <c:pt idx="57">
                        <c:v>43910</c:v>
                      </c:pt>
                      <c:pt idx="58">
                        <c:v>43911</c:v>
                      </c:pt>
                      <c:pt idx="59">
                        <c:v>43912</c:v>
                      </c:pt>
                      <c:pt idx="60">
                        <c:v>43913</c:v>
                      </c:pt>
                      <c:pt idx="61">
                        <c:v>43914</c:v>
                      </c:pt>
                      <c:pt idx="62">
                        <c:v>43915</c:v>
                      </c:pt>
                      <c:pt idx="63">
                        <c:v>43916</c:v>
                      </c:pt>
                      <c:pt idx="64">
                        <c:v>43917</c:v>
                      </c:pt>
                      <c:pt idx="65">
                        <c:v>43918</c:v>
                      </c:pt>
                      <c:pt idx="66">
                        <c:v>43919</c:v>
                      </c:pt>
                      <c:pt idx="67">
                        <c:v>43920</c:v>
                      </c:pt>
                      <c:pt idx="68">
                        <c:v>43921</c:v>
                      </c:pt>
                      <c:pt idx="69">
                        <c:v>43922</c:v>
                      </c:pt>
                      <c:pt idx="70">
                        <c:v>43923</c:v>
                      </c:pt>
                      <c:pt idx="71">
                        <c:v>43924</c:v>
                      </c:pt>
                      <c:pt idx="72">
                        <c:v>43925</c:v>
                      </c:pt>
                      <c:pt idx="73">
                        <c:v>43926</c:v>
                      </c:pt>
                      <c:pt idx="74">
                        <c:v>43927</c:v>
                      </c:pt>
                      <c:pt idx="75">
                        <c:v>43928</c:v>
                      </c:pt>
                      <c:pt idx="76">
                        <c:v>43929</c:v>
                      </c:pt>
                      <c:pt idx="77">
                        <c:v>43930</c:v>
                      </c:pt>
                      <c:pt idx="78">
                        <c:v>43931</c:v>
                      </c:pt>
                      <c:pt idx="79">
                        <c:v>43932</c:v>
                      </c:pt>
                      <c:pt idx="80">
                        <c:v>43933</c:v>
                      </c:pt>
                      <c:pt idx="81">
                        <c:v>43934</c:v>
                      </c:pt>
                      <c:pt idx="82">
                        <c:v>43935</c:v>
                      </c:pt>
                      <c:pt idx="83">
                        <c:v>43936</c:v>
                      </c:pt>
                      <c:pt idx="84">
                        <c:v>43937</c:v>
                      </c:pt>
                      <c:pt idx="85">
                        <c:v>43938</c:v>
                      </c:pt>
                      <c:pt idx="86">
                        <c:v>43939</c:v>
                      </c:pt>
                      <c:pt idx="87">
                        <c:v>43940</c:v>
                      </c:pt>
                      <c:pt idx="88">
                        <c:v>43941</c:v>
                      </c:pt>
                      <c:pt idx="89">
                        <c:v>43942</c:v>
                      </c:pt>
                      <c:pt idx="90">
                        <c:v>43943</c:v>
                      </c:pt>
                      <c:pt idx="91">
                        <c:v>43944</c:v>
                      </c:pt>
                      <c:pt idx="92">
                        <c:v>43945</c:v>
                      </c:pt>
                      <c:pt idx="93">
                        <c:v>43946</c:v>
                      </c:pt>
                      <c:pt idx="94">
                        <c:v>43947</c:v>
                      </c:pt>
                      <c:pt idx="95">
                        <c:v>43948</c:v>
                      </c:pt>
                      <c:pt idx="96">
                        <c:v>43949</c:v>
                      </c:pt>
                      <c:pt idx="97">
                        <c:v>43950</c:v>
                      </c:pt>
                      <c:pt idx="98">
                        <c:v>43951</c:v>
                      </c:pt>
                      <c:pt idx="99">
                        <c:v>43952</c:v>
                      </c:pt>
                      <c:pt idx="100">
                        <c:v>43953</c:v>
                      </c:pt>
                      <c:pt idx="101">
                        <c:v>43954</c:v>
                      </c:pt>
                      <c:pt idx="102">
                        <c:v>43955</c:v>
                      </c:pt>
                      <c:pt idx="103">
                        <c:v>43956</c:v>
                      </c:pt>
                      <c:pt idx="104">
                        <c:v>43957</c:v>
                      </c:pt>
                      <c:pt idx="105">
                        <c:v>43958</c:v>
                      </c:pt>
                      <c:pt idx="106">
                        <c:v>43959</c:v>
                      </c:pt>
                      <c:pt idx="107">
                        <c:v>43960</c:v>
                      </c:pt>
                      <c:pt idx="108">
                        <c:v>43961</c:v>
                      </c:pt>
                      <c:pt idx="109">
                        <c:v>43962</c:v>
                      </c:pt>
                      <c:pt idx="110">
                        <c:v>43963</c:v>
                      </c:pt>
                      <c:pt idx="111">
                        <c:v>43964</c:v>
                      </c:pt>
                      <c:pt idx="112">
                        <c:v>43965</c:v>
                      </c:pt>
                      <c:pt idx="113">
                        <c:v>43966</c:v>
                      </c:pt>
                      <c:pt idx="114">
                        <c:v>43967</c:v>
                      </c:pt>
                      <c:pt idx="115">
                        <c:v>43968</c:v>
                      </c:pt>
                      <c:pt idx="116">
                        <c:v>43969</c:v>
                      </c:pt>
                      <c:pt idx="117">
                        <c:v>43970</c:v>
                      </c:pt>
                      <c:pt idx="118">
                        <c:v>43971</c:v>
                      </c:pt>
                      <c:pt idx="119">
                        <c:v>43972</c:v>
                      </c:pt>
                      <c:pt idx="120">
                        <c:v>43973</c:v>
                      </c:pt>
                      <c:pt idx="121">
                        <c:v>43974</c:v>
                      </c:pt>
                      <c:pt idx="122">
                        <c:v>43975</c:v>
                      </c:pt>
                      <c:pt idx="123">
                        <c:v>43976</c:v>
                      </c:pt>
                      <c:pt idx="124">
                        <c:v>43977</c:v>
                      </c:pt>
                      <c:pt idx="125">
                        <c:v>43978</c:v>
                      </c:pt>
                      <c:pt idx="126">
                        <c:v>43979</c:v>
                      </c:pt>
                      <c:pt idx="127">
                        <c:v>43980</c:v>
                      </c:pt>
                      <c:pt idx="128">
                        <c:v>43981</c:v>
                      </c:pt>
                      <c:pt idx="129">
                        <c:v>43982</c:v>
                      </c:pt>
                      <c:pt idx="130">
                        <c:v>43983</c:v>
                      </c:pt>
                      <c:pt idx="131">
                        <c:v>43984</c:v>
                      </c:pt>
                      <c:pt idx="132">
                        <c:v>43985</c:v>
                      </c:pt>
                      <c:pt idx="133">
                        <c:v>43986</c:v>
                      </c:pt>
                      <c:pt idx="134">
                        <c:v>43987</c:v>
                      </c:pt>
                      <c:pt idx="135">
                        <c:v>43988</c:v>
                      </c:pt>
                      <c:pt idx="136">
                        <c:v>43989</c:v>
                      </c:pt>
                      <c:pt idx="137">
                        <c:v>43990</c:v>
                      </c:pt>
                      <c:pt idx="138">
                        <c:v>43991</c:v>
                      </c:pt>
                      <c:pt idx="139">
                        <c:v>43992</c:v>
                      </c:pt>
                      <c:pt idx="140">
                        <c:v>43993</c:v>
                      </c:pt>
                      <c:pt idx="141">
                        <c:v>43994</c:v>
                      </c:pt>
                      <c:pt idx="142">
                        <c:v>43995</c:v>
                      </c:pt>
                      <c:pt idx="143">
                        <c:v>43996</c:v>
                      </c:pt>
                      <c:pt idx="144">
                        <c:v>43997</c:v>
                      </c:pt>
                      <c:pt idx="145">
                        <c:v>43998</c:v>
                      </c:pt>
                      <c:pt idx="146">
                        <c:v>43999</c:v>
                      </c:pt>
                      <c:pt idx="147">
                        <c:v>44000</c:v>
                      </c:pt>
                      <c:pt idx="148">
                        <c:v>44001</c:v>
                      </c:pt>
                      <c:pt idx="149">
                        <c:v>44002</c:v>
                      </c:pt>
                      <c:pt idx="150">
                        <c:v>44003</c:v>
                      </c:pt>
                      <c:pt idx="151">
                        <c:v>44004</c:v>
                      </c:pt>
                      <c:pt idx="152">
                        <c:v>44005</c:v>
                      </c:pt>
                      <c:pt idx="153">
                        <c:v>44006</c:v>
                      </c:pt>
                      <c:pt idx="154">
                        <c:v>44007</c:v>
                      </c:pt>
                      <c:pt idx="155">
                        <c:v>44008</c:v>
                      </c:pt>
                      <c:pt idx="156">
                        <c:v>44009</c:v>
                      </c:pt>
                      <c:pt idx="157">
                        <c:v>44010</c:v>
                      </c:pt>
                      <c:pt idx="158">
                        <c:v>44011</c:v>
                      </c:pt>
                      <c:pt idx="159">
                        <c:v>44012</c:v>
                      </c:pt>
                      <c:pt idx="160">
                        <c:v>44013</c:v>
                      </c:pt>
                      <c:pt idx="161">
                        <c:v>44014</c:v>
                      </c:pt>
                      <c:pt idx="162">
                        <c:v>44015</c:v>
                      </c:pt>
                      <c:pt idx="163">
                        <c:v>44016</c:v>
                      </c:pt>
                      <c:pt idx="164">
                        <c:v>44017</c:v>
                      </c:pt>
                      <c:pt idx="165">
                        <c:v>44018</c:v>
                      </c:pt>
                      <c:pt idx="166">
                        <c:v>44019</c:v>
                      </c:pt>
                      <c:pt idx="167">
                        <c:v>44020</c:v>
                      </c:pt>
                      <c:pt idx="168">
                        <c:v>44021</c:v>
                      </c:pt>
                      <c:pt idx="169">
                        <c:v>44022</c:v>
                      </c:pt>
                      <c:pt idx="170">
                        <c:v>44023</c:v>
                      </c:pt>
                      <c:pt idx="171">
                        <c:v>44024</c:v>
                      </c:pt>
                      <c:pt idx="172">
                        <c:v>44025</c:v>
                      </c:pt>
                      <c:pt idx="173">
                        <c:v>44026</c:v>
                      </c:pt>
                      <c:pt idx="174">
                        <c:v>44027</c:v>
                      </c:pt>
                      <c:pt idx="175">
                        <c:v>44028</c:v>
                      </c:pt>
                      <c:pt idx="176">
                        <c:v>44029</c:v>
                      </c:pt>
                      <c:pt idx="177">
                        <c:v>44030</c:v>
                      </c:pt>
                      <c:pt idx="178">
                        <c:v>44031</c:v>
                      </c:pt>
                      <c:pt idx="179">
                        <c:v>44032</c:v>
                      </c:pt>
                      <c:pt idx="180">
                        <c:v>44033</c:v>
                      </c:pt>
                      <c:pt idx="181">
                        <c:v>44034</c:v>
                      </c:pt>
                      <c:pt idx="182">
                        <c:v>44035</c:v>
                      </c:pt>
                      <c:pt idx="183">
                        <c:v>44036</c:v>
                      </c:pt>
                      <c:pt idx="184">
                        <c:v>44037</c:v>
                      </c:pt>
                      <c:pt idx="185">
                        <c:v>44038</c:v>
                      </c:pt>
                      <c:pt idx="186">
                        <c:v>44039</c:v>
                      </c:pt>
                      <c:pt idx="187">
                        <c:v>44040</c:v>
                      </c:pt>
                      <c:pt idx="188">
                        <c:v>44041</c:v>
                      </c:pt>
                      <c:pt idx="189">
                        <c:v>44042</c:v>
                      </c:pt>
                      <c:pt idx="190">
                        <c:v>44043</c:v>
                      </c:pt>
                      <c:pt idx="191">
                        <c:v>44044</c:v>
                      </c:pt>
                      <c:pt idx="192">
                        <c:v>44045</c:v>
                      </c:pt>
                      <c:pt idx="193">
                        <c:v>44046</c:v>
                      </c:pt>
                      <c:pt idx="194">
                        <c:v>44047</c:v>
                      </c:pt>
                      <c:pt idx="195">
                        <c:v>44048</c:v>
                      </c:pt>
                      <c:pt idx="196">
                        <c:v>44049</c:v>
                      </c:pt>
                      <c:pt idx="197">
                        <c:v>44050</c:v>
                      </c:pt>
                      <c:pt idx="198">
                        <c:v>44051</c:v>
                      </c:pt>
                      <c:pt idx="199">
                        <c:v>44052</c:v>
                      </c:pt>
                      <c:pt idx="200">
                        <c:v>44053</c:v>
                      </c:pt>
                      <c:pt idx="201">
                        <c:v>44054</c:v>
                      </c:pt>
                      <c:pt idx="202">
                        <c:v>44055</c:v>
                      </c:pt>
                      <c:pt idx="203">
                        <c:v>44056</c:v>
                      </c:pt>
                      <c:pt idx="204">
                        <c:v>44057</c:v>
                      </c:pt>
                      <c:pt idx="205">
                        <c:v>44058</c:v>
                      </c:pt>
                      <c:pt idx="206">
                        <c:v>44059</c:v>
                      </c:pt>
                      <c:pt idx="207">
                        <c:v>44060</c:v>
                      </c:pt>
                      <c:pt idx="208">
                        <c:v>44061</c:v>
                      </c:pt>
                      <c:pt idx="209">
                        <c:v>44062</c:v>
                      </c:pt>
                      <c:pt idx="210">
                        <c:v>44063</c:v>
                      </c:pt>
                      <c:pt idx="211">
                        <c:v>44064</c:v>
                      </c:pt>
                      <c:pt idx="212">
                        <c:v>44065</c:v>
                      </c:pt>
                      <c:pt idx="213">
                        <c:v>44066</c:v>
                      </c:pt>
                      <c:pt idx="214">
                        <c:v>44067</c:v>
                      </c:pt>
                      <c:pt idx="215">
                        <c:v>44068</c:v>
                      </c:pt>
                      <c:pt idx="216">
                        <c:v>44069</c:v>
                      </c:pt>
                      <c:pt idx="217">
                        <c:v>44070</c:v>
                      </c:pt>
                      <c:pt idx="218">
                        <c:v>44071</c:v>
                      </c:pt>
                      <c:pt idx="219">
                        <c:v>44072</c:v>
                      </c:pt>
                      <c:pt idx="220">
                        <c:v>44073</c:v>
                      </c:pt>
                      <c:pt idx="221">
                        <c:v>44074</c:v>
                      </c:pt>
                      <c:pt idx="222">
                        <c:v>44075</c:v>
                      </c:pt>
                      <c:pt idx="223">
                        <c:v>44076</c:v>
                      </c:pt>
                      <c:pt idx="224">
                        <c:v>44077</c:v>
                      </c:pt>
                      <c:pt idx="225">
                        <c:v>44078</c:v>
                      </c:pt>
                      <c:pt idx="226">
                        <c:v>44079</c:v>
                      </c:pt>
                      <c:pt idx="227">
                        <c:v>44080</c:v>
                      </c:pt>
                      <c:pt idx="228">
                        <c:v>44081</c:v>
                      </c:pt>
                      <c:pt idx="229">
                        <c:v>44082</c:v>
                      </c:pt>
                      <c:pt idx="230">
                        <c:v>44083</c:v>
                      </c:pt>
                      <c:pt idx="231">
                        <c:v>44084</c:v>
                      </c:pt>
                      <c:pt idx="232">
                        <c:v>44085</c:v>
                      </c:pt>
                      <c:pt idx="233">
                        <c:v>44086</c:v>
                      </c:pt>
                      <c:pt idx="234">
                        <c:v>44087</c:v>
                      </c:pt>
                      <c:pt idx="235">
                        <c:v>44088</c:v>
                      </c:pt>
                      <c:pt idx="236">
                        <c:v>44089</c:v>
                      </c:pt>
                      <c:pt idx="237">
                        <c:v>44090</c:v>
                      </c:pt>
                      <c:pt idx="238">
                        <c:v>44091</c:v>
                      </c:pt>
                      <c:pt idx="239">
                        <c:v>44092</c:v>
                      </c:pt>
                      <c:pt idx="240">
                        <c:v>44093</c:v>
                      </c:pt>
                      <c:pt idx="241">
                        <c:v>44094</c:v>
                      </c:pt>
                      <c:pt idx="242">
                        <c:v>44095</c:v>
                      </c:pt>
                      <c:pt idx="243">
                        <c:v>44096</c:v>
                      </c:pt>
                      <c:pt idx="244">
                        <c:v>44097</c:v>
                      </c:pt>
                      <c:pt idx="245">
                        <c:v>44098</c:v>
                      </c:pt>
                      <c:pt idx="246">
                        <c:v>44099</c:v>
                      </c:pt>
                      <c:pt idx="247">
                        <c:v>44100</c:v>
                      </c:pt>
                      <c:pt idx="248">
                        <c:v>44101</c:v>
                      </c:pt>
                      <c:pt idx="249">
                        <c:v>44102</c:v>
                      </c:pt>
                      <c:pt idx="250">
                        <c:v>44103</c:v>
                      </c:pt>
                      <c:pt idx="251">
                        <c:v>44104</c:v>
                      </c:pt>
                      <c:pt idx="252">
                        <c:v>44105</c:v>
                      </c:pt>
                      <c:pt idx="253">
                        <c:v>44106</c:v>
                      </c:pt>
                      <c:pt idx="254">
                        <c:v>44107</c:v>
                      </c:pt>
                      <c:pt idx="255">
                        <c:v>44108</c:v>
                      </c:pt>
                      <c:pt idx="256">
                        <c:v>44109</c:v>
                      </c:pt>
                      <c:pt idx="257">
                        <c:v>44110</c:v>
                      </c:pt>
                      <c:pt idx="258">
                        <c:v>44111</c:v>
                      </c:pt>
                      <c:pt idx="259">
                        <c:v>44112</c:v>
                      </c:pt>
                      <c:pt idx="260">
                        <c:v>44113</c:v>
                      </c:pt>
                      <c:pt idx="261">
                        <c:v>44114</c:v>
                      </c:pt>
                      <c:pt idx="262">
                        <c:v>44115</c:v>
                      </c:pt>
                      <c:pt idx="263">
                        <c:v>44116</c:v>
                      </c:pt>
                      <c:pt idx="264">
                        <c:v>44117</c:v>
                      </c:pt>
                      <c:pt idx="265">
                        <c:v>44118</c:v>
                      </c:pt>
                      <c:pt idx="266">
                        <c:v>44119</c:v>
                      </c:pt>
                      <c:pt idx="267">
                        <c:v>44120</c:v>
                      </c:pt>
                      <c:pt idx="268">
                        <c:v>44121</c:v>
                      </c:pt>
                      <c:pt idx="269">
                        <c:v>44122</c:v>
                      </c:pt>
                      <c:pt idx="270">
                        <c:v>44123</c:v>
                      </c:pt>
                      <c:pt idx="271">
                        <c:v>44124</c:v>
                      </c:pt>
                      <c:pt idx="272">
                        <c:v>44125</c:v>
                      </c:pt>
                      <c:pt idx="273">
                        <c:v>44126</c:v>
                      </c:pt>
                      <c:pt idx="274">
                        <c:v>44127</c:v>
                      </c:pt>
                      <c:pt idx="275">
                        <c:v>44128</c:v>
                      </c:pt>
                      <c:pt idx="276">
                        <c:v>44129</c:v>
                      </c:pt>
                      <c:pt idx="277">
                        <c:v>44130</c:v>
                      </c:pt>
                      <c:pt idx="278">
                        <c:v>44131</c:v>
                      </c:pt>
                      <c:pt idx="279">
                        <c:v>44132</c:v>
                      </c:pt>
                      <c:pt idx="280">
                        <c:v>44133</c:v>
                      </c:pt>
                      <c:pt idx="281">
                        <c:v>44134</c:v>
                      </c:pt>
                      <c:pt idx="282">
                        <c:v>44135</c:v>
                      </c:pt>
                      <c:pt idx="283">
                        <c:v>44136</c:v>
                      </c:pt>
                      <c:pt idx="284">
                        <c:v>44137</c:v>
                      </c:pt>
                      <c:pt idx="285">
                        <c:v>44138</c:v>
                      </c:pt>
                      <c:pt idx="286">
                        <c:v>44139</c:v>
                      </c:pt>
                      <c:pt idx="287">
                        <c:v>44140</c:v>
                      </c:pt>
                      <c:pt idx="288">
                        <c:v>44141</c:v>
                      </c:pt>
                      <c:pt idx="289">
                        <c:v>44142</c:v>
                      </c:pt>
                      <c:pt idx="290">
                        <c:v>44143</c:v>
                      </c:pt>
                      <c:pt idx="291">
                        <c:v>44144</c:v>
                      </c:pt>
                      <c:pt idx="292">
                        <c:v>44145</c:v>
                      </c:pt>
                      <c:pt idx="293">
                        <c:v>44146</c:v>
                      </c:pt>
                      <c:pt idx="294">
                        <c:v>44147</c:v>
                      </c:pt>
                      <c:pt idx="295">
                        <c:v>44148</c:v>
                      </c:pt>
                      <c:pt idx="296">
                        <c:v>44149</c:v>
                      </c:pt>
                      <c:pt idx="297">
                        <c:v>44150</c:v>
                      </c:pt>
                      <c:pt idx="298">
                        <c:v>44151</c:v>
                      </c:pt>
                      <c:pt idx="299">
                        <c:v>44152</c:v>
                      </c:pt>
                      <c:pt idx="300">
                        <c:v>44153</c:v>
                      </c:pt>
                      <c:pt idx="301">
                        <c:v>44154</c:v>
                      </c:pt>
                      <c:pt idx="302">
                        <c:v>44155</c:v>
                      </c:pt>
                      <c:pt idx="303">
                        <c:v>44156</c:v>
                      </c:pt>
                      <c:pt idx="304">
                        <c:v>44157</c:v>
                      </c:pt>
                      <c:pt idx="305">
                        <c:v>44158</c:v>
                      </c:pt>
                      <c:pt idx="306">
                        <c:v>44159</c:v>
                      </c:pt>
                      <c:pt idx="307">
                        <c:v>44160</c:v>
                      </c:pt>
                      <c:pt idx="308">
                        <c:v>44161</c:v>
                      </c:pt>
                      <c:pt idx="309">
                        <c:v>44162</c:v>
                      </c:pt>
                      <c:pt idx="310">
                        <c:v>44163</c:v>
                      </c:pt>
                      <c:pt idx="311">
                        <c:v>44164</c:v>
                      </c:pt>
                      <c:pt idx="312">
                        <c:v>44165</c:v>
                      </c:pt>
                      <c:pt idx="313">
                        <c:v>44166</c:v>
                      </c:pt>
                      <c:pt idx="314">
                        <c:v>44167</c:v>
                      </c:pt>
                      <c:pt idx="315">
                        <c:v>44168</c:v>
                      </c:pt>
                      <c:pt idx="316">
                        <c:v>44169</c:v>
                      </c:pt>
                      <c:pt idx="317">
                        <c:v>44170</c:v>
                      </c:pt>
                      <c:pt idx="318">
                        <c:v>44171</c:v>
                      </c:pt>
                      <c:pt idx="319">
                        <c:v>44172</c:v>
                      </c:pt>
                      <c:pt idx="320">
                        <c:v>44173</c:v>
                      </c:pt>
                      <c:pt idx="321">
                        <c:v>44174</c:v>
                      </c:pt>
                      <c:pt idx="322">
                        <c:v>44175</c:v>
                      </c:pt>
                      <c:pt idx="323">
                        <c:v>44176</c:v>
                      </c:pt>
                      <c:pt idx="324">
                        <c:v>44177</c:v>
                      </c:pt>
                      <c:pt idx="325">
                        <c:v>44178</c:v>
                      </c:pt>
                      <c:pt idx="326">
                        <c:v>44179</c:v>
                      </c:pt>
                      <c:pt idx="327">
                        <c:v>44180</c:v>
                      </c:pt>
                      <c:pt idx="328">
                        <c:v>44181</c:v>
                      </c:pt>
                      <c:pt idx="329">
                        <c:v>44182</c:v>
                      </c:pt>
                      <c:pt idx="330">
                        <c:v>44183</c:v>
                      </c:pt>
                      <c:pt idx="331">
                        <c:v>44184</c:v>
                      </c:pt>
                      <c:pt idx="332">
                        <c:v>44185</c:v>
                      </c:pt>
                      <c:pt idx="333">
                        <c:v>44186</c:v>
                      </c:pt>
                      <c:pt idx="334">
                        <c:v>44187</c:v>
                      </c:pt>
                      <c:pt idx="335">
                        <c:v>44188</c:v>
                      </c:pt>
                      <c:pt idx="336">
                        <c:v>44189</c:v>
                      </c:pt>
                      <c:pt idx="337">
                        <c:v>44190</c:v>
                      </c:pt>
                      <c:pt idx="338">
                        <c:v>44191</c:v>
                      </c:pt>
                      <c:pt idx="339">
                        <c:v>44192</c:v>
                      </c:pt>
                      <c:pt idx="340">
                        <c:v>44193</c:v>
                      </c:pt>
                      <c:pt idx="341">
                        <c:v>44194</c:v>
                      </c:pt>
                      <c:pt idx="342">
                        <c:v>44195</c:v>
                      </c:pt>
                      <c:pt idx="343">
                        <c:v>44196</c:v>
                      </c:pt>
                      <c:pt idx="344">
                        <c:v>44197</c:v>
                      </c:pt>
                      <c:pt idx="345">
                        <c:v>44198</c:v>
                      </c:pt>
                      <c:pt idx="346">
                        <c:v>44199</c:v>
                      </c:pt>
                      <c:pt idx="347">
                        <c:v>44200</c:v>
                      </c:pt>
                      <c:pt idx="348">
                        <c:v>44201</c:v>
                      </c:pt>
                      <c:pt idx="349">
                        <c:v>44202</c:v>
                      </c:pt>
                      <c:pt idx="350">
                        <c:v>44203</c:v>
                      </c:pt>
                      <c:pt idx="351">
                        <c:v>44204</c:v>
                      </c:pt>
                      <c:pt idx="352">
                        <c:v>44205</c:v>
                      </c:pt>
                      <c:pt idx="353">
                        <c:v>44206</c:v>
                      </c:pt>
                      <c:pt idx="354">
                        <c:v>44207</c:v>
                      </c:pt>
                      <c:pt idx="355">
                        <c:v>44208</c:v>
                      </c:pt>
                      <c:pt idx="356">
                        <c:v>44209</c:v>
                      </c:pt>
                      <c:pt idx="357">
                        <c:v>44210</c:v>
                      </c:pt>
                      <c:pt idx="358">
                        <c:v>44211</c:v>
                      </c:pt>
                      <c:pt idx="359">
                        <c:v>44212</c:v>
                      </c:pt>
                      <c:pt idx="360">
                        <c:v>44213</c:v>
                      </c:pt>
                      <c:pt idx="361">
                        <c:v>44214</c:v>
                      </c:pt>
                      <c:pt idx="362">
                        <c:v>44215</c:v>
                      </c:pt>
                      <c:pt idx="363">
                        <c:v>44216</c:v>
                      </c:pt>
                      <c:pt idx="364">
                        <c:v>44217</c:v>
                      </c:pt>
                      <c:pt idx="365">
                        <c:v>44218</c:v>
                      </c:pt>
                      <c:pt idx="366">
                        <c:v>44219</c:v>
                      </c:pt>
                      <c:pt idx="367">
                        <c:v>44220</c:v>
                      </c:pt>
                      <c:pt idx="368">
                        <c:v>44221</c:v>
                      </c:pt>
                    </c:numCache>
                  </c:numRef>
                </c:cat>
                <c:val>
                  <c:numRef>
                    <c:extLst xmlns:c15="http://schemas.microsoft.com/office/drawing/2012/chart">
                      <c:ext xmlns:c15="http://schemas.microsoft.com/office/drawing/2012/chart" uri="{02D57815-91ED-43cb-92C2-25804820EDAC}">
                        <c15:formulaRef>
                          <c15:sqref>'US-China'!$C$4:$NG$4</c15:sqref>
                        </c15:formulaRef>
                      </c:ext>
                    </c:extLst>
                    <c:numCache>
                      <c:formatCode>General</c:formatCode>
                      <c:ptCount val="369"/>
                      <c:pt idx="0">
                        <c:v>95</c:v>
                      </c:pt>
                      <c:pt idx="1">
                        <c:v>277</c:v>
                      </c:pt>
                      <c:pt idx="2">
                        <c:v>486</c:v>
                      </c:pt>
                      <c:pt idx="3">
                        <c:v>669</c:v>
                      </c:pt>
                      <c:pt idx="4">
                        <c:v>802</c:v>
                      </c:pt>
                      <c:pt idx="5">
                        <c:v>2632</c:v>
                      </c:pt>
                      <c:pt idx="6">
                        <c:v>578</c:v>
                      </c:pt>
                      <c:pt idx="7">
                        <c:v>2054</c:v>
                      </c:pt>
                      <c:pt idx="8">
                        <c:v>1661</c:v>
                      </c:pt>
                      <c:pt idx="9">
                        <c:v>2089</c:v>
                      </c:pt>
                      <c:pt idx="10">
                        <c:v>4739</c:v>
                      </c:pt>
                      <c:pt idx="11">
                        <c:v>3086</c:v>
                      </c:pt>
                      <c:pt idx="12">
                        <c:v>3991</c:v>
                      </c:pt>
                      <c:pt idx="13">
                        <c:v>3733</c:v>
                      </c:pt>
                      <c:pt idx="14">
                        <c:v>3147</c:v>
                      </c:pt>
                      <c:pt idx="15">
                        <c:v>3523</c:v>
                      </c:pt>
                      <c:pt idx="16">
                        <c:v>2704</c:v>
                      </c:pt>
                      <c:pt idx="17">
                        <c:v>3015</c:v>
                      </c:pt>
                      <c:pt idx="18">
                        <c:v>2525</c:v>
                      </c:pt>
                      <c:pt idx="19">
                        <c:v>2032</c:v>
                      </c:pt>
                      <c:pt idx="20">
                        <c:v>373</c:v>
                      </c:pt>
                      <c:pt idx="21">
                        <c:v>15136</c:v>
                      </c:pt>
                      <c:pt idx="22">
                        <c:v>6463</c:v>
                      </c:pt>
                      <c:pt idx="23">
                        <c:v>2055</c:v>
                      </c:pt>
                      <c:pt idx="24">
                        <c:v>2100</c:v>
                      </c:pt>
                      <c:pt idx="25">
                        <c:v>1921</c:v>
                      </c:pt>
                      <c:pt idx="26">
                        <c:v>1777</c:v>
                      </c:pt>
                      <c:pt idx="27">
                        <c:v>408</c:v>
                      </c:pt>
                      <c:pt idx="28">
                        <c:v>458</c:v>
                      </c:pt>
                      <c:pt idx="29">
                        <c:v>473</c:v>
                      </c:pt>
                      <c:pt idx="30">
                        <c:v>1451</c:v>
                      </c:pt>
                      <c:pt idx="31">
                        <c:v>21</c:v>
                      </c:pt>
                      <c:pt idx="32">
                        <c:v>219</c:v>
                      </c:pt>
                      <c:pt idx="33">
                        <c:v>513</c:v>
                      </c:pt>
                      <c:pt idx="34">
                        <c:v>412</c:v>
                      </c:pt>
                      <c:pt idx="35">
                        <c:v>434</c:v>
                      </c:pt>
                      <c:pt idx="36">
                        <c:v>328</c:v>
                      </c:pt>
                      <c:pt idx="37">
                        <c:v>428</c:v>
                      </c:pt>
                      <c:pt idx="38">
                        <c:v>576</c:v>
                      </c:pt>
                      <c:pt idx="39">
                        <c:v>204</c:v>
                      </c:pt>
                      <c:pt idx="40">
                        <c:v>125</c:v>
                      </c:pt>
                      <c:pt idx="41">
                        <c:v>125</c:v>
                      </c:pt>
                      <c:pt idx="42">
                        <c:v>151</c:v>
                      </c:pt>
                      <c:pt idx="43">
                        <c:v>153</c:v>
                      </c:pt>
                      <c:pt idx="44">
                        <c:v>80</c:v>
                      </c:pt>
                      <c:pt idx="45">
                        <c:v>53</c:v>
                      </c:pt>
                      <c:pt idx="46">
                        <c:v>37</c:v>
                      </c:pt>
                      <c:pt idx="47">
                        <c:v>27</c:v>
                      </c:pt>
                      <c:pt idx="48">
                        <c:v>34</c:v>
                      </c:pt>
                      <c:pt idx="49">
                        <c:v>11</c:v>
                      </c:pt>
                      <c:pt idx="50">
                        <c:v>13</c:v>
                      </c:pt>
                      <c:pt idx="51">
                        <c:v>32</c:v>
                      </c:pt>
                      <c:pt idx="52">
                        <c:v>26</c:v>
                      </c:pt>
                      <c:pt idx="53">
                        <c:v>30</c:v>
                      </c:pt>
                      <c:pt idx="54">
                        <c:v>25</c:v>
                      </c:pt>
                      <c:pt idx="55">
                        <c:v>44</c:v>
                      </c:pt>
                      <c:pt idx="56">
                        <c:v>54</c:v>
                      </c:pt>
                      <c:pt idx="57">
                        <c:v>94</c:v>
                      </c:pt>
                      <c:pt idx="58">
                        <c:v>55</c:v>
                      </c:pt>
                      <c:pt idx="59">
                        <c:v>130</c:v>
                      </c:pt>
                      <c:pt idx="60">
                        <c:v>63</c:v>
                      </c:pt>
                      <c:pt idx="61">
                        <c:v>93</c:v>
                      </c:pt>
                      <c:pt idx="62">
                        <c:v>70</c:v>
                      </c:pt>
                      <c:pt idx="63">
                        <c:v>121</c:v>
                      </c:pt>
                      <c:pt idx="64">
                        <c:v>115</c:v>
                      </c:pt>
                      <c:pt idx="65">
                        <c:v>102</c:v>
                      </c:pt>
                      <c:pt idx="66">
                        <c:v>123</c:v>
                      </c:pt>
                      <c:pt idx="67">
                        <c:v>76</c:v>
                      </c:pt>
                      <c:pt idx="68">
                        <c:v>81</c:v>
                      </c:pt>
                      <c:pt idx="69">
                        <c:v>82</c:v>
                      </c:pt>
                      <c:pt idx="70">
                        <c:v>71</c:v>
                      </c:pt>
                      <c:pt idx="71">
                        <c:v>79</c:v>
                      </c:pt>
                      <c:pt idx="72">
                        <c:v>32</c:v>
                      </c:pt>
                      <c:pt idx="73">
                        <c:v>59</c:v>
                      </c:pt>
                      <c:pt idx="74">
                        <c:v>63</c:v>
                      </c:pt>
                      <c:pt idx="75">
                        <c:v>53</c:v>
                      </c:pt>
                      <c:pt idx="76">
                        <c:v>91</c:v>
                      </c:pt>
                      <c:pt idx="77">
                        <c:v>74</c:v>
                      </c:pt>
                      <c:pt idx="78">
                        <c:v>58</c:v>
                      </c:pt>
                      <c:pt idx="79">
                        <c:v>73</c:v>
                      </c:pt>
                      <c:pt idx="80">
                        <c:v>120</c:v>
                      </c:pt>
                      <c:pt idx="81">
                        <c:v>79</c:v>
                      </c:pt>
                      <c:pt idx="82">
                        <c:v>93</c:v>
                      </c:pt>
                      <c:pt idx="83">
                        <c:v>50</c:v>
                      </c:pt>
                      <c:pt idx="84">
                        <c:v>47</c:v>
                      </c:pt>
                      <c:pt idx="85">
                        <c:v>357</c:v>
                      </c:pt>
                      <c:pt idx="86">
                        <c:v>27</c:v>
                      </c:pt>
                      <c:pt idx="87">
                        <c:v>18</c:v>
                      </c:pt>
                      <c:pt idx="88">
                        <c:v>12</c:v>
                      </c:pt>
                      <c:pt idx="89">
                        <c:v>36</c:v>
                      </c:pt>
                      <c:pt idx="90">
                        <c:v>15</c:v>
                      </c:pt>
                      <c:pt idx="91">
                        <c:v>16</c:v>
                      </c:pt>
                      <c:pt idx="92">
                        <c:v>15</c:v>
                      </c:pt>
                      <c:pt idx="93">
                        <c:v>10</c:v>
                      </c:pt>
                      <c:pt idx="94">
                        <c:v>3</c:v>
                      </c:pt>
                      <c:pt idx="95">
                        <c:v>6</c:v>
                      </c:pt>
                      <c:pt idx="96">
                        <c:v>22</c:v>
                      </c:pt>
                      <c:pt idx="97">
                        <c:v>4</c:v>
                      </c:pt>
                      <c:pt idx="98">
                        <c:v>12</c:v>
                      </c:pt>
                      <c:pt idx="99">
                        <c:v>3</c:v>
                      </c:pt>
                      <c:pt idx="100">
                        <c:v>0</c:v>
                      </c:pt>
                      <c:pt idx="101">
                        <c:v>5</c:v>
                      </c:pt>
                      <c:pt idx="102">
                        <c:v>2</c:v>
                      </c:pt>
                      <c:pt idx="103">
                        <c:v>2</c:v>
                      </c:pt>
                      <c:pt idx="104">
                        <c:v>2</c:v>
                      </c:pt>
                      <c:pt idx="105">
                        <c:v>5</c:v>
                      </c:pt>
                      <c:pt idx="106">
                        <c:v>1</c:v>
                      </c:pt>
                      <c:pt idx="107">
                        <c:v>14</c:v>
                      </c:pt>
                      <c:pt idx="108">
                        <c:v>20</c:v>
                      </c:pt>
                      <c:pt idx="109">
                        <c:v>1</c:v>
                      </c:pt>
                      <c:pt idx="110">
                        <c:v>7</c:v>
                      </c:pt>
                      <c:pt idx="111">
                        <c:v>6</c:v>
                      </c:pt>
                      <c:pt idx="112">
                        <c:v>5</c:v>
                      </c:pt>
                      <c:pt idx="113">
                        <c:v>9</c:v>
                      </c:pt>
                      <c:pt idx="114">
                        <c:v>6</c:v>
                      </c:pt>
                      <c:pt idx="115">
                        <c:v>10</c:v>
                      </c:pt>
                      <c:pt idx="116">
                        <c:v>9</c:v>
                      </c:pt>
                      <c:pt idx="117">
                        <c:v>0</c:v>
                      </c:pt>
                      <c:pt idx="118">
                        <c:v>0</c:v>
                      </c:pt>
                      <c:pt idx="119">
                        <c:v>0</c:v>
                      </c:pt>
                      <c:pt idx="120">
                        <c:v>18</c:v>
                      </c:pt>
                      <c:pt idx="121">
                        <c:v>3</c:v>
                      </c:pt>
                      <c:pt idx="122">
                        <c:v>11</c:v>
                      </c:pt>
                      <c:pt idx="123">
                        <c:v>7</c:v>
                      </c:pt>
                      <c:pt idx="124">
                        <c:v>1</c:v>
                      </c:pt>
                      <c:pt idx="125">
                        <c:v>3</c:v>
                      </c:pt>
                      <c:pt idx="126">
                        <c:v>0</c:v>
                      </c:pt>
                      <c:pt idx="127">
                        <c:v>17</c:v>
                      </c:pt>
                      <c:pt idx="128">
                        <c:v>5</c:v>
                      </c:pt>
                      <c:pt idx="129">
                        <c:v>18</c:v>
                      </c:pt>
                      <c:pt idx="130">
                        <c:v>8</c:v>
                      </c:pt>
                      <c:pt idx="131">
                        <c:v>7</c:v>
                      </c:pt>
                      <c:pt idx="132">
                        <c:v>-1</c:v>
                      </c:pt>
                      <c:pt idx="133">
                        <c:v>11</c:v>
                      </c:pt>
                      <c:pt idx="134">
                        <c:v>6</c:v>
                      </c:pt>
                      <c:pt idx="135">
                        <c:v>9</c:v>
                      </c:pt>
                      <c:pt idx="136">
                        <c:v>5</c:v>
                      </c:pt>
                      <c:pt idx="137">
                        <c:v>4</c:v>
                      </c:pt>
                      <c:pt idx="138">
                        <c:v>3</c:v>
                      </c:pt>
                      <c:pt idx="139">
                        <c:v>11</c:v>
                      </c:pt>
                      <c:pt idx="140">
                        <c:v>7</c:v>
                      </c:pt>
                      <c:pt idx="141">
                        <c:v>12</c:v>
                      </c:pt>
                      <c:pt idx="142">
                        <c:v>58</c:v>
                      </c:pt>
                      <c:pt idx="143">
                        <c:v>49</c:v>
                      </c:pt>
                      <c:pt idx="144">
                        <c:v>43</c:v>
                      </c:pt>
                      <c:pt idx="145">
                        <c:v>44</c:v>
                      </c:pt>
                      <c:pt idx="146">
                        <c:v>36</c:v>
                      </c:pt>
                      <c:pt idx="147">
                        <c:v>36</c:v>
                      </c:pt>
                      <c:pt idx="148">
                        <c:v>0</c:v>
                      </c:pt>
                      <c:pt idx="149">
                        <c:v>59</c:v>
                      </c:pt>
                      <c:pt idx="150">
                        <c:v>19</c:v>
                      </c:pt>
                      <c:pt idx="151">
                        <c:v>52</c:v>
                      </c:pt>
                      <c:pt idx="152">
                        <c:v>29</c:v>
                      </c:pt>
                      <c:pt idx="153">
                        <c:v>20</c:v>
                      </c:pt>
                      <c:pt idx="154">
                        <c:v>28</c:v>
                      </c:pt>
                      <c:pt idx="155">
                        <c:v>24</c:v>
                      </c:pt>
                      <c:pt idx="156">
                        <c:v>18</c:v>
                      </c:pt>
                      <c:pt idx="157">
                        <c:v>14</c:v>
                      </c:pt>
                      <c:pt idx="158">
                        <c:v>23</c:v>
                      </c:pt>
                      <c:pt idx="159">
                        <c:v>5</c:v>
                      </c:pt>
                      <c:pt idx="160">
                        <c:v>31</c:v>
                      </c:pt>
                      <c:pt idx="161">
                        <c:v>14</c:v>
                      </c:pt>
                      <c:pt idx="162">
                        <c:v>8</c:v>
                      </c:pt>
                      <c:pt idx="163">
                        <c:v>19</c:v>
                      </c:pt>
                      <c:pt idx="164">
                        <c:v>14</c:v>
                      </c:pt>
                      <c:pt idx="165">
                        <c:v>18</c:v>
                      </c:pt>
                      <c:pt idx="166">
                        <c:v>28</c:v>
                      </c:pt>
                      <c:pt idx="167">
                        <c:v>33</c:v>
                      </c:pt>
                      <c:pt idx="168">
                        <c:v>42</c:v>
                      </c:pt>
                      <c:pt idx="169">
                        <c:v>0</c:v>
                      </c:pt>
                      <c:pt idx="170">
                        <c:v>79</c:v>
                      </c:pt>
                      <c:pt idx="171">
                        <c:v>46</c:v>
                      </c:pt>
                      <c:pt idx="172">
                        <c:v>0</c:v>
                      </c:pt>
                      <c:pt idx="173">
                        <c:v>109</c:v>
                      </c:pt>
                      <c:pt idx="174">
                        <c:v>20</c:v>
                      </c:pt>
                      <c:pt idx="175">
                        <c:v>81</c:v>
                      </c:pt>
                      <c:pt idx="176">
                        <c:v>75</c:v>
                      </c:pt>
                      <c:pt idx="177">
                        <c:v>16</c:v>
                      </c:pt>
                      <c:pt idx="178">
                        <c:v>85</c:v>
                      </c:pt>
                      <c:pt idx="179">
                        <c:v>119</c:v>
                      </c:pt>
                      <c:pt idx="180">
                        <c:v>86</c:v>
                      </c:pt>
                      <c:pt idx="181">
                        <c:v>198</c:v>
                      </c:pt>
                      <c:pt idx="182">
                        <c:v>139</c:v>
                      </c:pt>
                      <c:pt idx="183">
                        <c:v>157</c:v>
                      </c:pt>
                      <c:pt idx="184">
                        <c:v>179</c:v>
                      </c:pt>
                      <c:pt idx="185">
                        <c:v>189</c:v>
                      </c:pt>
                      <c:pt idx="186">
                        <c:v>213</c:v>
                      </c:pt>
                      <c:pt idx="187">
                        <c:v>207</c:v>
                      </c:pt>
                      <c:pt idx="188">
                        <c:v>223</c:v>
                      </c:pt>
                      <c:pt idx="189">
                        <c:v>276</c:v>
                      </c:pt>
                      <c:pt idx="190">
                        <c:v>166</c:v>
                      </c:pt>
                      <c:pt idx="191">
                        <c:v>172</c:v>
                      </c:pt>
                      <c:pt idx="192">
                        <c:v>158</c:v>
                      </c:pt>
                      <c:pt idx="193">
                        <c:v>114</c:v>
                      </c:pt>
                      <c:pt idx="194">
                        <c:v>107</c:v>
                      </c:pt>
                      <c:pt idx="195">
                        <c:v>122</c:v>
                      </c:pt>
                      <c:pt idx="196">
                        <c:v>132</c:v>
                      </c:pt>
                      <c:pt idx="197">
                        <c:v>120</c:v>
                      </c:pt>
                      <c:pt idx="198">
                        <c:v>92</c:v>
                      </c:pt>
                      <c:pt idx="199">
                        <c:v>121</c:v>
                      </c:pt>
                      <c:pt idx="200">
                        <c:v>113</c:v>
                      </c:pt>
                      <c:pt idx="201">
                        <c:v>52</c:v>
                      </c:pt>
                      <c:pt idx="202">
                        <c:v>87</c:v>
                      </c:pt>
                      <c:pt idx="203">
                        <c:v>99</c:v>
                      </c:pt>
                      <c:pt idx="204">
                        <c:v>70</c:v>
                      </c:pt>
                      <c:pt idx="205">
                        <c:v>65</c:v>
                      </c:pt>
                      <c:pt idx="206">
                        <c:v>96</c:v>
                      </c:pt>
                      <c:pt idx="207">
                        <c:v>66</c:v>
                      </c:pt>
                      <c:pt idx="208">
                        <c:v>53</c:v>
                      </c:pt>
                      <c:pt idx="209">
                        <c:v>33</c:v>
                      </c:pt>
                      <c:pt idx="210">
                        <c:v>40</c:v>
                      </c:pt>
                      <c:pt idx="211">
                        <c:v>49</c:v>
                      </c:pt>
                      <c:pt idx="212">
                        <c:v>38</c:v>
                      </c:pt>
                      <c:pt idx="213">
                        <c:v>41</c:v>
                      </c:pt>
                      <c:pt idx="214">
                        <c:v>23</c:v>
                      </c:pt>
                      <c:pt idx="215">
                        <c:v>34</c:v>
                      </c:pt>
                      <c:pt idx="216">
                        <c:v>32</c:v>
                      </c:pt>
                      <c:pt idx="217">
                        <c:v>30</c:v>
                      </c:pt>
                      <c:pt idx="218">
                        <c:v>22</c:v>
                      </c:pt>
                      <c:pt idx="219">
                        <c:v>27</c:v>
                      </c:pt>
                      <c:pt idx="220">
                        <c:v>32</c:v>
                      </c:pt>
                      <c:pt idx="221">
                        <c:v>19</c:v>
                      </c:pt>
                      <c:pt idx="222">
                        <c:v>19</c:v>
                      </c:pt>
                      <c:pt idx="223">
                        <c:v>20</c:v>
                      </c:pt>
                      <c:pt idx="224">
                        <c:v>33</c:v>
                      </c:pt>
                      <c:pt idx="225">
                        <c:v>22</c:v>
                      </c:pt>
                      <c:pt idx="226">
                        <c:v>17</c:v>
                      </c:pt>
                      <c:pt idx="227">
                        <c:v>33</c:v>
                      </c:pt>
                      <c:pt idx="228">
                        <c:v>20</c:v>
                      </c:pt>
                      <c:pt idx="229">
                        <c:v>9</c:v>
                      </c:pt>
                      <c:pt idx="230">
                        <c:v>13</c:v>
                      </c:pt>
                      <c:pt idx="231">
                        <c:v>27</c:v>
                      </c:pt>
                      <c:pt idx="232">
                        <c:v>18</c:v>
                      </c:pt>
                      <c:pt idx="233">
                        <c:v>23</c:v>
                      </c:pt>
                      <c:pt idx="234">
                        <c:v>29</c:v>
                      </c:pt>
                      <c:pt idx="235">
                        <c:v>22</c:v>
                      </c:pt>
                      <c:pt idx="236">
                        <c:v>16</c:v>
                      </c:pt>
                      <c:pt idx="237">
                        <c:v>18</c:v>
                      </c:pt>
                      <c:pt idx="238">
                        <c:v>41</c:v>
                      </c:pt>
                      <c:pt idx="239">
                        <c:v>17</c:v>
                      </c:pt>
                      <c:pt idx="240">
                        <c:v>23</c:v>
                      </c:pt>
                      <c:pt idx="241">
                        <c:v>35</c:v>
                      </c:pt>
                      <c:pt idx="242">
                        <c:v>12</c:v>
                      </c:pt>
                      <c:pt idx="243">
                        <c:v>18</c:v>
                      </c:pt>
                      <c:pt idx="244">
                        <c:v>10</c:v>
                      </c:pt>
                      <c:pt idx="245">
                        <c:v>15</c:v>
                      </c:pt>
                      <c:pt idx="246">
                        <c:v>17</c:v>
                      </c:pt>
                      <c:pt idx="247">
                        <c:v>15</c:v>
                      </c:pt>
                      <c:pt idx="248">
                        <c:v>27</c:v>
                      </c:pt>
                      <c:pt idx="249">
                        <c:v>22</c:v>
                      </c:pt>
                      <c:pt idx="250">
                        <c:v>23</c:v>
                      </c:pt>
                      <c:pt idx="251">
                        <c:v>17</c:v>
                      </c:pt>
                      <c:pt idx="252">
                        <c:v>22</c:v>
                      </c:pt>
                      <c:pt idx="253">
                        <c:v>17</c:v>
                      </c:pt>
                      <c:pt idx="254">
                        <c:v>20</c:v>
                      </c:pt>
                      <c:pt idx="255">
                        <c:v>25</c:v>
                      </c:pt>
                      <c:pt idx="256">
                        <c:v>23</c:v>
                      </c:pt>
                      <c:pt idx="257">
                        <c:v>15</c:v>
                      </c:pt>
                      <c:pt idx="258">
                        <c:v>20</c:v>
                      </c:pt>
                      <c:pt idx="259">
                        <c:v>41</c:v>
                      </c:pt>
                      <c:pt idx="260">
                        <c:v>23</c:v>
                      </c:pt>
                      <c:pt idx="261">
                        <c:v>27</c:v>
                      </c:pt>
                      <c:pt idx="262">
                        <c:v>34</c:v>
                      </c:pt>
                      <c:pt idx="263">
                        <c:v>18</c:v>
                      </c:pt>
                      <c:pt idx="264">
                        <c:v>28</c:v>
                      </c:pt>
                      <c:pt idx="265">
                        <c:v>11</c:v>
                      </c:pt>
                      <c:pt idx="266">
                        <c:v>36</c:v>
                      </c:pt>
                      <c:pt idx="267">
                        <c:v>20</c:v>
                      </c:pt>
                      <c:pt idx="268">
                        <c:v>30</c:v>
                      </c:pt>
                      <c:pt idx="269">
                        <c:v>17</c:v>
                      </c:pt>
                      <c:pt idx="270">
                        <c:v>34</c:v>
                      </c:pt>
                      <c:pt idx="271">
                        <c:v>16</c:v>
                      </c:pt>
                      <c:pt idx="272">
                        <c:v>22</c:v>
                      </c:pt>
                      <c:pt idx="273">
                        <c:v>29</c:v>
                      </c:pt>
                      <c:pt idx="274">
                        <c:v>35</c:v>
                      </c:pt>
                      <c:pt idx="275">
                        <c:v>20</c:v>
                      </c:pt>
                      <c:pt idx="276">
                        <c:v>23</c:v>
                      </c:pt>
                      <c:pt idx="277">
                        <c:v>24</c:v>
                      </c:pt>
                      <c:pt idx="278">
                        <c:v>47</c:v>
                      </c:pt>
                      <c:pt idx="279">
                        <c:v>49</c:v>
                      </c:pt>
                      <c:pt idx="280">
                        <c:v>28</c:v>
                      </c:pt>
                      <c:pt idx="281">
                        <c:v>40</c:v>
                      </c:pt>
                      <c:pt idx="282">
                        <c:v>27</c:v>
                      </c:pt>
                      <c:pt idx="283">
                        <c:v>31</c:v>
                      </c:pt>
                      <c:pt idx="284">
                        <c:v>55</c:v>
                      </c:pt>
                      <c:pt idx="285">
                        <c:v>26</c:v>
                      </c:pt>
                      <c:pt idx="286">
                        <c:v>31</c:v>
                      </c:pt>
                      <c:pt idx="287">
                        <c:v>43</c:v>
                      </c:pt>
                      <c:pt idx="288">
                        <c:v>39</c:v>
                      </c:pt>
                      <c:pt idx="289">
                        <c:v>31</c:v>
                      </c:pt>
                      <c:pt idx="290">
                        <c:v>43</c:v>
                      </c:pt>
                      <c:pt idx="291">
                        <c:v>28</c:v>
                      </c:pt>
                      <c:pt idx="292">
                        <c:v>26</c:v>
                      </c:pt>
                      <c:pt idx="293">
                        <c:v>33</c:v>
                      </c:pt>
                      <c:pt idx="294">
                        <c:v>31</c:v>
                      </c:pt>
                      <c:pt idx="295">
                        <c:v>24</c:v>
                      </c:pt>
                      <c:pt idx="296">
                        <c:v>21</c:v>
                      </c:pt>
                      <c:pt idx="297">
                        <c:v>22</c:v>
                      </c:pt>
                      <c:pt idx="298">
                        <c:v>22</c:v>
                      </c:pt>
                      <c:pt idx="299">
                        <c:v>13</c:v>
                      </c:pt>
                      <c:pt idx="300">
                        <c:v>21</c:v>
                      </c:pt>
                      <c:pt idx="301">
                        <c:v>29</c:v>
                      </c:pt>
                      <c:pt idx="302">
                        <c:v>42</c:v>
                      </c:pt>
                      <c:pt idx="303">
                        <c:v>60</c:v>
                      </c:pt>
                      <c:pt idx="304">
                        <c:v>79</c:v>
                      </c:pt>
                      <c:pt idx="305">
                        <c:v>95</c:v>
                      </c:pt>
                      <c:pt idx="306">
                        <c:v>85</c:v>
                      </c:pt>
                      <c:pt idx="307">
                        <c:v>106</c:v>
                      </c:pt>
                      <c:pt idx="308">
                        <c:v>86</c:v>
                      </c:pt>
                      <c:pt idx="309">
                        <c:v>98</c:v>
                      </c:pt>
                      <c:pt idx="310">
                        <c:v>95</c:v>
                      </c:pt>
                      <c:pt idx="311">
                        <c:v>133</c:v>
                      </c:pt>
                      <c:pt idx="312">
                        <c:v>88</c:v>
                      </c:pt>
                      <c:pt idx="313">
                        <c:v>91</c:v>
                      </c:pt>
                      <c:pt idx="314">
                        <c:v>120</c:v>
                      </c:pt>
                      <c:pt idx="315">
                        <c:v>108</c:v>
                      </c:pt>
                      <c:pt idx="316">
                        <c:v>127</c:v>
                      </c:pt>
                      <c:pt idx="317">
                        <c:v>119</c:v>
                      </c:pt>
                      <c:pt idx="318">
                        <c:v>110</c:v>
                      </c:pt>
                      <c:pt idx="319">
                        <c:v>93</c:v>
                      </c:pt>
                      <c:pt idx="320">
                        <c:v>112</c:v>
                      </c:pt>
                      <c:pt idx="321">
                        <c:v>116</c:v>
                      </c:pt>
                      <c:pt idx="322">
                        <c:v>127</c:v>
                      </c:pt>
                      <c:pt idx="323">
                        <c:v>99</c:v>
                      </c:pt>
                      <c:pt idx="324">
                        <c:v>93</c:v>
                      </c:pt>
                      <c:pt idx="325">
                        <c:v>111</c:v>
                      </c:pt>
                      <c:pt idx="326">
                        <c:v>99</c:v>
                      </c:pt>
                      <c:pt idx="327">
                        <c:v>110</c:v>
                      </c:pt>
                      <c:pt idx="328">
                        <c:v>89</c:v>
                      </c:pt>
                      <c:pt idx="329">
                        <c:v>108</c:v>
                      </c:pt>
                      <c:pt idx="330">
                        <c:v>87</c:v>
                      </c:pt>
                      <c:pt idx="331">
                        <c:v>132</c:v>
                      </c:pt>
                      <c:pt idx="332">
                        <c:v>97</c:v>
                      </c:pt>
                      <c:pt idx="333">
                        <c:v>100</c:v>
                      </c:pt>
                      <c:pt idx="334">
                        <c:v>78</c:v>
                      </c:pt>
                      <c:pt idx="335">
                        <c:v>70</c:v>
                      </c:pt>
                      <c:pt idx="336">
                        <c:v>85</c:v>
                      </c:pt>
                      <c:pt idx="337">
                        <c:v>77</c:v>
                      </c:pt>
                      <c:pt idx="338">
                        <c:v>81</c:v>
                      </c:pt>
                      <c:pt idx="339">
                        <c:v>91</c:v>
                      </c:pt>
                      <c:pt idx="340">
                        <c:v>88</c:v>
                      </c:pt>
                      <c:pt idx="341">
                        <c:v>77</c:v>
                      </c:pt>
                      <c:pt idx="342">
                        <c:v>79</c:v>
                      </c:pt>
                      <c:pt idx="343">
                        <c:v>87</c:v>
                      </c:pt>
                      <c:pt idx="344">
                        <c:v>60</c:v>
                      </c:pt>
                      <c:pt idx="345">
                        <c:v>63</c:v>
                      </c:pt>
                      <c:pt idx="346">
                        <c:v>74</c:v>
                      </c:pt>
                      <c:pt idx="347">
                        <c:v>86</c:v>
                      </c:pt>
                      <c:pt idx="348">
                        <c:v>64</c:v>
                      </c:pt>
                      <c:pt idx="349">
                        <c:v>88</c:v>
                      </c:pt>
                      <c:pt idx="350">
                        <c:v>86</c:v>
                      </c:pt>
                      <c:pt idx="351">
                        <c:v>78</c:v>
                      </c:pt>
                      <c:pt idx="352">
                        <c:v>128</c:v>
                      </c:pt>
                      <c:pt idx="353">
                        <c:v>134</c:v>
                      </c:pt>
                      <c:pt idx="354">
                        <c:v>96</c:v>
                      </c:pt>
                      <c:pt idx="355">
                        <c:v>175</c:v>
                      </c:pt>
                      <c:pt idx="356">
                        <c:v>180</c:v>
                      </c:pt>
                      <c:pt idx="357">
                        <c:v>173</c:v>
                      </c:pt>
                      <c:pt idx="358">
                        <c:v>168</c:v>
                      </c:pt>
                      <c:pt idx="359">
                        <c:v>159</c:v>
                      </c:pt>
                      <c:pt idx="360">
                        <c:v>164</c:v>
                      </c:pt>
                      <c:pt idx="361">
                        <c:v>225</c:v>
                      </c:pt>
                      <c:pt idx="362">
                        <c:v>159</c:v>
                      </c:pt>
                      <c:pt idx="363">
                        <c:v>221</c:v>
                      </c:pt>
                      <c:pt idx="364">
                        <c:v>242</c:v>
                      </c:pt>
                      <c:pt idx="365">
                        <c:v>100</c:v>
                      </c:pt>
                      <c:pt idx="366">
                        <c:v>161</c:v>
                      </c:pt>
                      <c:pt idx="367">
                        <c:v>200</c:v>
                      </c:pt>
                      <c:pt idx="368">
                        <c:v>155</c:v>
                      </c:pt>
                    </c:numCache>
                  </c:numRef>
                </c:val>
                <c:smooth val="0"/>
                <c:extLst xmlns:c15="http://schemas.microsoft.com/office/drawing/2012/chart">
                  <c:ext xmlns:c16="http://schemas.microsoft.com/office/drawing/2014/chart" uri="{C3380CC4-5D6E-409C-BE32-E72D297353CC}">
                    <c16:uniqueId val="{00000003-90F0-4D0D-9D63-CE22279D4EFC}"/>
                  </c:ext>
                </c:extLst>
              </c15:ser>
            </c15:filteredLineSeries>
            <c15:filteredLineSeries>
              <c15:ser>
                <c:idx val="4"/>
                <c:order val="4"/>
                <c:tx>
                  <c:v>USA cases/100</c:v>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'US-China'!$C$39:$NG$39</c15:sqref>
                        </c15:formulaRef>
                      </c:ext>
                    </c:extLst>
                    <c:numCache>
                      <c:formatCode>General</c:formatCode>
                      <c:ptCount val="369"/>
                      <c:pt idx="0">
                        <c:v>0</c:v>
                      </c:pt>
                      <c:pt idx="1">
                        <c:v>0.1</c:v>
                      </c:pt>
                      <c:pt idx="2">
                        <c:v>0</c:v>
                      </c:pt>
                      <c:pt idx="3">
                        <c:v>0.3</c:v>
                      </c:pt>
                      <c:pt idx="4">
                        <c:v>0</c:v>
                      </c:pt>
                      <c:pt idx="5">
                        <c:v>0</c:v>
                      </c:pt>
                      <c:pt idx="6">
                        <c:v>0.1</c:v>
                      </c:pt>
                      <c:pt idx="7">
                        <c:v>0</c:v>
                      </c:pt>
                      <c:pt idx="8">
                        <c:v>0.2</c:v>
                      </c:pt>
                      <c:pt idx="9">
                        <c:v>0</c:v>
                      </c:pt>
                      <c:pt idx="10">
                        <c:v>0</c:v>
                      </c:pt>
                      <c:pt idx="11">
                        <c:v>0.3</c:v>
                      </c:pt>
                      <c:pt idx="12">
                        <c:v>0</c:v>
                      </c:pt>
                      <c:pt idx="13">
                        <c:v>0</c:v>
                      </c:pt>
                      <c:pt idx="14">
                        <c:v>0.1</c:v>
                      </c:pt>
                      <c:pt idx="15">
                        <c:v>0</c:v>
                      </c:pt>
                      <c:pt idx="16">
                        <c:v>0</c:v>
                      </c:pt>
                      <c:pt idx="17">
                        <c:v>0</c:v>
                      </c:pt>
                      <c:pt idx="18">
                        <c:v>0</c:v>
                      </c:pt>
                      <c:pt idx="19">
                        <c:v>0.1</c:v>
                      </c:pt>
                      <c:pt idx="20">
                        <c:v>0</c:v>
                      </c:pt>
                      <c:pt idx="21">
                        <c:v>0.1</c:v>
                      </c:pt>
                      <c:pt idx="22">
                        <c:v>0</c:v>
                      </c:pt>
                      <c:pt idx="23">
                        <c:v>0</c:v>
                      </c:pt>
                      <c:pt idx="24">
                        <c:v>0</c:v>
                      </c:pt>
                      <c:pt idx="25">
                        <c:v>0</c:v>
                      </c:pt>
                      <c:pt idx="26">
                        <c:v>0</c:v>
                      </c:pt>
                      <c:pt idx="27">
                        <c:v>0</c:v>
                      </c:pt>
                      <c:pt idx="28">
                        <c:v>0</c:v>
                      </c:pt>
                      <c:pt idx="29">
                        <c:v>0.2</c:v>
                      </c:pt>
                      <c:pt idx="30">
                        <c:v>0</c:v>
                      </c:pt>
                      <c:pt idx="31">
                        <c:v>0</c:v>
                      </c:pt>
                      <c:pt idx="32">
                        <c:v>0</c:v>
                      </c:pt>
                      <c:pt idx="33">
                        <c:v>0</c:v>
                      </c:pt>
                      <c:pt idx="34">
                        <c:v>0</c:v>
                      </c:pt>
                      <c:pt idx="35">
                        <c:v>0.1</c:v>
                      </c:pt>
                      <c:pt idx="36">
                        <c:v>0</c:v>
                      </c:pt>
                      <c:pt idx="37">
                        <c:v>0.8</c:v>
                      </c:pt>
                      <c:pt idx="38">
                        <c:v>0.7</c:v>
                      </c:pt>
                      <c:pt idx="39">
                        <c:v>2.2999999999999998</c:v>
                      </c:pt>
                      <c:pt idx="40">
                        <c:v>1.9</c:v>
                      </c:pt>
                      <c:pt idx="41">
                        <c:v>3.3</c:v>
                      </c:pt>
                      <c:pt idx="42">
                        <c:v>7.7</c:v>
                      </c:pt>
                      <c:pt idx="43">
                        <c:v>5.3</c:v>
                      </c:pt>
                      <c:pt idx="44">
                        <c:v>16.600000000000001</c:v>
                      </c:pt>
                      <c:pt idx="45">
                        <c:v>11.6</c:v>
                      </c:pt>
                      <c:pt idx="46">
                        <c:v>7.5</c:v>
                      </c:pt>
                      <c:pt idx="47">
                        <c:v>18.8</c:v>
                      </c:pt>
                      <c:pt idx="48">
                        <c:v>36.5</c:v>
                      </c:pt>
                      <c:pt idx="49">
                        <c:v>43.9</c:v>
                      </c:pt>
                      <c:pt idx="50">
                        <c:v>63.3</c:v>
                      </c:pt>
                      <c:pt idx="51">
                        <c:v>75.900000000000006</c:v>
                      </c:pt>
                      <c:pt idx="52">
                        <c:v>23.4</c:v>
                      </c:pt>
                      <c:pt idx="53">
                        <c:v>146.69999999999999</c:v>
                      </c:pt>
                      <c:pt idx="54">
                        <c:v>183.3</c:v>
                      </c:pt>
                      <c:pt idx="55">
                        <c:v>265.7</c:v>
                      </c:pt>
                      <c:pt idx="56">
                        <c:v>449.4</c:v>
                      </c:pt>
                      <c:pt idx="57">
                        <c:v>636.70000000000005</c:v>
                      </c:pt>
                      <c:pt idx="58">
                        <c:v>599.5</c:v>
                      </c:pt>
                      <c:pt idx="59">
                        <c:v>883</c:v>
                      </c:pt>
                      <c:pt idx="60">
                        <c:v>1123.0999999999999</c:v>
                      </c:pt>
                      <c:pt idx="61">
                        <c:v>1061.2</c:v>
                      </c:pt>
                      <c:pt idx="62">
                        <c:v>1207.5</c:v>
                      </c:pt>
                      <c:pt idx="63">
                        <c:v>1784</c:v>
                      </c:pt>
                      <c:pt idx="64">
                        <c:v>1868</c:v>
                      </c:pt>
                      <c:pt idx="65">
                        <c:v>1960.7</c:v>
                      </c:pt>
                      <c:pt idx="66">
                        <c:v>1887.9</c:v>
                      </c:pt>
                      <c:pt idx="67">
                        <c:v>2208.1999999999998</c:v>
                      </c:pt>
                      <c:pt idx="68">
                        <c:v>2631.6</c:v>
                      </c:pt>
                      <c:pt idx="69">
                        <c:v>3224.6</c:v>
                      </c:pt>
                      <c:pt idx="70">
                        <c:v>3221.9</c:v>
                      </c:pt>
                      <c:pt idx="71">
                        <c:v>3227.1</c:v>
                      </c:pt>
                      <c:pt idx="72">
                        <c:v>3241.2</c:v>
                      </c:pt>
                      <c:pt idx="73">
                        <c:v>2988.4</c:v>
                      </c:pt>
                      <c:pt idx="74">
                        <c:v>3141.4</c:v>
                      </c:pt>
                      <c:pt idx="75">
                        <c:v>3076.8</c:v>
                      </c:pt>
                      <c:pt idx="76">
                        <c:v>3119.4</c:v>
                      </c:pt>
                      <c:pt idx="77">
                        <c:v>3595.7</c:v>
                      </c:pt>
                      <c:pt idx="78">
                        <c:v>3441.3</c:v>
                      </c:pt>
                      <c:pt idx="79">
                        <c:v>2916.9</c:v>
                      </c:pt>
                      <c:pt idx="80">
                        <c:v>2728.6</c:v>
                      </c:pt>
                      <c:pt idx="81">
                        <c:v>2691.5</c:v>
                      </c:pt>
                      <c:pt idx="82">
                        <c:v>2877.4</c:v>
                      </c:pt>
                      <c:pt idx="83">
                        <c:v>2542.6999999999998</c:v>
                      </c:pt>
                      <c:pt idx="84">
                        <c:v>3003.2</c:v>
                      </c:pt>
                      <c:pt idx="85">
                        <c:v>3302.2</c:v>
                      </c:pt>
                      <c:pt idx="86">
                        <c:v>2793.7</c:v>
                      </c:pt>
                      <c:pt idx="87">
                        <c:v>2612.8000000000002</c:v>
                      </c:pt>
                      <c:pt idx="88">
                        <c:v>2982.7</c:v>
                      </c:pt>
                      <c:pt idx="89">
                        <c:v>2588.6999999999998</c:v>
                      </c:pt>
                      <c:pt idx="90">
                        <c:v>2884.6</c:v>
                      </c:pt>
                      <c:pt idx="91">
                        <c:v>3356.6</c:v>
                      </c:pt>
                      <c:pt idx="92">
                        <c:v>3233.5</c:v>
                      </c:pt>
                      <c:pt idx="93">
                        <c:v>3039.7</c:v>
                      </c:pt>
                      <c:pt idx="94">
                        <c:v>2650.6</c:v>
                      </c:pt>
                      <c:pt idx="95">
                        <c:v>2370.4</c:v>
                      </c:pt>
                      <c:pt idx="96">
                        <c:v>2458.3000000000002</c:v>
                      </c:pt>
                      <c:pt idx="97">
                        <c:v>2640.3</c:v>
                      </c:pt>
                      <c:pt idx="98">
                        <c:v>2918.6</c:v>
                      </c:pt>
                      <c:pt idx="99">
                        <c:v>3484.4</c:v>
                      </c:pt>
                      <c:pt idx="100">
                        <c:v>2739.6</c:v>
                      </c:pt>
                      <c:pt idx="101">
                        <c:v>2439</c:v>
                      </c:pt>
                      <c:pt idx="102">
                        <c:v>2409.1</c:v>
                      </c:pt>
                      <c:pt idx="103">
                        <c:v>2452</c:v>
                      </c:pt>
                      <c:pt idx="104">
                        <c:v>2455.6</c:v>
                      </c:pt>
                      <c:pt idx="105">
                        <c:v>2745.7</c:v>
                      </c:pt>
                      <c:pt idx="106">
                        <c:v>2684.9</c:v>
                      </c:pt>
                      <c:pt idx="107">
                        <c:v>2513.9</c:v>
                      </c:pt>
                      <c:pt idx="108">
                        <c:v>1888.5</c:v>
                      </c:pt>
                      <c:pt idx="109">
                        <c:v>1926.4</c:v>
                      </c:pt>
                      <c:pt idx="110">
                        <c:v>2293.6999999999998</c:v>
                      </c:pt>
                      <c:pt idx="111">
                        <c:v>2040.4</c:v>
                      </c:pt>
                      <c:pt idx="112">
                        <c:v>2681.7</c:v>
                      </c:pt>
                      <c:pt idx="113">
                        <c:v>2472.5</c:v>
                      </c:pt>
                      <c:pt idx="114">
                        <c:v>2417.3000000000002</c:v>
                      </c:pt>
                      <c:pt idx="115">
                        <c:v>1837.9</c:v>
                      </c:pt>
                      <c:pt idx="116">
                        <c:v>2239.3000000000002</c:v>
                      </c:pt>
                      <c:pt idx="117">
                        <c:v>2100.8000000000002</c:v>
                      </c:pt>
                      <c:pt idx="118">
                        <c:v>2268.4</c:v>
                      </c:pt>
                      <c:pt idx="119">
                        <c:v>2576.1</c:v>
                      </c:pt>
                      <c:pt idx="120">
                        <c:v>2365.3000000000002</c:v>
                      </c:pt>
                      <c:pt idx="121">
                        <c:v>2112.6</c:v>
                      </c:pt>
                      <c:pt idx="122">
                        <c:v>2008.9</c:v>
                      </c:pt>
                      <c:pt idx="123">
                        <c:v>1869.9</c:v>
                      </c:pt>
                      <c:pt idx="124">
                        <c:v>1964.4</c:v>
                      </c:pt>
                      <c:pt idx="125">
                        <c:v>1853.8</c:v>
                      </c:pt>
                      <c:pt idx="126">
                        <c:v>2232.5</c:v>
                      </c:pt>
                      <c:pt idx="127">
                        <c:v>2446.4</c:v>
                      </c:pt>
                      <c:pt idx="128">
                        <c:v>2363.6</c:v>
                      </c:pt>
                      <c:pt idx="129">
                        <c:v>1900</c:v>
                      </c:pt>
                      <c:pt idx="130">
                        <c:v>1742.4</c:v>
                      </c:pt>
                      <c:pt idx="131">
                        <c:v>2149.6</c:v>
                      </c:pt>
                      <c:pt idx="132">
                        <c:v>1983.4</c:v>
                      </c:pt>
                      <c:pt idx="133">
                        <c:v>2166</c:v>
                      </c:pt>
                      <c:pt idx="134">
                        <c:v>2540.4</c:v>
                      </c:pt>
                      <c:pt idx="135">
                        <c:v>2116.4</c:v>
                      </c:pt>
                      <c:pt idx="136">
                        <c:v>1791.3</c:v>
                      </c:pt>
                      <c:pt idx="137">
                        <c:v>1766</c:v>
                      </c:pt>
                      <c:pt idx="138">
                        <c:v>1838.8</c:v>
                      </c:pt>
                      <c:pt idx="139">
                        <c:v>2110.1999999999998</c:v>
                      </c:pt>
                      <c:pt idx="140">
                        <c:v>2312</c:v>
                      </c:pt>
                      <c:pt idx="141">
                        <c:v>2486.6</c:v>
                      </c:pt>
                      <c:pt idx="142">
                        <c:v>2521.6</c:v>
                      </c:pt>
                      <c:pt idx="143">
                        <c:v>1893.9</c:v>
                      </c:pt>
                      <c:pt idx="144">
                        <c:v>1981.8</c:v>
                      </c:pt>
                      <c:pt idx="145">
                        <c:v>2365.1</c:v>
                      </c:pt>
                      <c:pt idx="146">
                        <c:v>2705.6</c:v>
                      </c:pt>
                      <c:pt idx="147">
                        <c:v>2851.4</c:v>
                      </c:pt>
                      <c:pt idx="148">
                        <c:v>3155.3</c:v>
                      </c:pt>
                      <c:pt idx="149">
                        <c:v>3224.9</c:v>
                      </c:pt>
                      <c:pt idx="150">
                        <c:v>2512</c:v>
                      </c:pt>
                      <c:pt idx="151">
                        <c:v>3209.1</c:v>
                      </c:pt>
                      <c:pt idx="152">
                        <c:v>3702.5</c:v>
                      </c:pt>
                      <c:pt idx="153">
                        <c:v>3564.4</c:v>
                      </c:pt>
                      <c:pt idx="154">
                        <c:v>4034.3</c:v>
                      </c:pt>
                      <c:pt idx="155">
                        <c:v>4604.3</c:v>
                      </c:pt>
                      <c:pt idx="156">
                        <c:v>4134.3</c:v>
                      </c:pt>
                      <c:pt idx="157">
                        <c:v>4074.9</c:v>
                      </c:pt>
                      <c:pt idx="158">
                        <c:v>4124.6000000000004</c:v>
                      </c:pt>
                      <c:pt idx="159">
                        <c:v>4641</c:v>
                      </c:pt>
                      <c:pt idx="160">
                        <c:v>5174.8999999999996</c:v>
                      </c:pt>
                      <c:pt idx="161">
                        <c:v>5660.3</c:v>
                      </c:pt>
                      <c:pt idx="162">
                        <c:v>5132.6000000000004</c:v>
                      </c:pt>
                      <c:pt idx="163">
                        <c:v>4564.8999999999996</c:v>
                      </c:pt>
                      <c:pt idx="164">
                        <c:v>5073.8999999999996</c:v>
                      </c:pt>
                      <c:pt idx="165">
                        <c:v>4301.8999999999996</c:v>
                      </c:pt>
                      <c:pt idx="166">
                        <c:v>6058.8</c:v>
                      </c:pt>
                      <c:pt idx="167">
                        <c:v>6003.3</c:v>
                      </c:pt>
                      <c:pt idx="168">
                        <c:v>6252.3</c:v>
                      </c:pt>
                      <c:pt idx="169">
                        <c:v>6802.4</c:v>
                      </c:pt>
                      <c:pt idx="170">
                        <c:v>6000.6</c:v>
                      </c:pt>
                      <c:pt idx="171">
                        <c:v>5843.5</c:v>
                      </c:pt>
                      <c:pt idx="172">
                        <c:v>5883.7</c:v>
                      </c:pt>
                      <c:pt idx="173">
                        <c:v>6800.5</c:v>
                      </c:pt>
                      <c:pt idx="174">
                        <c:v>6811.6</c:v>
                      </c:pt>
                      <c:pt idx="175">
                        <c:v>7579.9</c:v>
                      </c:pt>
                      <c:pt idx="176">
                        <c:v>7222.4</c:v>
                      </c:pt>
                      <c:pt idx="177">
                        <c:v>6256.9</c:v>
                      </c:pt>
                      <c:pt idx="178">
                        <c:v>6049.7</c:v>
                      </c:pt>
                      <c:pt idx="179">
                        <c:v>6203</c:v>
                      </c:pt>
                      <c:pt idx="180">
                        <c:v>6448.5</c:v>
                      </c:pt>
                      <c:pt idx="181">
                        <c:v>7058.6</c:v>
                      </c:pt>
                      <c:pt idx="182">
                        <c:v>6845.8</c:v>
                      </c:pt>
                      <c:pt idx="183">
                        <c:v>7329.2</c:v>
                      </c:pt>
                      <c:pt idx="184">
                        <c:v>6494.3</c:v>
                      </c:pt>
                      <c:pt idx="185">
                        <c:v>5482</c:v>
                      </c:pt>
                      <c:pt idx="186">
                        <c:v>5678.7</c:v>
                      </c:pt>
                      <c:pt idx="187">
                        <c:v>6644.3</c:v>
                      </c:pt>
                      <c:pt idx="188">
                        <c:v>7184.3</c:v>
                      </c:pt>
                      <c:pt idx="189">
                        <c:v>6753.5</c:v>
                      </c:pt>
                      <c:pt idx="190">
                        <c:v>6872.1</c:v>
                      </c:pt>
                      <c:pt idx="191">
                        <c:v>5618</c:v>
                      </c:pt>
                      <c:pt idx="192">
                        <c:v>4554.1000000000004</c:v>
                      </c:pt>
                      <c:pt idx="193">
                        <c:v>4549</c:v>
                      </c:pt>
                      <c:pt idx="194">
                        <c:v>5876.7</c:v>
                      </c:pt>
                      <c:pt idx="195">
                        <c:v>5449.8</c:v>
                      </c:pt>
                      <c:pt idx="196">
                        <c:v>5942.6</c:v>
                      </c:pt>
                      <c:pt idx="197">
                        <c:v>5925.4</c:v>
                      </c:pt>
                      <c:pt idx="198">
                        <c:v>5415.5</c:v>
                      </c:pt>
                      <c:pt idx="199">
                        <c:v>4577</c:v>
                      </c:pt>
                      <c:pt idx="200">
                        <c:v>4758.5</c:v>
                      </c:pt>
                      <c:pt idx="201">
                        <c:v>4795.6000000000004</c:v>
                      </c:pt>
                      <c:pt idx="202">
                        <c:v>5599.7</c:v>
                      </c:pt>
                      <c:pt idx="203">
                        <c:v>5128.8999999999996</c:v>
                      </c:pt>
                      <c:pt idx="204">
                        <c:v>6531.9</c:v>
                      </c:pt>
                      <c:pt idx="205">
                        <c:v>4694.3</c:v>
                      </c:pt>
                      <c:pt idx="206">
                        <c:v>3921.4</c:v>
                      </c:pt>
                      <c:pt idx="207">
                        <c:v>3662.8</c:v>
                      </c:pt>
                      <c:pt idx="208">
                        <c:v>4499.2</c:v>
                      </c:pt>
                      <c:pt idx="209">
                        <c:v>4732.2</c:v>
                      </c:pt>
                      <c:pt idx="210">
                        <c:v>4379</c:v>
                      </c:pt>
                      <c:pt idx="211">
                        <c:v>4871.8</c:v>
                      </c:pt>
                      <c:pt idx="212">
                        <c:v>4306.8</c:v>
                      </c:pt>
                      <c:pt idx="213">
                        <c:v>3428.4</c:v>
                      </c:pt>
                      <c:pt idx="214">
                        <c:v>3661.2</c:v>
                      </c:pt>
                      <c:pt idx="215">
                        <c:v>4011.4</c:v>
                      </c:pt>
                      <c:pt idx="216">
                        <c:v>4529.1000000000004</c:v>
                      </c:pt>
                      <c:pt idx="217">
                        <c:v>4516.3999999999996</c:v>
                      </c:pt>
                      <c:pt idx="218">
                        <c:v>4694.3</c:v>
                      </c:pt>
                      <c:pt idx="219">
                        <c:v>4267.8999999999996</c:v>
                      </c:pt>
                      <c:pt idx="220">
                        <c:v>3444.1</c:v>
                      </c:pt>
                      <c:pt idx="221">
                        <c:v>3546.9</c:v>
                      </c:pt>
                      <c:pt idx="222">
                        <c:v>4167.7</c:v>
                      </c:pt>
                      <c:pt idx="223">
                        <c:v>4095.3</c:v>
                      </c:pt>
                      <c:pt idx="224">
                        <c:v>4408.5</c:v>
                      </c:pt>
                      <c:pt idx="225">
                        <c:v>5041.7</c:v>
                      </c:pt>
                      <c:pt idx="226">
                        <c:v>4300.1000000000004</c:v>
                      </c:pt>
                      <c:pt idx="227">
                        <c:v>3131.1</c:v>
                      </c:pt>
                      <c:pt idx="228">
                        <c:v>2347.6</c:v>
                      </c:pt>
                      <c:pt idx="229">
                        <c:v>2741.4</c:v>
                      </c:pt>
                      <c:pt idx="230">
                        <c:v>3375.1</c:v>
                      </c:pt>
                      <c:pt idx="231">
                        <c:v>3609</c:v>
                      </c:pt>
                      <c:pt idx="232">
                        <c:v>4763.7</c:v>
                      </c:pt>
                      <c:pt idx="233">
                        <c:v>4109.7</c:v>
                      </c:pt>
                      <c:pt idx="234">
                        <c:v>3429.1</c:v>
                      </c:pt>
                      <c:pt idx="235">
                        <c:v>3435</c:v>
                      </c:pt>
                      <c:pt idx="236">
                        <c:v>3941.1</c:v>
                      </c:pt>
                      <c:pt idx="237">
                        <c:v>3880.9</c:v>
                      </c:pt>
                      <c:pt idx="238">
                        <c:v>4518.6000000000004</c:v>
                      </c:pt>
                      <c:pt idx="239">
                        <c:v>4914.3999999999996</c:v>
                      </c:pt>
                      <c:pt idx="240">
                        <c:v>4215.2</c:v>
                      </c:pt>
                      <c:pt idx="241">
                        <c:v>3831.3</c:v>
                      </c:pt>
                      <c:pt idx="242">
                        <c:v>5189.8999999999996</c:v>
                      </c:pt>
                      <c:pt idx="243">
                        <c:v>3964</c:v>
                      </c:pt>
                      <c:pt idx="244">
                        <c:v>3902.3</c:v>
                      </c:pt>
                      <c:pt idx="245">
                        <c:v>4703.6000000000004</c:v>
                      </c:pt>
                      <c:pt idx="246">
                        <c:v>4817.5</c:v>
                      </c:pt>
                      <c:pt idx="247">
                        <c:v>4462.5</c:v>
                      </c:pt>
                      <c:pt idx="248">
                        <c:v>3753.4</c:v>
                      </c:pt>
                      <c:pt idx="249">
                        <c:v>3320.1</c:v>
                      </c:pt>
                      <c:pt idx="250">
                        <c:v>4322.5</c:v>
                      </c:pt>
                      <c:pt idx="251">
                        <c:v>3932.4</c:v>
                      </c:pt>
                      <c:pt idx="252">
                        <c:v>4560.1000000000004</c:v>
                      </c:pt>
                      <c:pt idx="253">
                        <c:v>5477.5</c:v>
                      </c:pt>
                      <c:pt idx="254">
                        <c:v>4859.1000000000004</c:v>
                      </c:pt>
                      <c:pt idx="255">
                        <c:v>3575.1</c:v>
                      </c:pt>
                      <c:pt idx="256">
                        <c:v>3941.2</c:v>
                      </c:pt>
                      <c:pt idx="257">
                        <c:v>4503</c:v>
                      </c:pt>
                      <c:pt idx="258">
                        <c:v>5092.2</c:v>
                      </c:pt>
                      <c:pt idx="259">
                        <c:v>5848.5</c:v>
                      </c:pt>
                      <c:pt idx="260">
                        <c:v>5626.5</c:v>
                      </c:pt>
                      <c:pt idx="261">
                        <c:v>5493.8</c:v>
                      </c:pt>
                      <c:pt idx="262">
                        <c:v>4587.8</c:v>
                      </c:pt>
                      <c:pt idx="263">
                        <c:v>4182.3</c:v>
                      </c:pt>
                      <c:pt idx="264">
                        <c:v>5209.6000000000004</c:v>
                      </c:pt>
                      <c:pt idx="265">
                        <c:v>5963.7</c:v>
                      </c:pt>
                      <c:pt idx="266">
                        <c:v>6476.9</c:v>
                      </c:pt>
                      <c:pt idx="267">
                        <c:v>6904</c:v>
                      </c:pt>
                      <c:pt idx="268">
                        <c:v>5665.7</c:v>
                      </c:pt>
                      <c:pt idx="269">
                        <c:v>4931.3</c:v>
                      </c:pt>
                      <c:pt idx="270">
                        <c:v>6772.8</c:v>
                      </c:pt>
                      <c:pt idx="271">
                        <c:v>6180.1</c:v>
                      </c:pt>
                      <c:pt idx="272">
                        <c:v>6314.9</c:v>
                      </c:pt>
                      <c:pt idx="273">
                        <c:v>7619.5</c:v>
                      </c:pt>
                      <c:pt idx="274">
                        <c:v>8170.3</c:v>
                      </c:pt>
                      <c:pt idx="275">
                        <c:v>8273.2000000000007</c:v>
                      </c:pt>
                      <c:pt idx="276">
                        <c:v>6206</c:v>
                      </c:pt>
                      <c:pt idx="277">
                        <c:v>6727.1</c:v>
                      </c:pt>
                      <c:pt idx="278">
                        <c:v>7653.6</c:v>
                      </c:pt>
                      <c:pt idx="279">
                        <c:v>7914.4</c:v>
                      </c:pt>
                      <c:pt idx="280">
                        <c:v>9076.2999999999993</c:v>
                      </c:pt>
                      <c:pt idx="281">
                        <c:v>9897.7999999999993</c:v>
                      </c:pt>
                      <c:pt idx="282">
                        <c:v>8973.4</c:v>
                      </c:pt>
                      <c:pt idx="283">
                        <c:v>10469.799999999999</c:v>
                      </c:pt>
                      <c:pt idx="284">
                        <c:v>8514.5</c:v>
                      </c:pt>
                      <c:pt idx="285">
                        <c:v>12683.9</c:v>
                      </c:pt>
                      <c:pt idx="286">
                        <c:v>10435.5</c:v>
                      </c:pt>
                      <c:pt idx="287">
                        <c:v>12903.6</c:v>
                      </c:pt>
                      <c:pt idx="288">
                        <c:v>12775.7</c:v>
                      </c:pt>
                      <c:pt idx="289">
                        <c:v>12718.9</c:v>
                      </c:pt>
                      <c:pt idx="290">
                        <c:v>11512.8</c:v>
                      </c:pt>
                      <c:pt idx="291">
                        <c:v>12028</c:v>
                      </c:pt>
                      <c:pt idx="292">
                        <c:v>14025.4</c:v>
                      </c:pt>
                      <c:pt idx="293">
                        <c:v>14620.3</c:v>
                      </c:pt>
                      <c:pt idx="294">
                        <c:v>16438.099999999999</c:v>
                      </c:pt>
                      <c:pt idx="295">
                        <c:v>17996.900000000001</c:v>
                      </c:pt>
                      <c:pt idx="296">
                        <c:v>16790.2</c:v>
                      </c:pt>
                      <c:pt idx="297">
                        <c:v>13617.2</c:v>
                      </c:pt>
                      <c:pt idx="298">
                        <c:v>16243</c:v>
                      </c:pt>
                      <c:pt idx="299">
                        <c:v>16341.6</c:v>
                      </c:pt>
                      <c:pt idx="300">
                        <c:v>17286.2</c:v>
                      </c:pt>
                      <c:pt idx="301">
                        <c:v>19098.3</c:v>
                      </c:pt>
                      <c:pt idx="302">
                        <c:v>19804.5</c:v>
                      </c:pt>
                      <c:pt idx="303">
                        <c:v>17919</c:v>
                      </c:pt>
                      <c:pt idx="304">
                        <c:v>14674.5</c:v>
                      </c:pt>
                      <c:pt idx="305">
                        <c:v>17397.5</c:v>
                      </c:pt>
                      <c:pt idx="306">
                        <c:v>17501.2</c:v>
                      </c:pt>
                      <c:pt idx="307">
                        <c:v>18269.599999999999</c:v>
                      </c:pt>
                      <c:pt idx="308">
                        <c:v>11180.3</c:v>
                      </c:pt>
                      <c:pt idx="309">
                        <c:v>20799</c:v>
                      </c:pt>
                      <c:pt idx="310">
                        <c:v>15546.5</c:v>
                      </c:pt>
                      <c:pt idx="311">
                        <c:v>14012.7</c:v>
                      </c:pt>
                      <c:pt idx="312">
                        <c:v>16009.3</c:v>
                      </c:pt>
                      <c:pt idx="313">
                        <c:v>18745.900000000001</c:v>
                      </c:pt>
                      <c:pt idx="314">
                        <c:v>20182.3</c:v>
                      </c:pt>
                      <c:pt idx="315">
                        <c:v>22232.799999999999</c:v>
                      </c:pt>
                      <c:pt idx="316">
                        <c:v>23201.7</c:v>
                      </c:pt>
                      <c:pt idx="317">
                        <c:v>21486.9</c:v>
                      </c:pt>
                      <c:pt idx="318">
                        <c:v>18084.900000000001</c:v>
                      </c:pt>
                      <c:pt idx="319">
                        <c:v>19456.3</c:v>
                      </c:pt>
                      <c:pt idx="320">
                        <c:v>22385.8</c:v>
                      </c:pt>
                      <c:pt idx="321">
                        <c:v>22164.7</c:v>
                      </c:pt>
                      <c:pt idx="322">
                        <c:v>23058.3</c:v>
                      </c:pt>
                      <c:pt idx="323">
                        <c:v>23865.4</c:v>
                      </c:pt>
                      <c:pt idx="324">
                        <c:v>21650.799999999999</c:v>
                      </c:pt>
                      <c:pt idx="325">
                        <c:v>18753.3</c:v>
                      </c:pt>
                      <c:pt idx="326">
                        <c:v>19307.099999999999</c:v>
                      </c:pt>
                      <c:pt idx="327">
                        <c:v>20914.5</c:v>
                      </c:pt>
                      <c:pt idx="328">
                        <c:v>24572.400000000001</c:v>
                      </c:pt>
                      <c:pt idx="329">
                        <c:v>23910.7</c:v>
                      </c:pt>
                      <c:pt idx="330">
                        <c:v>25090.6</c:v>
                      </c:pt>
                      <c:pt idx="331">
                        <c:v>19184.8</c:v>
                      </c:pt>
                      <c:pt idx="332">
                        <c:v>18754.7</c:v>
                      </c:pt>
                      <c:pt idx="333">
                        <c:v>19860</c:v>
                      </c:pt>
                      <c:pt idx="334">
                        <c:v>19723.900000000001</c:v>
                      </c:pt>
                      <c:pt idx="335">
                        <c:v>22877.599999999999</c:v>
                      </c:pt>
                      <c:pt idx="336">
                        <c:v>19322.3</c:v>
                      </c:pt>
                      <c:pt idx="337">
                        <c:v>9671.1</c:v>
                      </c:pt>
                      <c:pt idx="338">
                        <c:v>22686.3</c:v>
                      </c:pt>
                      <c:pt idx="339">
                        <c:v>15569</c:v>
                      </c:pt>
                      <c:pt idx="340">
                        <c:v>17409</c:v>
                      </c:pt>
                      <c:pt idx="341">
                        <c:v>19894.7</c:v>
                      </c:pt>
                      <c:pt idx="342">
                        <c:v>23198.2</c:v>
                      </c:pt>
                      <c:pt idx="343">
                        <c:v>23391.599999999999</c:v>
                      </c:pt>
                      <c:pt idx="344">
                        <c:v>15226.9</c:v>
                      </c:pt>
                      <c:pt idx="345">
                        <c:v>30037.200000000001</c:v>
                      </c:pt>
                      <c:pt idx="346">
                        <c:v>20853.8</c:v>
                      </c:pt>
                      <c:pt idx="347">
                        <c:v>18364.8</c:v>
                      </c:pt>
                      <c:pt idx="348">
                        <c:v>23337.8</c:v>
                      </c:pt>
                      <c:pt idx="349">
                        <c:v>25376.2</c:v>
                      </c:pt>
                      <c:pt idx="350">
                        <c:v>27660.2</c:v>
                      </c:pt>
                      <c:pt idx="351">
                        <c:v>29193.8</c:v>
                      </c:pt>
                      <c:pt idx="352">
                        <c:v>26189.599999999999</c:v>
                      </c:pt>
                      <c:pt idx="353">
                        <c:v>21321.5</c:v>
                      </c:pt>
                      <c:pt idx="354">
                        <c:v>21385.3</c:v>
                      </c:pt>
                      <c:pt idx="355">
                        <c:v>22615</c:v>
                      </c:pt>
                      <c:pt idx="356">
                        <c:v>22978.6</c:v>
                      </c:pt>
                      <c:pt idx="357">
                        <c:v>23486.400000000001</c:v>
                      </c:pt>
                      <c:pt idx="358">
                        <c:v>24059.5</c:v>
                      </c:pt>
                      <c:pt idx="359">
                        <c:v>20068</c:v>
                      </c:pt>
                      <c:pt idx="360">
                        <c:v>17732.900000000001</c:v>
                      </c:pt>
                      <c:pt idx="361">
                        <c:v>14254.9</c:v>
                      </c:pt>
                      <c:pt idx="362">
                        <c:v>17699.2</c:v>
                      </c:pt>
                      <c:pt idx="363">
                        <c:v>18253.2</c:v>
                      </c:pt>
                      <c:pt idx="364">
                        <c:v>19302.3</c:v>
                      </c:pt>
                      <c:pt idx="365">
                        <c:v>19003.400000000001</c:v>
                      </c:pt>
                      <c:pt idx="366">
                        <c:v>17015.599999999999</c:v>
                      </c:pt>
                      <c:pt idx="367">
                        <c:v>13119.1</c:v>
                      </c:pt>
                      <c:pt idx="368">
                        <c:v>15111.2</c:v>
                      </c:pt>
                    </c:numCache>
                  </c:numRef>
                </c:val>
                <c:smooth val="0"/>
                <c:extLst xmlns:c15="http://schemas.microsoft.com/office/drawing/2012/chart">
                  <c:ext xmlns:c16="http://schemas.microsoft.com/office/drawing/2014/chart" uri="{C3380CC4-5D6E-409C-BE32-E72D297353CC}">
                    <c16:uniqueId val="{00000004-90F0-4D0D-9D63-CE22279D4EFC}"/>
                  </c:ext>
                </c:extLst>
              </c15:ser>
            </c15:filteredLineSeries>
          </c:ext>
        </c:extLst>
      </c:lineChart>
      <c:dateAx>
        <c:axId val="450244095"/>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889211759"/>
        <c:crosses val="autoZero"/>
        <c:auto val="1"/>
        <c:lblOffset val="100"/>
        <c:baseTimeUnit val="days"/>
      </c:dateAx>
      <c:valAx>
        <c:axId val="889211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450244095"/>
        <c:crosses val="autoZero"/>
        <c:crossBetween val="between"/>
      </c:valAx>
      <c:spPr>
        <a:noFill/>
        <a:ln>
          <a:noFill/>
        </a:ln>
        <a:effectLst/>
      </c:spPr>
    </c:plotArea>
    <c:legend>
      <c:legendPos val="r"/>
      <c:layout>
        <c:manualLayout>
          <c:xMode val="edge"/>
          <c:yMode val="edge"/>
          <c:x val="0.19968191476065492"/>
          <c:y val="0.89966664323474077"/>
          <c:w val="0.56063554555680539"/>
          <c:h val="0.1003333567652591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46019247594052E-2"/>
          <c:y val="4.0437502130415512E-2"/>
          <c:w val="0.87843591426071743"/>
          <c:h val="0.76401233936667012"/>
        </c:manualLayout>
      </c:layout>
      <c:lineChart>
        <c:grouping val="standard"/>
        <c:varyColors val="0"/>
        <c:ser>
          <c:idx val="1"/>
          <c:order val="0"/>
          <c:tx>
            <c:strRef>
              <c:f>'US-China'!$B$81</c:f>
              <c:strCache>
                <c:ptCount val="1"/>
                <c:pt idx="0">
                  <c:v>China Case Fatality Ratio</c:v>
                </c:pt>
              </c:strCache>
            </c:strRef>
          </c:tx>
          <c:spPr>
            <a:ln w="19050" cap="rnd">
              <a:solidFill>
                <a:srgbClr val="FF0000"/>
              </a:solidFill>
              <a:round/>
            </a:ln>
            <a:effectLst>
              <a:glow rad="101600">
                <a:srgbClr val="FF0000">
                  <a:alpha val="40000"/>
                </a:srgbClr>
              </a:glow>
            </a:effectLst>
          </c:spPr>
          <c:marker>
            <c:symbol val="none"/>
          </c:marker>
          <c:cat>
            <c:numRef>
              <c:f>'US-China'!$D$44:$NI$44</c:f>
              <c:numCache>
                <c:formatCode>m/d/yyyy</c:formatCode>
                <c:ptCount val="370"/>
                <c:pt idx="0">
                  <c:v>43854</c:v>
                </c:pt>
                <c:pt idx="1">
                  <c:v>43855</c:v>
                </c:pt>
                <c:pt idx="2">
                  <c:v>43856</c:v>
                </c:pt>
                <c:pt idx="3">
                  <c:v>43857</c:v>
                </c:pt>
                <c:pt idx="4">
                  <c:v>43858</c:v>
                </c:pt>
                <c:pt idx="5">
                  <c:v>43859</c:v>
                </c:pt>
                <c:pt idx="6">
                  <c:v>43860</c:v>
                </c:pt>
                <c:pt idx="7">
                  <c:v>43861</c:v>
                </c:pt>
                <c:pt idx="8">
                  <c:v>43862</c:v>
                </c:pt>
                <c:pt idx="9">
                  <c:v>43863</c:v>
                </c:pt>
                <c:pt idx="10">
                  <c:v>43864</c:v>
                </c:pt>
                <c:pt idx="11">
                  <c:v>43865</c:v>
                </c:pt>
                <c:pt idx="12">
                  <c:v>43866</c:v>
                </c:pt>
                <c:pt idx="13">
                  <c:v>43867</c:v>
                </c:pt>
                <c:pt idx="14">
                  <c:v>43868</c:v>
                </c:pt>
                <c:pt idx="15">
                  <c:v>43869</c:v>
                </c:pt>
                <c:pt idx="16">
                  <c:v>43870</c:v>
                </c:pt>
                <c:pt idx="17">
                  <c:v>43871</c:v>
                </c:pt>
                <c:pt idx="18">
                  <c:v>43872</c:v>
                </c:pt>
                <c:pt idx="19">
                  <c:v>43873</c:v>
                </c:pt>
                <c:pt idx="20">
                  <c:v>43874</c:v>
                </c:pt>
                <c:pt idx="21">
                  <c:v>43875</c:v>
                </c:pt>
                <c:pt idx="22">
                  <c:v>43876</c:v>
                </c:pt>
                <c:pt idx="23">
                  <c:v>43877</c:v>
                </c:pt>
                <c:pt idx="24">
                  <c:v>43878</c:v>
                </c:pt>
                <c:pt idx="25">
                  <c:v>43879</c:v>
                </c:pt>
                <c:pt idx="26">
                  <c:v>43880</c:v>
                </c:pt>
                <c:pt idx="27">
                  <c:v>43881</c:v>
                </c:pt>
                <c:pt idx="28">
                  <c:v>43882</c:v>
                </c:pt>
                <c:pt idx="29">
                  <c:v>43883</c:v>
                </c:pt>
                <c:pt idx="30">
                  <c:v>43884</c:v>
                </c:pt>
                <c:pt idx="31">
                  <c:v>43885</c:v>
                </c:pt>
                <c:pt idx="32">
                  <c:v>43886</c:v>
                </c:pt>
                <c:pt idx="33">
                  <c:v>43887</c:v>
                </c:pt>
                <c:pt idx="34">
                  <c:v>43888</c:v>
                </c:pt>
                <c:pt idx="35">
                  <c:v>43889</c:v>
                </c:pt>
                <c:pt idx="36">
                  <c:v>43890</c:v>
                </c:pt>
                <c:pt idx="37">
                  <c:v>43891</c:v>
                </c:pt>
                <c:pt idx="38">
                  <c:v>43892</c:v>
                </c:pt>
                <c:pt idx="39">
                  <c:v>43893</c:v>
                </c:pt>
                <c:pt idx="40">
                  <c:v>43894</c:v>
                </c:pt>
                <c:pt idx="41">
                  <c:v>43895</c:v>
                </c:pt>
                <c:pt idx="42">
                  <c:v>43896</c:v>
                </c:pt>
                <c:pt idx="43">
                  <c:v>43897</c:v>
                </c:pt>
                <c:pt idx="44">
                  <c:v>43898</c:v>
                </c:pt>
                <c:pt idx="45">
                  <c:v>43899</c:v>
                </c:pt>
                <c:pt idx="46">
                  <c:v>43900</c:v>
                </c:pt>
                <c:pt idx="47">
                  <c:v>43901</c:v>
                </c:pt>
                <c:pt idx="48">
                  <c:v>43902</c:v>
                </c:pt>
                <c:pt idx="49">
                  <c:v>43903</c:v>
                </c:pt>
                <c:pt idx="50">
                  <c:v>43904</c:v>
                </c:pt>
                <c:pt idx="51">
                  <c:v>43905</c:v>
                </c:pt>
                <c:pt idx="52">
                  <c:v>43906</c:v>
                </c:pt>
                <c:pt idx="53">
                  <c:v>43907</c:v>
                </c:pt>
                <c:pt idx="54">
                  <c:v>43908</c:v>
                </c:pt>
                <c:pt idx="55">
                  <c:v>43909</c:v>
                </c:pt>
                <c:pt idx="56">
                  <c:v>43910</c:v>
                </c:pt>
                <c:pt idx="57">
                  <c:v>43911</c:v>
                </c:pt>
                <c:pt idx="58">
                  <c:v>43912</c:v>
                </c:pt>
                <c:pt idx="59">
                  <c:v>43913</c:v>
                </c:pt>
                <c:pt idx="60">
                  <c:v>43914</c:v>
                </c:pt>
                <c:pt idx="61">
                  <c:v>43915</c:v>
                </c:pt>
                <c:pt idx="62">
                  <c:v>43916</c:v>
                </c:pt>
                <c:pt idx="63">
                  <c:v>43917</c:v>
                </c:pt>
                <c:pt idx="64">
                  <c:v>43918</c:v>
                </c:pt>
                <c:pt idx="65">
                  <c:v>43919</c:v>
                </c:pt>
                <c:pt idx="66">
                  <c:v>43920</c:v>
                </c:pt>
                <c:pt idx="67">
                  <c:v>43921</c:v>
                </c:pt>
                <c:pt idx="68">
                  <c:v>43922</c:v>
                </c:pt>
                <c:pt idx="69">
                  <c:v>43923</c:v>
                </c:pt>
                <c:pt idx="70">
                  <c:v>43924</c:v>
                </c:pt>
                <c:pt idx="71">
                  <c:v>43925</c:v>
                </c:pt>
                <c:pt idx="72">
                  <c:v>43926</c:v>
                </c:pt>
                <c:pt idx="73">
                  <c:v>43927</c:v>
                </c:pt>
                <c:pt idx="74">
                  <c:v>43928</c:v>
                </c:pt>
                <c:pt idx="75">
                  <c:v>43929</c:v>
                </c:pt>
                <c:pt idx="76">
                  <c:v>43930</c:v>
                </c:pt>
                <c:pt idx="77">
                  <c:v>43931</c:v>
                </c:pt>
                <c:pt idx="78">
                  <c:v>43932</c:v>
                </c:pt>
                <c:pt idx="79">
                  <c:v>43933</c:v>
                </c:pt>
                <c:pt idx="80">
                  <c:v>43934</c:v>
                </c:pt>
                <c:pt idx="81">
                  <c:v>43935</c:v>
                </c:pt>
                <c:pt idx="82">
                  <c:v>43936</c:v>
                </c:pt>
                <c:pt idx="83">
                  <c:v>43937</c:v>
                </c:pt>
                <c:pt idx="84">
                  <c:v>43938</c:v>
                </c:pt>
                <c:pt idx="85">
                  <c:v>43939</c:v>
                </c:pt>
                <c:pt idx="86">
                  <c:v>43940</c:v>
                </c:pt>
                <c:pt idx="87">
                  <c:v>43941</c:v>
                </c:pt>
                <c:pt idx="88">
                  <c:v>43942</c:v>
                </c:pt>
                <c:pt idx="89">
                  <c:v>43943</c:v>
                </c:pt>
                <c:pt idx="90">
                  <c:v>43944</c:v>
                </c:pt>
                <c:pt idx="91">
                  <c:v>43945</c:v>
                </c:pt>
                <c:pt idx="92">
                  <c:v>43946</c:v>
                </c:pt>
                <c:pt idx="93">
                  <c:v>43947</c:v>
                </c:pt>
                <c:pt idx="94">
                  <c:v>43948</c:v>
                </c:pt>
                <c:pt idx="95">
                  <c:v>43949</c:v>
                </c:pt>
                <c:pt idx="96">
                  <c:v>43950</c:v>
                </c:pt>
                <c:pt idx="97">
                  <c:v>43951</c:v>
                </c:pt>
                <c:pt idx="98">
                  <c:v>43952</c:v>
                </c:pt>
                <c:pt idx="99">
                  <c:v>43953</c:v>
                </c:pt>
                <c:pt idx="100">
                  <c:v>43954</c:v>
                </c:pt>
                <c:pt idx="101">
                  <c:v>43955</c:v>
                </c:pt>
                <c:pt idx="102">
                  <c:v>43956</c:v>
                </c:pt>
                <c:pt idx="103">
                  <c:v>43957</c:v>
                </c:pt>
                <c:pt idx="104">
                  <c:v>43958</c:v>
                </c:pt>
                <c:pt idx="105">
                  <c:v>43959</c:v>
                </c:pt>
                <c:pt idx="106">
                  <c:v>43960</c:v>
                </c:pt>
                <c:pt idx="107">
                  <c:v>43961</c:v>
                </c:pt>
                <c:pt idx="108">
                  <c:v>43962</c:v>
                </c:pt>
                <c:pt idx="109">
                  <c:v>43963</c:v>
                </c:pt>
                <c:pt idx="110">
                  <c:v>43964</c:v>
                </c:pt>
                <c:pt idx="111">
                  <c:v>43965</c:v>
                </c:pt>
                <c:pt idx="112">
                  <c:v>43966</c:v>
                </c:pt>
                <c:pt idx="113">
                  <c:v>43967</c:v>
                </c:pt>
                <c:pt idx="114">
                  <c:v>43968</c:v>
                </c:pt>
                <c:pt idx="115">
                  <c:v>43969</c:v>
                </c:pt>
                <c:pt idx="116">
                  <c:v>43970</c:v>
                </c:pt>
                <c:pt idx="117">
                  <c:v>43971</c:v>
                </c:pt>
                <c:pt idx="118">
                  <c:v>43972</c:v>
                </c:pt>
                <c:pt idx="119">
                  <c:v>43973</c:v>
                </c:pt>
                <c:pt idx="120">
                  <c:v>43974</c:v>
                </c:pt>
                <c:pt idx="121">
                  <c:v>43975</c:v>
                </c:pt>
                <c:pt idx="122">
                  <c:v>43976</c:v>
                </c:pt>
                <c:pt idx="123">
                  <c:v>43977</c:v>
                </c:pt>
                <c:pt idx="124">
                  <c:v>43978</c:v>
                </c:pt>
                <c:pt idx="125">
                  <c:v>43979</c:v>
                </c:pt>
                <c:pt idx="126">
                  <c:v>43980</c:v>
                </c:pt>
                <c:pt idx="127">
                  <c:v>43981</c:v>
                </c:pt>
                <c:pt idx="128">
                  <c:v>43982</c:v>
                </c:pt>
                <c:pt idx="129">
                  <c:v>43983</c:v>
                </c:pt>
                <c:pt idx="130">
                  <c:v>43984</c:v>
                </c:pt>
                <c:pt idx="131">
                  <c:v>43985</c:v>
                </c:pt>
                <c:pt idx="132">
                  <c:v>43986</c:v>
                </c:pt>
                <c:pt idx="133">
                  <c:v>43987</c:v>
                </c:pt>
                <c:pt idx="134">
                  <c:v>43988</c:v>
                </c:pt>
                <c:pt idx="135">
                  <c:v>43989</c:v>
                </c:pt>
                <c:pt idx="136">
                  <c:v>43990</c:v>
                </c:pt>
                <c:pt idx="137">
                  <c:v>43991</c:v>
                </c:pt>
                <c:pt idx="138">
                  <c:v>43992</c:v>
                </c:pt>
                <c:pt idx="139">
                  <c:v>43993</c:v>
                </c:pt>
                <c:pt idx="140">
                  <c:v>43994</c:v>
                </c:pt>
                <c:pt idx="141">
                  <c:v>43995</c:v>
                </c:pt>
                <c:pt idx="142">
                  <c:v>43996</c:v>
                </c:pt>
                <c:pt idx="143">
                  <c:v>43997</c:v>
                </c:pt>
                <c:pt idx="144">
                  <c:v>43998</c:v>
                </c:pt>
                <c:pt idx="145">
                  <c:v>43999</c:v>
                </c:pt>
                <c:pt idx="146">
                  <c:v>44000</c:v>
                </c:pt>
                <c:pt idx="147">
                  <c:v>44001</c:v>
                </c:pt>
                <c:pt idx="148">
                  <c:v>44002</c:v>
                </c:pt>
                <c:pt idx="149">
                  <c:v>44003</c:v>
                </c:pt>
                <c:pt idx="150">
                  <c:v>44004</c:v>
                </c:pt>
                <c:pt idx="151">
                  <c:v>44005</c:v>
                </c:pt>
                <c:pt idx="152">
                  <c:v>44006</c:v>
                </c:pt>
                <c:pt idx="153">
                  <c:v>44007</c:v>
                </c:pt>
                <c:pt idx="154">
                  <c:v>44008</c:v>
                </c:pt>
                <c:pt idx="155">
                  <c:v>44009</c:v>
                </c:pt>
                <c:pt idx="156">
                  <c:v>44010</c:v>
                </c:pt>
                <c:pt idx="157">
                  <c:v>44011</c:v>
                </c:pt>
                <c:pt idx="158">
                  <c:v>44012</c:v>
                </c:pt>
                <c:pt idx="159">
                  <c:v>44013</c:v>
                </c:pt>
                <c:pt idx="160">
                  <c:v>44014</c:v>
                </c:pt>
                <c:pt idx="161">
                  <c:v>44015</c:v>
                </c:pt>
                <c:pt idx="162">
                  <c:v>44016</c:v>
                </c:pt>
                <c:pt idx="163">
                  <c:v>44017</c:v>
                </c:pt>
                <c:pt idx="164">
                  <c:v>44018</c:v>
                </c:pt>
                <c:pt idx="165">
                  <c:v>44019</c:v>
                </c:pt>
                <c:pt idx="166">
                  <c:v>44020</c:v>
                </c:pt>
                <c:pt idx="167">
                  <c:v>44021</c:v>
                </c:pt>
                <c:pt idx="168">
                  <c:v>44022</c:v>
                </c:pt>
                <c:pt idx="169">
                  <c:v>44023</c:v>
                </c:pt>
                <c:pt idx="170">
                  <c:v>44024</c:v>
                </c:pt>
                <c:pt idx="171">
                  <c:v>44025</c:v>
                </c:pt>
                <c:pt idx="172">
                  <c:v>44026</c:v>
                </c:pt>
                <c:pt idx="173">
                  <c:v>44027</c:v>
                </c:pt>
                <c:pt idx="174">
                  <c:v>44028</c:v>
                </c:pt>
                <c:pt idx="175">
                  <c:v>44029</c:v>
                </c:pt>
                <c:pt idx="176">
                  <c:v>44030</c:v>
                </c:pt>
                <c:pt idx="177">
                  <c:v>44031</c:v>
                </c:pt>
                <c:pt idx="178">
                  <c:v>44032</c:v>
                </c:pt>
                <c:pt idx="179">
                  <c:v>44033</c:v>
                </c:pt>
                <c:pt idx="180">
                  <c:v>44034</c:v>
                </c:pt>
                <c:pt idx="181">
                  <c:v>44035</c:v>
                </c:pt>
                <c:pt idx="182">
                  <c:v>44036</c:v>
                </c:pt>
                <c:pt idx="183">
                  <c:v>44037</c:v>
                </c:pt>
                <c:pt idx="184">
                  <c:v>44038</c:v>
                </c:pt>
                <c:pt idx="185">
                  <c:v>44039</c:v>
                </c:pt>
                <c:pt idx="186">
                  <c:v>44040</c:v>
                </c:pt>
                <c:pt idx="187">
                  <c:v>44041</c:v>
                </c:pt>
                <c:pt idx="188">
                  <c:v>44042</c:v>
                </c:pt>
                <c:pt idx="189">
                  <c:v>44043</c:v>
                </c:pt>
                <c:pt idx="190">
                  <c:v>44044</c:v>
                </c:pt>
                <c:pt idx="191">
                  <c:v>44045</c:v>
                </c:pt>
                <c:pt idx="192">
                  <c:v>44046</c:v>
                </c:pt>
                <c:pt idx="193">
                  <c:v>44047</c:v>
                </c:pt>
                <c:pt idx="194">
                  <c:v>44048</c:v>
                </c:pt>
                <c:pt idx="195">
                  <c:v>44049</c:v>
                </c:pt>
                <c:pt idx="196">
                  <c:v>44050</c:v>
                </c:pt>
                <c:pt idx="197">
                  <c:v>44051</c:v>
                </c:pt>
                <c:pt idx="198">
                  <c:v>44052</c:v>
                </c:pt>
                <c:pt idx="199">
                  <c:v>44053</c:v>
                </c:pt>
                <c:pt idx="200">
                  <c:v>44054</c:v>
                </c:pt>
                <c:pt idx="201">
                  <c:v>44055</c:v>
                </c:pt>
                <c:pt idx="202">
                  <c:v>44056</c:v>
                </c:pt>
                <c:pt idx="203">
                  <c:v>44057</c:v>
                </c:pt>
                <c:pt idx="204">
                  <c:v>44058</c:v>
                </c:pt>
                <c:pt idx="205">
                  <c:v>44059</c:v>
                </c:pt>
                <c:pt idx="206">
                  <c:v>44060</c:v>
                </c:pt>
                <c:pt idx="207">
                  <c:v>44061</c:v>
                </c:pt>
                <c:pt idx="208">
                  <c:v>44062</c:v>
                </c:pt>
                <c:pt idx="209">
                  <c:v>44063</c:v>
                </c:pt>
                <c:pt idx="210">
                  <c:v>44064</c:v>
                </c:pt>
                <c:pt idx="211">
                  <c:v>44065</c:v>
                </c:pt>
                <c:pt idx="212">
                  <c:v>44066</c:v>
                </c:pt>
                <c:pt idx="213">
                  <c:v>44067</c:v>
                </c:pt>
                <c:pt idx="214">
                  <c:v>44068</c:v>
                </c:pt>
                <c:pt idx="215">
                  <c:v>44069</c:v>
                </c:pt>
                <c:pt idx="216">
                  <c:v>44070</c:v>
                </c:pt>
                <c:pt idx="217">
                  <c:v>44071</c:v>
                </c:pt>
                <c:pt idx="218">
                  <c:v>44072</c:v>
                </c:pt>
                <c:pt idx="219">
                  <c:v>44073</c:v>
                </c:pt>
                <c:pt idx="220">
                  <c:v>44074</c:v>
                </c:pt>
                <c:pt idx="221">
                  <c:v>44075</c:v>
                </c:pt>
                <c:pt idx="222">
                  <c:v>44076</c:v>
                </c:pt>
                <c:pt idx="223">
                  <c:v>44077</c:v>
                </c:pt>
                <c:pt idx="224">
                  <c:v>44078</c:v>
                </c:pt>
                <c:pt idx="225">
                  <c:v>44079</c:v>
                </c:pt>
                <c:pt idx="226">
                  <c:v>44080</c:v>
                </c:pt>
                <c:pt idx="227">
                  <c:v>44081</c:v>
                </c:pt>
                <c:pt idx="228">
                  <c:v>44082</c:v>
                </c:pt>
                <c:pt idx="229">
                  <c:v>44083</c:v>
                </c:pt>
                <c:pt idx="230">
                  <c:v>44084</c:v>
                </c:pt>
                <c:pt idx="231">
                  <c:v>44085</c:v>
                </c:pt>
                <c:pt idx="232">
                  <c:v>44086</c:v>
                </c:pt>
                <c:pt idx="233">
                  <c:v>44087</c:v>
                </c:pt>
                <c:pt idx="234">
                  <c:v>44088</c:v>
                </c:pt>
                <c:pt idx="235">
                  <c:v>44089</c:v>
                </c:pt>
                <c:pt idx="236">
                  <c:v>44090</c:v>
                </c:pt>
                <c:pt idx="237">
                  <c:v>44091</c:v>
                </c:pt>
                <c:pt idx="238">
                  <c:v>44092</c:v>
                </c:pt>
                <c:pt idx="239">
                  <c:v>44093</c:v>
                </c:pt>
                <c:pt idx="240">
                  <c:v>44094</c:v>
                </c:pt>
                <c:pt idx="241">
                  <c:v>44095</c:v>
                </c:pt>
                <c:pt idx="242">
                  <c:v>44096</c:v>
                </c:pt>
                <c:pt idx="243">
                  <c:v>44097</c:v>
                </c:pt>
                <c:pt idx="244">
                  <c:v>44098</c:v>
                </c:pt>
                <c:pt idx="245">
                  <c:v>44099</c:v>
                </c:pt>
                <c:pt idx="246">
                  <c:v>44100</c:v>
                </c:pt>
                <c:pt idx="247">
                  <c:v>44101</c:v>
                </c:pt>
                <c:pt idx="248">
                  <c:v>44102</c:v>
                </c:pt>
                <c:pt idx="249">
                  <c:v>44103</c:v>
                </c:pt>
                <c:pt idx="250">
                  <c:v>44104</c:v>
                </c:pt>
                <c:pt idx="251">
                  <c:v>44105</c:v>
                </c:pt>
                <c:pt idx="252">
                  <c:v>44106</c:v>
                </c:pt>
                <c:pt idx="253">
                  <c:v>44107</c:v>
                </c:pt>
                <c:pt idx="254">
                  <c:v>44108</c:v>
                </c:pt>
                <c:pt idx="255">
                  <c:v>44109</c:v>
                </c:pt>
                <c:pt idx="256">
                  <c:v>44110</c:v>
                </c:pt>
                <c:pt idx="257">
                  <c:v>44111</c:v>
                </c:pt>
                <c:pt idx="258">
                  <c:v>44112</c:v>
                </c:pt>
                <c:pt idx="259">
                  <c:v>44113</c:v>
                </c:pt>
                <c:pt idx="260">
                  <c:v>44114</c:v>
                </c:pt>
                <c:pt idx="261">
                  <c:v>44115</c:v>
                </c:pt>
                <c:pt idx="262">
                  <c:v>44116</c:v>
                </c:pt>
                <c:pt idx="263">
                  <c:v>44117</c:v>
                </c:pt>
                <c:pt idx="264">
                  <c:v>44118</c:v>
                </c:pt>
                <c:pt idx="265">
                  <c:v>44119</c:v>
                </c:pt>
                <c:pt idx="266">
                  <c:v>44120</c:v>
                </c:pt>
                <c:pt idx="267">
                  <c:v>44121</c:v>
                </c:pt>
                <c:pt idx="268">
                  <c:v>44122</c:v>
                </c:pt>
                <c:pt idx="269">
                  <c:v>44123</c:v>
                </c:pt>
                <c:pt idx="270">
                  <c:v>44124</c:v>
                </c:pt>
                <c:pt idx="271">
                  <c:v>44125</c:v>
                </c:pt>
                <c:pt idx="272">
                  <c:v>44126</c:v>
                </c:pt>
                <c:pt idx="273">
                  <c:v>44127</c:v>
                </c:pt>
                <c:pt idx="274">
                  <c:v>44128</c:v>
                </c:pt>
                <c:pt idx="275">
                  <c:v>44129</c:v>
                </c:pt>
                <c:pt idx="276">
                  <c:v>44130</c:v>
                </c:pt>
                <c:pt idx="277">
                  <c:v>44131</c:v>
                </c:pt>
                <c:pt idx="278">
                  <c:v>44132</c:v>
                </c:pt>
                <c:pt idx="279">
                  <c:v>44133</c:v>
                </c:pt>
                <c:pt idx="280">
                  <c:v>44134</c:v>
                </c:pt>
                <c:pt idx="281">
                  <c:v>44135</c:v>
                </c:pt>
                <c:pt idx="282">
                  <c:v>44136</c:v>
                </c:pt>
                <c:pt idx="283">
                  <c:v>44137</c:v>
                </c:pt>
                <c:pt idx="284">
                  <c:v>44138</c:v>
                </c:pt>
                <c:pt idx="285">
                  <c:v>44139</c:v>
                </c:pt>
                <c:pt idx="286">
                  <c:v>44140</c:v>
                </c:pt>
                <c:pt idx="287">
                  <c:v>44141</c:v>
                </c:pt>
                <c:pt idx="288">
                  <c:v>44142</c:v>
                </c:pt>
                <c:pt idx="289">
                  <c:v>44143</c:v>
                </c:pt>
                <c:pt idx="290">
                  <c:v>44144</c:v>
                </c:pt>
                <c:pt idx="291">
                  <c:v>44145</c:v>
                </c:pt>
                <c:pt idx="292">
                  <c:v>44146</c:v>
                </c:pt>
                <c:pt idx="293">
                  <c:v>44147</c:v>
                </c:pt>
                <c:pt idx="294">
                  <c:v>44148</c:v>
                </c:pt>
                <c:pt idx="295">
                  <c:v>44149</c:v>
                </c:pt>
                <c:pt idx="296">
                  <c:v>44150</c:v>
                </c:pt>
                <c:pt idx="297">
                  <c:v>44151</c:v>
                </c:pt>
                <c:pt idx="298">
                  <c:v>44152</c:v>
                </c:pt>
                <c:pt idx="299">
                  <c:v>44153</c:v>
                </c:pt>
                <c:pt idx="300">
                  <c:v>44154</c:v>
                </c:pt>
                <c:pt idx="301">
                  <c:v>44155</c:v>
                </c:pt>
                <c:pt idx="302">
                  <c:v>44156</c:v>
                </c:pt>
                <c:pt idx="303">
                  <c:v>44157</c:v>
                </c:pt>
                <c:pt idx="304">
                  <c:v>44158</c:v>
                </c:pt>
                <c:pt idx="305">
                  <c:v>44159</c:v>
                </c:pt>
                <c:pt idx="306">
                  <c:v>44160</c:v>
                </c:pt>
                <c:pt idx="307">
                  <c:v>44161</c:v>
                </c:pt>
                <c:pt idx="308">
                  <c:v>44162</c:v>
                </c:pt>
                <c:pt idx="309">
                  <c:v>44163</c:v>
                </c:pt>
                <c:pt idx="310">
                  <c:v>44164</c:v>
                </c:pt>
                <c:pt idx="311">
                  <c:v>44165</c:v>
                </c:pt>
                <c:pt idx="312">
                  <c:v>44166</c:v>
                </c:pt>
                <c:pt idx="313">
                  <c:v>44167</c:v>
                </c:pt>
                <c:pt idx="314">
                  <c:v>44168</c:v>
                </c:pt>
                <c:pt idx="315">
                  <c:v>44169</c:v>
                </c:pt>
                <c:pt idx="316">
                  <c:v>44170</c:v>
                </c:pt>
                <c:pt idx="317">
                  <c:v>44171</c:v>
                </c:pt>
                <c:pt idx="318">
                  <c:v>44172</c:v>
                </c:pt>
                <c:pt idx="319">
                  <c:v>44173</c:v>
                </c:pt>
                <c:pt idx="320">
                  <c:v>44174</c:v>
                </c:pt>
                <c:pt idx="321">
                  <c:v>44175</c:v>
                </c:pt>
                <c:pt idx="322">
                  <c:v>44176</c:v>
                </c:pt>
                <c:pt idx="323">
                  <c:v>44177</c:v>
                </c:pt>
                <c:pt idx="324">
                  <c:v>44178</c:v>
                </c:pt>
                <c:pt idx="325">
                  <c:v>44179</c:v>
                </c:pt>
                <c:pt idx="326">
                  <c:v>44180</c:v>
                </c:pt>
                <c:pt idx="327">
                  <c:v>44181</c:v>
                </c:pt>
                <c:pt idx="328">
                  <c:v>44182</c:v>
                </c:pt>
                <c:pt idx="329">
                  <c:v>44183</c:v>
                </c:pt>
                <c:pt idx="330">
                  <c:v>44184</c:v>
                </c:pt>
                <c:pt idx="331">
                  <c:v>44185</c:v>
                </c:pt>
                <c:pt idx="332">
                  <c:v>44186</c:v>
                </c:pt>
                <c:pt idx="333">
                  <c:v>44187</c:v>
                </c:pt>
                <c:pt idx="334">
                  <c:v>44188</c:v>
                </c:pt>
                <c:pt idx="335">
                  <c:v>44189</c:v>
                </c:pt>
                <c:pt idx="336">
                  <c:v>44190</c:v>
                </c:pt>
                <c:pt idx="337">
                  <c:v>44191</c:v>
                </c:pt>
                <c:pt idx="338">
                  <c:v>44192</c:v>
                </c:pt>
                <c:pt idx="339">
                  <c:v>44193</c:v>
                </c:pt>
                <c:pt idx="340">
                  <c:v>44194</c:v>
                </c:pt>
                <c:pt idx="341">
                  <c:v>44195</c:v>
                </c:pt>
                <c:pt idx="342">
                  <c:v>44196</c:v>
                </c:pt>
                <c:pt idx="343">
                  <c:v>44197</c:v>
                </c:pt>
                <c:pt idx="344">
                  <c:v>44198</c:v>
                </c:pt>
                <c:pt idx="345">
                  <c:v>44199</c:v>
                </c:pt>
                <c:pt idx="346">
                  <c:v>44200</c:v>
                </c:pt>
                <c:pt idx="347">
                  <c:v>44201</c:v>
                </c:pt>
                <c:pt idx="348">
                  <c:v>44202</c:v>
                </c:pt>
                <c:pt idx="349">
                  <c:v>44203</c:v>
                </c:pt>
                <c:pt idx="350">
                  <c:v>44204</c:v>
                </c:pt>
                <c:pt idx="351">
                  <c:v>44205</c:v>
                </c:pt>
                <c:pt idx="352">
                  <c:v>44206</c:v>
                </c:pt>
                <c:pt idx="353">
                  <c:v>44207</c:v>
                </c:pt>
                <c:pt idx="354">
                  <c:v>44208</c:v>
                </c:pt>
                <c:pt idx="355">
                  <c:v>44209</c:v>
                </c:pt>
                <c:pt idx="356">
                  <c:v>44210</c:v>
                </c:pt>
                <c:pt idx="357">
                  <c:v>44211</c:v>
                </c:pt>
                <c:pt idx="358">
                  <c:v>44212</c:v>
                </c:pt>
                <c:pt idx="359">
                  <c:v>44213</c:v>
                </c:pt>
                <c:pt idx="360">
                  <c:v>44214</c:v>
                </c:pt>
                <c:pt idx="361">
                  <c:v>44215</c:v>
                </c:pt>
                <c:pt idx="362">
                  <c:v>44216</c:v>
                </c:pt>
                <c:pt idx="363">
                  <c:v>44217</c:v>
                </c:pt>
                <c:pt idx="364">
                  <c:v>44218</c:v>
                </c:pt>
                <c:pt idx="365">
                  <c:v>44219</c:v>
                </c:pt>
                <c:pt idx="366">
                  <c:v>44220</c:v>
                </c:pt>
                <c:pt idx="367">
                  <c:v>44221</c:v>
                </c:pt>
              </c:numCache>
            </c:numRef>
          </c:cat>
          <c:val>
            <c:numRef>
              <c:f>'US-China'!$C$81:$NI$81</c:f>
              <c:numCache>
                <c:formatCode>General</c:formatCode>
                <c:ptCount val="371"/>
                <c:pt idx="0">
                  <c:v>1.0526315789473684</c:v>
                </c:pt>
                <c:pt idx="1">
                  <c:v>2.8880866425992782</c:v>
                </c:pt>
                <c:pt idx="2">
                  <c:v>3.2921810699588478</c:v>
                </c:pt>
                <c:pt idx="3">
                  <c:v>2.0926756352765321</c:v>
                </c:pt>
                <c:pt idx="4">
                  <c:v>3.2418952618453867</c:v>
                </c:pt>
                <c:pt idx="5">
                  <c:v>1.8617021276595744</c:v>
                </c:pt>
                <c:pt idx="6">
                  <c:v>0.34602076124567477</c:v>
                </c:pt>
                <c:pt idx="7">
                  <c:v>1.8500486854917235</c:v>
                </c:pt>
                <c:pt idx="8">
                  <c:v>2.5285972305839857</c:v>
                </c:pt>
                <c:pt idx="9">
                  <c:v>2.2020105313547154</c:v>
                </c:pt>
                <c:pt idx="10">
                  <c:v>2.1523528170500108</c:v>
                </c:pt>
                <c:pt idx="11">
                  <c:v>2.0738820479585223</c:v>
                </c:pt>
                <c:pt idx="12">
                  <c:v>1.6537208719619143</c:v>
                </c:pt>
                <c:pt idx="13">
                  <c:v>1.928743637824806</c:v>
                </c:pt>
                <c:pt idx="14">
                  <c:v>2.2243406418811564</c:v>
                </c:pt>
                <c:pt idx="15">
                  <c:v>2.4127164348566565</c:v>
                </c:pt>
                <c:pt idx="16">
                  <c:v>3.2174556213017751</c:v>
                </c:pt>
                <c:pt idx="17">
                  <c:v>3.3167495854063018</c:v>
                </c:pt>
                <c:pt idx="18">
                  <c:v>4.2376237623762378</c:v>
                </c:pt>
                <c:pt idx="19">
                  <c:v>4.9212598425196852</c:v>
                </c:pt>
                <c:pt idx="20">
                  <c:v>1.3404825737265416</c:v>
                </c:pt>
                <c:pt idx="21">
                  <c:v>1.6649048625792813</c:v>
                </c:pt>
                <c:pt idx="22">
                  <c:v>2.3518489865387591</c:v>
                </c:pt>
                <c:pt idx="23">
                  <c:v>6.9099756690997562</c:v>
                </c:pt>
                <c:pt idx="24">
                  <c:v>4.9047619047619051</c:v>
                </c:pt>
                <c:pt idx="25">
                  <c:v>5.1015096304008329</c:v>
                </c:pt>
                <c:pt idx="26">
                  <c:v>7.822172200337647</c:v>
                </c:pt>
                <c:pt idx="27">
                  <c:v>27.696078431372552</c:v>
                </c:pt>
                <c:pt idx="28">
                  <c:v>26.637554585152838</c:v>
                </c:pt>
                <c:pt idx="29">
                  <c:v>0</c:v>
                </c:pt>
                <c:pt idx="30">
                  <c:v>14.128187456926259</c:v>
                </c:pt>
                <c:pt idx="31">
                  <c:v>9.5238095238095237</c:v>
                </c:pt>
                <c:pt idx="32">
                  <c:v>68.493150684931507</c:v>
                </c:pt>
                <c:pt idx="33">
                  <c:v>13.64522417153996</c:v>
                </c:pt>
                <c:pt idx="34">
                  <c:v>12.621359223300971</c:v>
                </c:pt>
                <c:pt idx="35">
                  <c:v>6.6820276497695854</c:v>
                </c:pt>
                <c:pt idx="36">
                  <c:v>13.414634146341465</c:v>
                </c:pt>
                <c:pt idx="37">
                  <c:v>10.981308411214954</c:v>
                </c:pt>
                <c:pt idx="38">
                  <c:v>6.0763888888888884</c:v>
                </c:pt>
                <c:pt idx="39">
                  <c:v>20.588235294117645</c:v>
                </c:pt>
                <c:pt idx="40">
                  <c:v>26.400000000000002</c:v>
                </c:pt>
                <c:pt idx="41">
                  <c:v>28.799999999999997</c:v>
                </c:pt>
                <c:pt idx="42">
                  <c:v>21.192052980132452</c:v>
                </c:pt>
                <c:pt idx="43">
                  <c:v>18.954248366013072</c:v>
                </c:pt>
                <c:pt idx="44">
                  <c:v>35</c:v>
                </c:pt>
                <c:pt idx="45">
                  <c:v>52.830188679245282</c:v>
                </c:pt>
                <c:pt idx="46">
                  <c:v>62.162162162162161</c:v>
                </c:pt>
                <c:pt idx="47">
                  <c:v>59.259259259259252</c:v>
                </c:pt>
                <c:pt idx="48">
                  <c:v>64.705882352941174</c:v>
                </c:pt>
                <c:pt idx="49">
                  <c:v>100</c:v>
                </c:pt>
                <c:pt idx="50">
                  <c:v>61.53846153846154</c:v>
                </c:pt>
                <c:pt idx="51">
                  <c:v>40.625</c:v>
                </c:pt>
                <c:pt idx="52">
                  <c:v>38.461538461538467</c:v>
                </c:pt>
                <c:pt idx="53">
                  <c:v>46.666666666666664</c:v>
                </c:pt>
                <c:pt idx="54">
                  <c:v>52</c:v>
                </c:pt>
                <c:pt idx="55">
                  <c:v>25</c:v>
                </c:pt>
                <c:pt idx="56">
                  <c:v>14.814814814814813</c:v>
                </c:pt>
                <c:pt idx="57">
                  <c:v>4.2553191489361701</c:v>
                </c:pt>
                <c:pt idx="58">
                  <c:v>10.909090909090908</c:v>
                </c:pt>
                <c:pt idx="59">
                  <c:v>11.538461538461538</c:v>
                </c:pt>
                <c:pt idx="60">
                  <c:v>0</c:v>
                </c:pt>
                <c:pt idx="61">
                  <c:v>7.5268817204301079</c:v>
                </c:pt>
                <c:pt idx="62">
                  <c:v>5.7142857142857144</c:v>
                </c:pt>
                <c:pt idx="63">
                  <c:v>4.9586776859504136</c:v>
                </c:pt>
                <c:pt idx="64">
                  <c:v>4.3478260869565215</c:v>
                </c:pt>
                <c:pt idx="65">
                  <c:v>2.9411764705882351</c:v>
                </c:pt>
                <c:pt idx="66">
                  <c:v>4.0650406504065035</c:v>
                </c:pt>
                <c:pt idx="67">
                  <c:v>5.2631578947368416</c:v>
                </c:pt>
                <c:pt idx="68">
                  <c:v>1.2345679012345678</c:v>
                </c:pt>
                <c:pt idx="69">
                  <c:v>8.536585365853659</c:v>
                </c:pt>
                <c:pt idx="70">
                  <c:v>8.4507042253521121</c:v>
                </c:pt>
                <c:pt idx="71">
                  <c:v>5.0632911392405067</c:v>
                </c:pt>
                <c:pt idx="72">
                  <c:v>12.5</c:v>
                </c:pt>
                <c:pt idx="73">
                  <c:v>5.0847457627118651</c:v>
                </c:pt>
                <c:pt idx="74">
                  <c:v>3.1746031746031744</c:v>
                </c:pt>
                <c:pt idx="75">
                  <c:v>0</c:v>
                </c:pt>
                <c:pt idx="76">
                  <c:v>2.197802197802198</c:v>
                </c:pt>
                <c:pt idx="77">
                  <c:v>2.7027027027027026</c:v>
                </c:pt>
                <c:pt idx="78">
                  <c:v>1.7241379310344827</c:v>
                </c:pt>
                <c:pt idx="79">
                  <c:v>4.10958904109589</c:v>
                </c:pt>
                <c:pt idx="80">
                  <c:v>0</c:v>
                </c:pt>
                <c:pt idx="81">
                  <c:v>2.5316455696202533</c:v>
                </c:pt>
                <c:pt idx="82">
                  <c:v>0</c:v>
                </c:pt>
                <c:pt idx="83">
                  <c:v>2</c:v>
                </c:pt>
                <c:pt idx="84">
                  <c:v>0</c:v>
                </c:pt>
                <c:pt idx="85">
                  <c:v>361.34453781512605</c:v>
                </c:pt>
                <c:pt idx="86">
                  <c:v>0</c:v>
                </c:pt>
                <c:pt idx="87">
                  <c:v>0</c:v>
                </c:pt>
                <c:pt idx="88">
                  <c:v>0</c:v>
                </c:pt>
                <c:pt idx="89">
                  <c:v>0</c:v>
                </c:pt>
                <c:pt idx="90">
                  <c:v>0</c:v>
                </c:pt>
                <c:pt idx="91">
                  <c:v>0</c:v>
                </c:pt>
                <c:pt idx="92">
                  <c:v>0</c:v>
                </c:pt>
                <c:pt idx="93">
                  <c:v>0</c:v>
                </c:pt>
                <c:pt idx="94">
                  <c:v>33.333333333333329</c:v>
                </c:pt>
                <c:pt idx="95">
                  <c:v>0</c:v>
                </c:pt>
                <c:pt idx="96">
                  <c:v>0</c:v>
                </c:pt>
                <c:pt idx="97">
                  <c:v>0</c:v>
                </c:pt>
                <c:pt idx="98">
                  <c:v>0</c:v>
                </c:pt>
                <c:pt idx="99">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16.666666666666664</c:v>
                </c:pt>
                <c:pt idx="115">
                  <c:v>0</c:v>
                </c:pt>
                <c:pt idx="116">
                  <c:v>0</c:v>
                </c:pt>
                <c:pt idx="120">
                  <c:v>0</c:v>
                </c:pt>
                <c:pt idx="121">
                  <c:v>0</c:v>
                </c:pt>
                <c:pt idx="122">
                  <c:v>0</c:v>
                </c:pt>
                <c:pt idx="123">
                  <c:v>0</c:v>
                </c:pt>
                <c:pt idx="124">
                  <c:v>0</c:v>
                </c:pt>
                <c:pt idx="125">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9">
                  <c:v>1.6949152542372881</c:v>
                </c:pt>
                <c:pt idx="150">
                  <c:v>0</c:v>
                </c:pt>
                <c:pt idx="151">
                  <c:v>0</c:v>
                </c:pt>
                <c:pt idx="152">
                  <c:v>3.4482758620689653</c:v>
                </c:pt>
                <c:pt idx="153">
                  <c:v>0</c:v>
                </c:pt>
                <c:pt idx="154">
                  <c:v>3.5714285714285712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70">
                  <c:v>0</c:v>
                </c:pt>
                <c:pt idx="171">
                  <c:v>0</c:v>
                </c:pt>
                <c:pt idx="173">
                  <c:v>0.91743119266055051</c:v>
                </c:pt>
                <c:pt idx="174">
                  <c:v>10</c:v>
                </c:pt>
                <c:pt idx="175">
                  <c:v>0</c:v>
                </c:pt>
                <c:pt idx="176">
                  <c:v>1.3333333333333335</c:v>
                </c:pt>
                <c:pt idx="177">
                  <c:v>6.25</c:v>
                </c:pt>
                <c:pt idx="178">
                  <c:v>0</c:v>
                </c:pt>
                <c:pt idx="179">
                  <c:v>0</c:v>
                </c:pt>
                <c:pt idx="180">
                  <c:v>2.3255813953488373</c:v>
                </c:pt>
                <c:pt idx="181">
                  <c:v>0</c:v>
                </c:pt>
                <c:pt idx="182">
                  <c:v>0.71942446043165476</c:v>
                </c:pt>
                <c:pt idx="183">
                  <c:v>0.63694267515923575</c:v>
                </c:pt>
                <c:pt idx="184">
                  <c:v>1.1173184357541899</c:v>
                </c:pt>
                <c:pt idx="185">
                  <c:v>0</c:v>
                </c:pt>
                <c:pt idx="186">
                  <c:v>1.8779342723004695</c:v>
                </c:pt>
                <c:pt idx="187">
                  <c:v>0.48309178743961351</c:v>
                </c:pt>
                <c:pt idx="188">
                  <c:v>0.44843049327354262</c:v>
                </c:pt>
                <c:pt idx="189">
                  <c:v>0.36231884057971014</c:v>
                </c:pt>
                <c:pt idx="190">
                  <c:v>1.2048192771084338</c:v>
                </c:pt>
                <c:pt idx="191">
                  <c:v>3.4883720930232558</c:v>
                </c:pt>
                <c:pt idx="192">
                  <c:v>1.2658227848101267</c:v>
                </c:pt>
                <c:pt idx="193">
                  <c:v>2.6315789473684208</c:v>
                </c:pt>
                <c:pt idx="194">
                  <c:v>3.7383177570093453</c:v>
                </c:pt>
                <c:pt idx="195">
                  <c:v>0.81967213114754101</c:v>
                </c:pt>
                <c:pt idx="196">
                  <c:v>2.2727272727272729</c:v>
                </c:pt>
                <c:pt idx="197">
                  <c:v>0.83333333333333337</c:v>
                </c:pt>
                <c:pt idx="198">
                  <c:v>0</c:v>
                </c:pt>
                <c:pt idx="199">
                  <c:v>4.1322314049586781</c:v>
                </c:pt>
                <c:pt idx="200">
                  <c:v>2.6548672566371683</c:v>
                </c:pt>
                <c:pt idx="201">
                  <c:v>7.6923076923076925</c:v>
                </c:pt>
                <c:pt idx="202">
                  <c:v>4.5977011494252871</c:v>
                </c:pt>
                <c:pt idx="203">
                  <c:v>3.0303030303030303</c:v>
                </c:pt>
                <c:pt idx="204">
                  <c:v>1.4285714285714286</c:v>
                </c:pt>
                <c:pt idx="205">
                  <c:v>3.0769230769230771</c:v>
                </c:pt>
                <c:pt idx="206">
                  <c:v>0</c:v>
                </c:pt>
                <c:pt idx="207">
                  <c:v>0</c:v>
                </c:pt>
                <c:pt idx="208">
                  <c:v>3.7735849056603774</c:v>
                </c:pt>
                <c:pt idx="209">
                  <c:v>3.0303030303030303</c:v>
                </c:pt>
                <c:pt idx="210">
                  <c:v>7.5</c:v>
                </c:pt>
                <c:pt idx="211">
                  <c:v>0</c:v>
                </c:pt>
                <c:pt idx="212">
                  <c:v>5.2631578947368416</c:v>
                </c:pt>
                <c:pt idx="213">
                  <c:v>0</c:v>
                </c:pt>
                <c:pt idx="214">
                  <c:v>0</c:v>
                </c:pt>
                <c:pt idx="215">
                  <c:v>2.9411764705882351</c:v>
                </c:pt>
                <c:pt idx="216">
                  <c:v>3.125</c:v>
                </c:pt>
                <c:pt idx="217">
                  <c:v>6.666666666666667</c:v>
                </c:pt>
                <c:pt idx="218">
                  <c:v>13.636363636363635</c:v>
                </c:pt>
                <c:pt idx="219">
                  <c:v>11.111111111111111</c:v>
                </c:pt>
                <c:pt idx="220">
                  <c:v>3.125</c:v>
                </c:pt>
                <c:pt idx="221">
                  <c:v>5.2631578947368416</c:v>
                </c:pt>
                <c:pt idx="222">
                  <c:v>5.2631578947368416</c:v>
                </c:pt>
                <c:pt idx="223">
                  <c:v>15</c:v>
                </c:pt>
                <c:pt idx="224">
                  <c:v>3.0303030303030303</c:v>
                </c:pt>
                <c:pt idx="225">
                  <c:v>0</c:v>
                </c:pt>
                <c:pt idx="226">
                  <c:v>0</c:v>
                </c:pt>
                <c:pt idx="227">
                  <c:v>6.0606060606060606</c:v>
                </c:pt>
                <c:pt idx="228">
                  <c:v>10</c:v>
                </c:pt>
                <c:pt idx="229">
                  <c:v>11.111111111111111</c:v>
                </c:pt>
                <c:pt idx="230">
                  <c:v>0</c:v>
                </c:pt>
                <c:pt idx="231">
                  <c:v>0</c:v>
                </c:pt>
                <c:pt idx="232">
                  <c:v>0</c:v>
                </c:pt>
                <c:pt idx="233">
                  <c:v>4.3478260869565215</c:v>
                </c:pt>
                <c:pt idx="234">
                  <c:v>0</c:v>
                </c:pt>
                <c:pt idx="235">
                  <c:v>4.5454545454545459</c:v>
                </c:pt>
                <c:pt idx="236">
                  <c:v>6.25</c:v>
                </c:pt>
                <c:pt idx="237">
                  <c:v>0</c:v>
                </c:pt>
                <c:pt idx="238">
                  <c:v>0</c:v>
                </c:pt>
                <c:pt idx="239">
                  <c:v>5.8823529411764701</c:v>
                </c:pt>
                <c:pt idx="240">
                  <c:v>0</c:v>
                </c:pt>
                <c:pt idx="241">
                  <c:v>0</c:v>
                </c:pt>
                <c:pt idx="242">
                  <c:v>0</c:v>
                </c:pt>
                <c:pt idx="243">
                  <c:v>0</c:v>
                </c:pt>
                <c:pt idx="244">
                  <c:v>10</c:v>
                </c:pt>
                <c:pt idx="245">
                  <c:v>0</c:v>
                </c:pt>
                <c:pt idx="246">
                  <c:v>5.8823529411764701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3.225806451612903</c:v>
                </c:pt>
                <c:pt idx="287">
                  <c:v>2.3255813953488373</c:v>
                </c:pt>
                <c:pt idx="288">
                  <c:v>0</c:v>
                </c:pt>
                <c:pt idx="289">
                  <c:v>0</c:v>
                </c:pt>
                <c:pt idx="290">
                  <c:v>0</c:v>
                </c:pt>
                <c:pt idx="291">
                  <c:v>0</c:v>
                </c:pt>
                <c:pt idx="292">
                  <c:v>3.8461538461538463</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1.0526315789473684</c:v>
                </c:pt>
                <c:pt idx="311">
                  <c:v>0</c:v>
                </c:pt>
                <c:pt idx="312">
                  <c:v>0</c:v>
                </c:pt>
                <c:pt idx="313">
                  <c:v>0</c:v>
                </c:pt>
                <c:pt idx="314">
                  <c:v>0.83333333333333337</c:v>
                </c:pt>
                <c:pt idx="315">
                  <c:v>0.92592592592592582</c:v>
                </c:pt>
                <c:pt idx="316">
                  <c:v>0.78740157480314954</c:v>
                </c:pt>
                <c:pt idx="317">
                  <c:v>0</c:v>
                </c:pt>
                <c:pt idx="318">
                  <c:v>0</c:v>
                </c:pt>
                <c:pt idx="319">
                  <c:v>0</c:v>
                </c:pt>
                <c:pt idx="320">
                  <c:v>0</c:v>
                </c:pt>
                <c:pt idx="321">
                  <c:v>1.7241379310344827</c:v>
                </c:pt>
                <c:pt idx="322">
                  <c:v>0</c:v>
                </c:pt>
                <c:pt idx="323">
                  <c:v>0</c:v>
                </c:pt>
                <c:pt idx="324">
                  <c:v>1.0752688172043012</c:v>
                </c:pt>
                <c:pt idx="325">
                  <c:v>1.8018018018018018</c:v>
                </c:pt>
                <c:pt idx="326">
                  <c:v>3.0303030303030303</c:v>
                </c:pt>
                <c:pt idx="327">
                  <c:v>2.7272727272727271</c:v>
                </c:pt>
                <c:pt idx="328">
                  <c:v>0</c:v>
                </c:pt>
                <c:pt idx="329">
                  <c:v>1.8518518518518516</c:v>
                </c:pt>
                <c:pt idx="330">
                  <c:v>4.5977011494252871</c:v>
                </c:pt>
                <c:pt idx="331">
                  <c:v>0</c:v>
                </c:pt>
                <c:pt idx="332">
                  <c:v>1.0309278350515463</c:v>
                </c:pt>
                <c:pt idx="333">
                  <c:v>1</c:v>
                </c:pt>
                <c:pt idx="334">
                  <c:v>1.2820512820512819</c:v>
                </c:pt>
                <c:pt idx="335">
                  <c:v>1.4285714285714286</c:v>
                </c:pt>
                <c:pt idx="336">
                  <c:v>2.3529411764705883</c:v>
                </c:pt>
                <c:pt idx="337">
                  <c:v>1.2987012987012987</c:v>
                </c:pt>
                <c:pt idx="338">
                  <c:v>0</c:v>
                </c:pt>
                <c:pt idx="339">
                  <c:v>1.098901098901099</c:v>
                </c:pt>
                <c:pt idx="340">
                  <c:v>4.5454545454545459</c:v>
                </c:pt>
                <c:pt idx="341">
                  <c:v>2.5974025974025974</c:v>
                </c:pt>
                <c:pt idx="342">
                  <c:v>5.0632911392405067</c:v>
                </c:pt>
                <c:pt idx="343">
                  <c:v>1.1494252873563218</c:v>
                </c:pt>
                <c:pt idx="344">
                  <c:v>0</c:v>
                </c:pt>
                <c:pt idx="345">
                  <c:v>3.1746031746031744</c:v>
                </c:pt>
                <c:pt idx="346">
                  <c:v>0</c:v>
                </c:pt>
                <c:pt idx="347">
                  <c:v>3.4883720930232558</c:v>
                </c:pt>
                <c:pt idx="348">
                  <c:v>0</c:v>
                </c:pt>
                <c:pt idx="349">
                  <c:v>1.1363636363636365</c:v>
                </c:pt>
                <c:pt idx="350">
                  <c:v>0</c:v>
                </c:pt>
                <c:pt idx="351">
                  <c:v>1.2820512820512819</c:v>
                </c:pt>
                <c:pt idx="352">
                  <c:v>1.5625</c:v>
                </c:pt>
                <c:pt idx="353">
                  <c:v>0.74626865671641784</c:v>
                </c:pt>
                <c:pt idx="354">
                  <c:v>1.0416666666666665</c:v>
                </c:pt>
                <c:pt idx="355">
                  <c:v>0.5714285714285714</c:v>
                </c:pt>
                <c:pt idx="356">
                  <c:v>1.1111111111111112</c:v>
                </c:pt>
                <c:pt idx="357">
                  <c:v>0</c:v>
                </c:pt>
                <c:pt idx="358">
                  <c:v>0</c:v>
                </c:pt>
                <c:pt idx="359">
                  <c:v>0.62893081761006298</c:v>
                </c:pt>
                <c:pt idx="360">
                  <c:v>0</c:v>
                </c:pt>
                <c:pt idx="361">
                  <c:v>0.44444444444444442</c:v>
                </c:pt>
                <c:pt idx="362">
                  <c:v>1.257861635220126</c:v>
                </c:pt>
                <c:pt idx="363">
                  <c:v>0.45248868778280549</c:v>
                </c:pt>
                <c:pt idx="364">
                  <c:v>0.82644628099173556</c:v>
                </c:pt>
                <c:pt idx="365">
                  <c:v>0</c:v>
                </c:pt>
                <c:pt idx="366">
                  <c:v>0</c:v>
                </c:pt>
                <c:pt idx="367">
                  <c:v>0.5</c:v>
                </c:pt>
                <c:pt idx="368">
                  <c:v>1.935483870967742</c:v>
                </c:pt>
              </c:numCache>
            </c:numRef>
          </c:val>
          <c:smooth val="0"/>
          <c:extLst>
            <c:ext xmlns:c16="http://schemas.microsoft.com/office/drawing/2014/chart" uri="{C3380CC4-5D6E-409C-BE32-E72D297353CC}">
              <c16:uniqueId val="{00000000-7653-4B0A-BE5C-194D1CACB0BB}"/>
            </c:ext>
          </c:extLst>
        </c:ser>
        <c:ser>
          <c:idx val="0"/>
          <c:order val="1"/>
          <c:tx>
            <c:strRef>
              <c:f>'US-China'!$B$80</c:f>
              <c:strCache>
                <c:ptCount val="1"/>
                <c:pt idx="0">
                  <c:v>US Case Fatality Ratio</c:v>
                </c:pt>
              </c:strCache>
            </c:strRef>
          </c:tx>
          <c:spPr>
            <a:ln w="19050" cap="rnd">
              <a:solidFill>
                <a:srgbClr val="00B0F0"/>
              </a:solidFill>
              <a:round/>
            </a:ln>
            <a:effectLst>
              <a:glow rad="101600">
                <a:srgbClr val="0070C0">
                  <a:alpha val="40000"/>
                </a:srgbClr>
              </a:glow>
            </a:effectLst>
          </c:spPr>
          <c:marker>
            <c:symbol val="none"/>
          </c:marker>
          <c:cat>
            <c:numRef>
              <c:f>'US-China'!$D$44:$NI$44</c:f>
              <c:numCache>
                <c:formatCode>m/d/yyyy</c:formatCode>
                <c:ptCount val="370"/>
                <c:pt idx="0">
                  <c:v>43854</c:v>
                </c:pt>
                <c:pt idx="1">
                  <c:v>43855</c:v>
                </c:pt>
                <c:pt idx="2">
                  <c:v>43856</c:v>
                </c:pt>
                <c:pt idx="3">
                  <c:v>43857</c:v>
                </c:pt>
                <c:pt idx="4">
                  <c:v>43858</c:v>
                </c:pt>
                <c:pt idx="5">
                  <c:v>43859</c:v>
                </c:pt>
                <c:pt idx="6">
                  <c:v>43860</c:v>
                </c:pt>
                <c:pt idx="7">
                  <c:v>43861</c:v>
                </c:pt>
                <c:pt idx="8">
                  <c:v>43862</c:v>
                </c:pt>
                <c:pt idx="9">
                  <c:v>43863</c:v>
                </c:pt>
                <c:pt idx="10">
                  <c:v>43864</c:v>
                </c:pt>
                <c:pt idx="11">
                  <c:v>43865</c:v>
                </c:pt>
                <c:pt idx="12">
                  <c:v>43866</c:v>
                </c:pt>
                <c:pt idx="13">
                  <c:v>43867</c:v>
                </c:pt>
                <c:pt idx="14">
                  <c:v>43868</c:v>
                </c:pt>
                <c:pt idx="15">
                  <c:v>43869</c:v>
                </c:pt>
                <c:pt idx="16">
                  <c:v>43870</c:v>
                </c:pt>
                <c:pt idx="17">
                  <c:v>43871</c:v>
                </c:pt>
                <c:pt idx="18">
                  <c:v>43872</c:v>
                </c:pt>
                <c:pt idx="19">
                  <c:v>43873</c:v>
                </c:pt>
                <c:pt idx="20">
                  <c:v>43874</c:v>
                </c:pt>
                <c:pt idx="21">
                  <c:v>43875</c:v>
                </c:pt>
                <c:pt idx="22">
                  <c:v>43876</c:v>
                </c:pt>
                <c:pt idx="23">
                  <c:v>43877</c:v>
                </c:pt>
                <c:pt idx="24">
                  <c:v>43878</c:v>
                </c:pt>
                <c:pt idx="25">
                  <c:v>43879</c:v>
                </c:pt>
                <c:pt idx="26">
                  <c:v>43880</c:v>
                </c:pt>
                <c:pt idx="27">
                  <c:v>43881</c:v>
                </c:pt>
                <c:pt idx="28">
                  <c:v>43882</c:v>
                </c:pt>
                <c:pt idx="29">
                  <c:v>43883</c:v>
                </c:pt>
                <c:pt idx="30">
                  <c:v>43884</c:v>
                </c:pt>
                <c:pt idx="31">
                  <c:v>43885</c:v>
                </c:pt>
                <c:pt idx="32">
                  <c:v>43886</c:v>
                </c:pt>
                <c:pt idx="33">
                  <c:v>43887</c:v>
                </c:pt>
                <c:pt idx="34">
                  <c:v>43888</c:v>
                </c:pt>
                <c:pt idx="35">
                  <c:v>43889</c:v>
                </c:pt>
                <c:pt idx="36">
                  <c:v>43890</c:v>
                </c:pt>
                <c:pt idx="37">
                  <c:v>43891</c:v>
                </c:pt>
                <c:pt idx="38">
                  <c:v>43892</c:v>
                </c:pt>
                <c:pt idx="39">
                  <c:v>43893</c:v>
                </c:pt>
                <c:pt idx="40">
                  <c:v>43894</c:v>
                </c:pt>
                <c:pt idx="41">
                  <c:v>43895</c:v>
                </c:pt>
                <c:pt idx="42">
                  <c:v>43896</c:v>
                </c:pt>
                <c:pt idx="43">
                  <c:v>43897</c:v>
                </c:pt>
                <c:pt idx="44">
                  <c:v>43898</c:v>
                </c:pt>
                <c:pt idx="45">
                  <c:v>43899</c:v>
                </c:pt>
                <c:pt idx="46">
                  <c:v>43900</c:v>
                </c:pt>
                <c:pt idx="47">
                  <c:v>43901</c:v>
                </c:pt>
                <c:pt idx="48">
                  <c:v>43902</c:v>
                </c:pt>
                <c:pt idx="49">
                  <c:v>43903</c:v>
                </c:pt>
                <c:pt idx="50">
                  <c:v>43904</c:v>
                </c:pt>
                <c:pt idx="51">
                  <c:v>43905</c:v>
                </c:pt>
                <c:pt idx="52">
                  <c:v>43906</c:v>
                </c:pt>
                <c:pt idx="53">
                  <c:v>43907</c:v>
                </c:pt>
                <c:pt idx="54">
                  <c:v>43908</c:v>
                </c:pt>
                <c:pt idx="55">
                  <c:v>43909</c:v>
                </c:pt>
                <c:pt idx="56">
                  <c:v>43910</c:v>
                </c:pt>
                <c:pt idx="57">
                  <c:v>43911</c:v>
                </c:pt>
                <c:pt idx="58">
                  <c:v>43912</c:v>
                </c:pt>
                <c:pt idx="59">
                  <c:v>43913</c:v>
                </c:pt>
                <c:pt idx="60">
                  <c:v>43914</c:v>
                </c:pt>
                <c:pt idx="61">
                  <c:v>43915</c:v>
                </c:pt>
                <c:pt idx="62">
                  <c:v>43916</c:v>
                </c:pt>
                <c:pt idx="63">
                  <c:v>43917</c:v>
                </c:pt>
                <c:pt idx="64">
                  <c:v>43918</c:v>
                </c:pt>
                <c:pt idx="65">
                  <c:v>43919</c:v>
                </c:pt>
                <c:pt idx="66">
                  <c:v>43920</c:v>
                </c:pt>
                <c:pt idx="67">
                  <c:v>43921</c:v>
                </c:pt>
                <c:pt idx="68">
                  <c:v>43922</c:v>
                </c:pt>
                <c:pt idx="69">
                  <c:v>43923</c:v>
                </c:pt>
                <c:pt idx="70">
                  <c:v>43924</c:v>
                </c:pt>
                <c:pt idx="71">
                  <c:v>43925</c:v>
                </c:pt>
                <c:pt idx="72">
                  <c:v>43926</c:v>
                </c:pt>
                <c:pt idx="73">
                  <c:v>43927</c:v>
                </c:pt>
                <c:pt idx="74">
                  <c:v>43928</c:v>
                </c:pt>
                <c:pt idx="75">
                  <c:v>43929</c:v>
                </c:pt>
                <c:pt idx="76">
                  <c:v>43930</c:v>
                </c:pt>
                <c:pt idx="77">
                  <c:v>43931</c:v>
                </c:pt>
                <c:pt idx="78">
                  <c:v>43932</c:v>
                </c:pt>
                <c:pt idx="79">
                  <c:v>43933</c:v>
                </c:pt>
                <c:pt idx="80">
                  <c:v>43934</c:v>
                </c:pt>
                <c:pt idx="81">
                  <c:v>43935</c:v>
                </c:pt>
                <c:pt idx="82">
                  <c:v>43936</c:v>
                </c:pt>
                <c:pt idx="83">
                  <c:v>43937</c:v>
                </c:pt>
                <c:pt idx="84">
                  <c:v>43938</c:v>
                </c:pt>
                <c:pt idx="85">
                  <c:v>43939</c:v>
                </c:pt>
                <c:pt idx="86">
                  <c:v>43940</c:v>
                </c:pt>
                <c:pt idx="87">
                  <c:v>43941</c:v>
                </c:pt>
                <c:pt idx="88">
                  <c:v>43942</c:v>
                </c:pt>
                <c:pt idx="89">
                  <c:v>43943</c:v>
                </c:pt>
                <c:pt idx="90">
                  <c:v>43944</c:v>
                </c:pt>
                <c:pt idx="91">
                  <c:v>43945</c:v>
                </c:pt>
                <c:pt idx="92">
                  <c:v>43946</c:v>
                </c:pt>
                <c:pt idx="93">
                  <c:v>43947</c:v>
                </c:pt>
                <c:pt idx="94">
                  <c:v>43948</c:v>
                </c:pt>
                <c:pt idx="95">
                  <c:v>43949</c:v>
                </c:pt>
                <c:pt idx="96">
                  <c:v>43950</c:v>
                </c:pt>
                <c:pt idx="97">
                  <c:v>43951</c:v>
                </c:pt>
                <c:pt idx="98">
                  <c:v>43952</c:v>
                </c:pt>
                <c:pt idx="99">
                  <c:v>43953</c:v>
                </c:pt>
                <c:pt idx="100">
                  <c:v>43954</c:v>
                </c:pt>
                <c:pt idx="101">
                  <c:v>43955</c:v>
                </c:pt>
                <c:pt idx="102">
                  <c:v>43956</c:v>
                </c:pt>
                <c:pt idx="103">
                  <c:v>43957</c:v>
                </c:pt>
                <c:pt idx="104">
                  <c:v>43958</c:v>
                </c:pt>
                <c:pt idx="105">
                  <c:v>43959</c:v>
                </c:pt>
                <c:pt idx="106">
                  <c:v>43960</c:v>
                </c:pt>
                <c:pt idx="107">
                  <c:v>43961</c:v>
                </c:pt>
                <c:pt idx="108">
                  <c:v>43962</c:v>
                </c:pt>
                <c:pt idx="109">
                  <c:v>43963</c:v>
                </c:pt>
                <c:pt idx="110">
                  <c:v>43964</c:v>
                </c:pt>
                <c:pt idx="111">
                  <c:v>43965</c:v>
                </c:pt>
                <c:pt idx="112">
                  <c:v>43966</c:v>
                </c:pt>
                <c:pt idx="113">
                  <c:v>43967</c:v>
                </c:pt>
                <c:pt idx="114">
                  <c:v>43968</c:v>
                </c:pt>
                <c:pt idx="115">
                  <c:v>43969</c:v>
                </c:pt>
                <c:pt idx="116">
                  <c:v>43970</c:v>
                </c:pt>
                <c:pt idx="117">
                  <c:v>43971</c:v>
                </c:pt>
                <c:pt idx="118">
                  <c:v>43972</c:v>
                </c:pt>
                <c:pt idx="119">
                  <c:v>43973</c:v>
                </c:pt>
                <c:pt idx="120">
                  <c:v>43974</c:v>
                </c:pt>
                <c:pt idx="121">
                  <c:v>43975</c:v>
                </c:pt>
                <c:pt idx="122">
                  <c:v>43976</c:v>
                </c:pt>
                <c:pt idx="123">
                  <c:v>43977</c:v>
                </c:pt>
                <c:pt idx="124">
                  <c:v>43978</c:v>
                </c:pt>
                <c:pt idx="125">
                  <c:v>43979</c:v>
                </c:pt>
                <c:pt idx="126">
                  <c:v>43980</c:v>
                </c:pt>
                <c:pt idx="127">
                  <c:v>43981</c:v>
                </c:pt>
                <c:pt idx="128">
                  <c:v>43982</c:v>
                </c:pt>
                <c:pt idx="129">
                  <c:v>43983</c:v>
                </c:pt>
                <c:pt idx="130">
                  <c:v>43984</c:v>
                </c:pt>
                <c:pt idx="131">
                  <c:v>43985</c:v>
                </c:pt>
                <c:pt idx="132">
                  <c:v>43986</c:v>
                </c:pt>
                <c:pt idx="133">
                  <c:v>43987</c:v>
                </c:pt>
                <c:pt idx="134">
                  <c:v>43988</c:v>
                </c:pt>
                <c:pt idx="135">
                  <c:v>43989</c:v>
                </c:pt>
                <c:pt idx="136">
                  <c:v>43990</c:v>
                </c:pt>
                <c:pt idx="137">
                  <c:v>43991</c:v>
                </c:pt>
                <c:pt idx="138">
                  <c:v>43992</c:v>
                </c:pt>
                <c:pt idx="139">
                  <c:v>43993</c:v>
                </c:pt>
                <c:pt idx="140">
                  <c:v>43994</c:v>
                </c:pt>
                <c:pt idx="141">
                  <c:v>43995</c:v>
                </c:pt>
                <c:pt idx="142">
                  <c:v>43996</c:v>
                </c:pt>
                <c:pt idx="143">
                  <c:v>43997</c:v>
                </c:pt>
                <c:pt idx="144">
                  <c:v>43998</c:v>
                </c:pt>
                <c:pt idx="145">
                  <c:v>43999</c:v>
                </c:pt>
                <c:pt idx="146">
                  <c:v>44000</c:v>
                </c:pt>
                <c:pt idx="147">
                  <c:v>44001</c:v>
                </c:pt>
                <c:pt idx="148">
                  <c:v>44002</c:v>
                </c:pt>
                <c:pt idx="149">
                  <c:v>44003</c:v>
                </c:pt>
                <c:pt idx="150">
                  <c:v>44004</c:v>
                </c:pt>
                <c:pt idx="151">
                  <c:v>44005</c:v>
                </c:pt>
                <c:pt idx="152">
                  <c:v>44006</c:v>
                </c:pt>
                <c:pt idx="153">
                  <c:v>44007</c:v>
                </c:pt>
                <c:pt idx="154">
                  <c:v>44008</c:v>
                </c:pt>
                <c:pt idx="155">
                  <c:v>44009</c:v>
                </c:pt>
                <c:pt idx="156">
                  <c:v>44010</c:v>
                </c:pt>
                <c:pt idx="157">
                  <c:v>44011</c:v>
                </c:pt>
                <c:pt idx="158">
                  <c:v>44012</c:v>
                </c:pt>
                <c:pt idx="159">
                  <c:v>44013</c:v>
                </c:pt>
                <c:pt idx="160">
                  <c:v>44014</c:v>
                </c:pt>
                <c:pt idx="161">
                  <c:v>44015</c:v>
                </c:pt>
                <c:pt idx="162">
                  <c:v>44016</c:v>
                </c:pt>
                <c:pt idx="163">
                  <c:v>44017</c:v>
                </c:pt>
                <c:pt idx="164">
                  <c:v>44018</c:v>
                </c:pt>
                <c:pt idx="165">
                  <c:v>44019</c:v>
                </c:pt>
                <c:pt idx="166">
                  <c:v>44020</c:v>
                </c:pt>
                <c:pt idx="167">
                  <c:v>44021</c:v>
                </c:pt>
                <c:pt idx="168">
                  <c:v>44022</c:v>
                </c:pt>
                <c:pt idx="169">
                  <c:v>44023</c:v>
                </c:pt>
                <c:pt idx="170">
                  <c:v>44024</c:v>
                </c:pt>
                <c:pt idx="171">
                  <c:v>44025</c:v>
                </c:pt>
                <c:pt idx="172">
                  <c:v>44026</c:v>
                </c:pt>
                <c:pt idx="173">
                  <c:v>44027</c:v>
                </c:pt>
                <c:pt idx="174">
                  <c:v>44028</c:v>
                </c:pt>
                <c:pt idx="175">
                  <c:v>44029</c:v>
                </c:pt>
                <c:pt idx="176">
                  <c:v>44030</c:v>
                </c:pt>
                <c:pt idx="177">
                  <c:v>44031</c:v>
                </c:pt>
                <c:pt idx="178">
                  <c:v>44032</c:v>
                </c:pt>
                <c:pt idx="179">
                  <c:v>44033</c:v>
                </c:pt>
                <c:pt idx="180">
                  <c:v>44034</c:v>
                </c:pt>
                <c:pt idx="181">
                  <c:v>44035</c:v>
                </c:pt>
                <c:pt idx="182">
                  <c:v>44036</c:v>
                </c:pt>
                <c:pt idx="183">
                  <c:v>44037</c:v>
                </c:pt>
                <c:pt idx="184">
                  <c:v>44038</c:v>
                </c:pt>
                <c:pt idx="185">
                  <c:v>44039</c:v>
                </c:pt>
                <c:pt idx="186">
                  <c:v>44040</c:v>
                </c:pt>
                <c:pt idx="187">
                  <c:v>44041</c:v>
                </c:pt>
                <c:pt idx="188">
                  <c:v>44042</c:v>
                </c:pt>
                <c:pt idx="189">
                  <c:v>44043</c:v>
                </c:pt>
                <c:pt idx="190">
                  <c:v>44044</c:v>
                </c:pt>
                <c:pt idx="191">
                  <c:v>44045</c:v>
                </c:pt>
                <c:pt idx="192">
                  <c:v>44046</c:v>
                </c:pt>
                <c:pt idx="193">
                  <c:v>44047</c:v>
                </c:pt>
                <c:pt idx="194">
                  <c:v>44048</c:v>
                </c:pt>
                <c:pt idx="195">
                  <c:v>44049</c:v>
                </c:pt>
                <c:pt idx="196">
                  <c:v>44050</c:v>
                </c:pt>
                <c:pt idx="197">
                  <c:v>44051</c:v>
                </c:pt>
                <c:pt idx="198">
                  <c:v>44052</c:v>
                </c:pt>
                <c:pt idx="199">
                  <c:v>44053</c:v>
                </c:pt>
                <c:pt idx="200">
                  <c:v>44054</c:v>
                </c:pt>
                <c:pt idx="201">
                  <c:v>44055</c:v>
                </c:pt>
                <c:pt idx="202">
                  <c:v>44056</c:v>
                </c:pt>
                <c:pt idx="203">
                  <c:v>44057</c:v>
                </c:pt>
                <c:pt idx="204">
                  <c:v>44058</c:v>
                </c:pt>
                <c:pt idx="205">
                  <c:v>44059</c:v>
                </c:pt>
                <c:pt idx="206">
                  <c:v>44060</c:v>
                </c:pt>
                <c:pt idx="207">
                  <c:v>44061</c:v>
                </c:pt>
                <c:pt idx="208">
                  <c:v>44062</c:v>
                </c:pt>
                <c:pt idx="209">
                  <c:v>44063</c:v>
                </c:pt>
                <c:pt idx="210">
                  <c:v>44064</c:v>
                </c:pt>
                <c:pt idx="211">
                  <c:v>44065</c:v>
                </c:pt>
                <c:pt idx="212">
                  <c:v>44066</c:v>
                </c:pt>
                <c:pt idx="213">
                  <c:v>44067</c:v>
                </c:pt>
                <c:pt idx="214">
                  <c:v>44068</c:v>
                </c:pt>
                <c:pt idx="215">
                  <c:v>44069</c:v>
                </c:pt>
                <c:pt idx="216">
                  <c:v>44070</c:v>
                </c:pt>
                <c:pt idx="217">
                  <c:v>44071</c:v>
                </c:pt>
                <c:pt idx="218">
                  <c:v>44072</c:v>
                </c:pt>
                <c:pt idx="219">
                  <c:v>44073</c:v>
                </c:pt>
                <c:pt idx="220">
                  <c:v>44074</c:v>
                </c:pt>
                <c:pt idx="221">
                  <c:v>44075</c:v>
                </c:pt>
                <c:pt idx="222">
                  <c:v>44076</c:v>
                </c:pt>
                <c:pt idx="223">
                  <c:v>44077</c:v>
                </c:pt>
                <c:pt idx="224">
                  <c:v>44078</c:v>
                </c:pt>
                <c:pt idx="225">
                  <c:v>44079</c:v>
                </c:pt>
                <c:pt idx="226">
                  <c:v>44080</c:v>
                </c:pt>
                <c:pt idx="227">
                  <c:v>44081</c:v>
                </c:pt>
                <c:pt idx="228">
                  <c:v>44082</c:v>
                </c:pt>
                <c:pt idx="229">
                  <c:v>44083</c:v>
                </c:pt>
                <c:pt idx="230">
                  <c:v>44084</c:v>
                </c:pt>
                <c:pt idx="231">
                  <c:v>44085</c:v>
                </c:pt>
                <c:pt idx="232">
                  <c:v>44086</c:v>
                </c:pt>
                <c:pt idx="233">
                  <c:v>44087</c:v>
                </c:pt>
                <c:pt idx="234">
                  <c:v>44088</c:v>
                </c:pt>
                <c:pt idx="235">
                  <c:v>44089</c:v>
                </c:pt>
                <c:pt idx="236">
                  <c:v>44090</c:v>
                </c:pt>
                <c:pt idx="237">
                  <c:v>44091</c:v>
                </c:pt>
                <c:pt idx="238">
                  <c:v>44092</c:v>
                </c:pt>
                <c:pt idx="239">
                  <c:v>44093</c:v>
                </c:pt>
                <c:pt idx="240">
                  <c:v>44094</c:v>
                </c:pt>
                <c:pt idx="241">
                  <c:v>44095</c:v>
                </c:pt>
                <c:pt idx="242">
                  <c:v>44096</c:v>
                </c:pt>
                <c:pt idx="243">
                  <c:v>44097</c:v>
                </c:pt>
                <c:pt idx="244">
                  <c:v>44098</c:v>
                </c:pt>
                <c:pt idx="245">
                  <c:v>44099</c:v>
                </c:pt>
                <c:pt idx="246">
                  <c:v>44100</c:v>
                </c:pt>
                <c:pt idx="247">
                  <c:v>44101</c:v>
                </c:pt>
                <c:pt idx="248">
                  <c:v>44102</c:v>
                </c:pt>
                <c:pt idx="249">
                  <c:v>44103</c:v>
                </c:pt>
                <c:pt idx="250">
                  <c:v>44104</c:v>
                </c:pt>
                <c:pt idx="251">
                  <c:v>44105</c:v>
                </c:pt>
                <c:pt idx="252">
                  <c:v>44106</c:v>
                </c:pt>
                <c:pt idx="253">
                  <c:v>44107</c:v>
                </c:pt>
                <c:pt idx="254">
                  <c:v>44108</c:v>
                </c:pt>
                <c:pt idx="255">
                  <c:v>44109</c:v>
                </c:pt>
                <c:pt idx="256">
                  <c:v>44110</c:v>
                </c:pt>
                <c:pt idx="257">
                  <c:v>44111</c:v>
                </c:pt>
                <c:pt idx="258">
                  <c:v>44112</c:v>
                </c:pt>
                <c:pt idx="259">
                  <c:v>44113</c:v>
                </c:pt>
                <c:pt idx="260">
                  <c:v>44114</c:v>
                </c:pt>
                <c:pt idx="261">
                  <c:v>44115</c:v>
                </c:pt>
                <c:pt idx="262">
                  <c:v>44116</c:v>
                </c:pt>
                <c:pt idx="263">
                  <c:v>44117</c:v>
                </c:pt>
                <c:pt idx="264">
                  <c:v>44118</c:v>
                </c:pt>
                <c:pt idx="265">
                  <c:v>44119</c:v>
                </c:pt>
                <c:pt idx="266">
                  <c:v>44120</c:v>
                </c:pt>
                <c:pt idx="267">
                  <c:v>44121</c:v>
                </c:pt>
                <c:pt idx="268">
                  <c:v>44122</c:v>
                </c:pt>
                <c:pt idx="269">
                  <c:v>44123</c:v>
                </c:pt>
                <c:pt idx="270">
                  <c:v>44124</c:v>
                </c:pt>
                <c:pt idx="271">
                  <c:v>44125</c:v>
                </c:pt>
                <c:pt idx="272">
                  <c:v>44126</c:v>
                </c:pt>
                <c:pt idx="273">
                  <c:v>44127</c:v>
                </c:pt>
                <c:pt idx="274">
                  <c:v>44128</c:v>
                </c:pt>
                <c:pt idx="275">
                  <c:v>44129</c:v>
                </c:pt>
                <c:pt idx="276">
                  <c:v>44130</c:v>
                </c:pt>
                <c:pt idx="277">
                  <c:v>44131</c:v>
                </c:pt>
                <c:pt idx="278">
                  <c:v>44132</c:v>
                </c:pt>
                <c:pt idx="279">
                  <c:v>44133</c:v>
                </c:pt>
                <c:pt idx="280">
                  <c:v>44134</c:v>
                </c:pt>
                <c:pt idx="281">
                  <c:v>44135</c:v>
                </c:pt>
                <c:pt idx="282">
                  <c:v>44136</c:v>
                </c:pt>
                <c:pt idx="283">
                  <c:v>44137</c:v>
                </c:pt>
                <c:pt idx="284">
                  <c:v>44138</c:v>
                </c:pt>
                <c:pt idx="285">
                  <c:v>44139</c:v>
                </c:pt>
                <c:pt idx="286">
                  <c:v>44140</c:v>
                </c:pt>
                <c:pt idx="287">
                  <c:v>44141</c:v>
                </c:pt>
                <c:pt idx="288">
                  <c:v>44142</c:v>
                </c:pt>
                <c:pt idx="289">
                  <c:v>44143</c:v>
                </c:pt>
                <c:pt idx="290">
                  <c:v>44144</c:v>
                </c:pt>
                <c:pt idx="291">
                  <c:v>44145</c:v>
                </c:pt>
                <c:pt idx="292">
                  <c:v>44146</c:v>
                </c:pt>
                <c:pt idx="293">
                  <c:v>44147</c:v>
                </c:pt>
                <c:pt idx="294">
                  <c:v>44148</c:v>
                </c:pt>
                <c:pt idx="295">
                  <c:v>44149</c:v>
                </c:pt>
                <c:pt idx="296">
                  <c:v>44150</c:v>
                </c:pt>
                <c:pt idx="297">
                  <c:v>44151</c:v>
                </c:pt>
                <c:pt idx="298">
                  <c:v>44152</c:v>
                </c:pt>
                <c:pt idx="299">
                  <c:v>44153</c:v>
                </c:pt>
                <c:pt idx="300">
                  <c:v>44154</c:v>
                </c:pt>
                <c:pt idx="301">
                  <c:v>44155</c:v>
                </c:pt>
                <c:pt idx="302">
                  <c:v>44156</c:v>
                </c:pt>
                <c:pt idx="303">
                  <c:v>44157</c:v>
                </c:pt>
                <c:pt idx="304">
                  <c:v>44158</c:v>
                </c:pt>
                <c:pt idx="305">
                  <c:v>44159</c:v>
                </c:pt>
                <c:pt idx="306">
                  <c:v>44160</c:v>
                </c:pt>
                <c:pt idx="307">
                  <c:v>44161</c:v>
                </c:pt>
                <c:pt idx="308">
                  <c:v>44162</c:v>
                </c:pt>
                <c:pt idx="309">
                  <c:v>44163</c:v>
                </c:pt>
                <c:pt idx="310">
                  <c:v>44164</c:v>
                </c:pt>
                <c:pt idx="311">
                  <c:v>44165</c:v>
                </c:pt>
                <c:pt idx="312">
                  <c:v>44166</c:v>
                </c:pt>
                <c:pt idx="313">
                  <c:v>44167</c:v>
                </c:pt>
                <c:pt idx="314">
                  <c:v>44168</c:v>
                </c:pt>
                <c:pt idx="315">
                  <c:v>44169</c:v>
                </c:pt>
                <c:pt idx="316">
                  <c:v>44170</c:v>
                </c:pt>
                <c:pt idx="317">
                  <c:v>44171</c:v>
                </c:pt>
                <c:pt idx="318">
                  <c:v>44172</c:v>
                </c:pt>
                <c:pt idx="319">
                  <c:v>44173</c:v>
                </c:pt>
                <c:pt idx="320">
                  <c:v>44174</c:v>
                </c:pt>
                <c:pt idx="321">
                  <c:v>44175</c:v>
                </c:pt>
                <c:pt idx="322">
                  <c:v>44176</c:v>
                </c:pt>
                <c:pt idx="323">
                  <c:v>44177</c:v>
                </c:pt>
                <c:pt idx="324">
                  <c:v>44178</c:v>
                </c:pt>
                <c:pt idx="325">
                  <c:v>44179</c:v>
                </c:pt>
                <c:pt idx="326">
                  <c:v>44180</c:v>
                </c:pt>
                <c:pt idx="327">
                  <c:v>44181</c:v>
                </c:pt>
                <c:pt idx="328">
                  <c:v>44182</c:v>
                </c:pt>
                <c:pt idx="329">
                  <c:v>44183</c:v>
                </c:pt>
                <c:pt idx="330">
                  <c:v>44184</c:v>
                </c:pt>
                <c:pt idx="331">
                  <c:v>44185</c:v>
                </c:pt>
                <c:pt idx="332">
                  <c:v>44186</c:v>
                </c:pt>
                <c:pt idx="333">
                  <c:v>44187</c:v>
                </c:pt>
                <c:pt idx="334">
                  <c:v>44188</c:v>
                </c:pt>
                <c:pt idx="335">
                  <c:v>44189</c:v>
                </c:pt>
                <c:pt idx="336">
                  <c:v>44190</c:v>
                </c:pt>
                <c:pt idx="337">
                  <c:v>44191</c:v>
                </c:pt>
                <c:pt idx="338">
                  <c:v>44192</c:v>
                </c:pt>
                <c:pt idx="339">
                  <c:v>44193</c:v>
                </c:pt>
                <c:pt idx="340">
                  <c:v>44194</c:v>
                </c:pt>
                <c:pt idx="341">
                  <c:v>44195</c:v>
                </c:pt>
                <c:pt idx="342">
                  <c:v>44196</c:v>
                </c:pt>
                <c:pt idx="343">
                  <c:v>44197</c:v>
                </c:pt>
                <c:pt idx="344">
                  <c:v>44198</c:v>
                </c:pt>
                <c:pt idx="345">
                  <c:v>44199</c:v>
                </c:pt>
                <c:pt idx="346">
                  <c:v>44200</c:v>
                </c:pt>
                <c:pt idx="347">
                  <c:v>44201</c:v>
                </c:pt>
                <c:pt idx="348">
                  <c:v>44202</c:v>
                </c:pt>
                <c:pt idx="349">
                  <c:v>44203</c:v>
                </c:pt>
                <c:pt idx="350">
                  <c:v>44204</c:v>
                </c:pt>
                <c:pt idx="351">
                  <c:v>44205</c:v>
                </c:pt>
                <c:pt idx="352">
                  <c:v>44206</c:v>
                </c:pt>
                <c:pt idx="353">
                  <c:v>44207</c:v>
                </c:pt>
                <c:pt idx="354">
                  <c:v>44208</c:v>
                </c:pt>
                <c:pt idx="355">
                  <c:v>44209</c:v>
                </c:pt>
                <c:pt idx="356">
                  <c:v>44210</c:v>
                </c:pt>
                <c:pt idx="357">
                  <c:v>44211</c:v>
                </c:pt>
                <c:pt idx="358">
                  <c:v>44212</c:v>
                </c:pt>
                <c:pt idx="359">
                  <c:v>44213</c:v>
                </c:pt>
                <c:pt idx="360">
                  <c:v>44214</c:v>
                </c:pt>
                <c:pt idx="361">
                  <c:v>44215</c:v>
                </c:pt>
                <c:pt idx="362">
                  <c:v>44216</c:v>
                </c:pt>
                <c:pt idx="363">
                  <c:v>44217</c:v>
                </c:pt>
                <c:pt idx="364">
                  <c:v>44218</c:v>
                </c:pt>
                <c:pt idx="365">
                  <c:v>44219</c:v>
                </c:pt>
                <c:pt idx="366">
                  <c:v>44220</c:v>
                </c:pt>
                <c:pt idx="367">
                  <c:v>44221</c:v>
                </c:pt>
              </c:numCache>
            </c:numRef>
          </c:cat>
          <c:val>
            <c:numRef>
              <c:f>'US-China'!$C$80:$NI$80</c:f>
              <c:numCache>
                <c:formatCode>General</c:formatCode>
                <c:ptCount val="371"/>
                <c:pt idx="1">
                  <c:v>0</c:v>
                </c:pt>
                <c:pt idx="3">
                  <c:v>0</c:v>
                </c:pt>
                <c:pt idx="6">
                  <c:v>0</c:v>
                </c:pt>
                <c:pt idx="8">
                  <c:v>0</c:v>
                </c:pt>
                <c:pt idx="11">
                  <c:v>0</c:v>
                </c:pt>
                <c:pt idx="14">
                  <c:v>0</c:v>
                </c:pt>
                <c:pt idx="19">
                  <c:v>0</c:v>
                </c:pt>
                <c:pt idx="21">
                  <c:v>0</c:v>
                </c:pt>
                <c:pt idx="29">
                  <c:v>0</c:v>
                </c:pt>
                <c:pt idx="35">
                  <c:v>0</c:v>
                </c:pt>
                <c:pt idx="37">
                  <c:v>12.5</c:v>
                </c:pt>
                <c:pt idx="38">
                  <c:v>0</c:v>
                </c:pt>
                <c:pt idx="39">
                  <c:v>21.739130434782609</c:v>
                </c:pt>
                <c:pt idx="40">
                  <c:v>5.2631578947368416</c:v>
                </c:pt>
                <c:pt idx="41">
                  <c:v>12.121212121212121</c:v>
                </c:pt>
                <c:pt idx="42">
                  <c:v>1.2987012987012987</c:v>
                </c:pt>
                <c:pt idx="43">
                  <c:v>3.7735849056603774</c:v>
                </c:pt>
                <c:pt idx="44">
                  <c:v>1.8072289156626504</c:v>
                </c:pt>
                <c:pt idx="45">
                  <c:v>3.4482758620689653</c:v>
                </c:pt>
                <c:pt idx="46">
                  <c:v>1.3333333333333335</c:v>
                </c:pt>
                <c:pt idx="47">
                  <c:v>3.1914893617021276</c:v>
                </c:pt>
                <c:pt idx="48">
                  <c:v>1.3698630136986301</c:v>
                </c:pt>
                <c:pt idx="49">
                  <c:v>2.2779043280182232</c:v>
                </c:pt>
                <c:pt idx="50">
                  <c:v>1.2638230647709321</c:v>
                </c:pt>
                <c:pt idx="51">
                  <c:v>0.92226613965744397</c:v>
                </c:pt>
                <c:pt idx="52">
                  <c:v>5.1282051282051277</c:v>
                </c:pt>
                <c:pt idx="53">
                  <c:v>1.8404907975460123</c:v>
                </c:pt>
                <c:pt idx="54">
                  <c:v>1.9639934533551555</c:v>
                </c:pt>
                <c:pt idx="55">
                  <c:v>2.2205494919081672</c:v>
                </c:pt>
                <c:pt idx="56">
                  <c:v>1.602136181575434</c:v>
                </c:pt>
                <c:pt idx="57">
                  <c:v>1.617716349929323</c:v>
                </c:pt>
                <c:pt idx="58">
                  <c:v>1.6513761467889909</c:v>
                </c:pt>
                <c:pt idx="59">
                  <c:v>1.245753114382786</c:v>
                </c:pt>
                <c:pt idx="60">
                  <c:v>1.665034280117532</c:v>
                </c:pt>
                <c:pt idx="61">
                  <c:v>2.271013946475688</c:v>
                </c:pt>
                <c:pt idx="62">
                  <c:v>2.6997929606625259</c:v>
                </c:pt>
                <c:pt idx="63">
                  <c:v>2.3094170403587446</c:v>
                </c:pt>
                <c:pt idx="64">
                  <c:v>2.7890792291220556</c:v>
                </c:pt>
                <c:pt idx="65">
                  <c:v>3.2386392614882435</c:v>
                </c:pt>
                <c:pt idx="66">
                  <c:v>3.135759309285449</c:v>
                </c:pt>
                <c:pt idx="67">
                  <c:v>3.1564169912145639</c:v>
                </c:pt>
                <c:pt idx="68">
                  <c:v>4.1457668338653288</c:v>
                </c:pt>
                <c:pt idx="69">
                  <c:v>3.910562550393847</c:v>
                </c:pt>
                <c:pt idx="70">
                  <c:v>4.6432229429839538</c:v>
                </c:pt>
                <c:pt idx="71">
                  <c:v>4.3599516593845866</c:v>
                </c:pt>
                <c:pt idx="72">
                  <c:v>4.7729236085400464</c:v>
                </c:pt>
                <c:pt idx="73">
                  <c:v>5.2904564315352696</c:v>
                </c:pt>
                <c:pt idx="74">
                  <c:v>5.5898643916725028</c:v>
                </c:pt>
                <c:pt idx="75">
                  <c:v>8.3658346333853348</c:v>
                </c:pt>
                <c:pt idx="76">
                  <c:v>6.8699108802974935</c:v>
                </c:pt>
                <c:pt idx="77">
                  <c:v>6.1351058208415603</c:v>
                </c:pt>
                <c:pt idx="78">
                  <c:v>6.4452387179263644</c:v>
                </c:pt>
                <c:pt idx="79">
                  <c:v>7.3091295553498581</c:v>
                </c:pt>
                <c:pt idx="80">
                  <c:v>6.6700872242175464</c:v>
                </c:pt>
                <c:pt idx="81">
                  <c:v>7.2896154560653921</c:v>
                </c:pt>
                <c:pt idx="82">
                  <c:v>8.4903037464377569</c:v>
                </c:pt>
                <c:pt idx="83">
                  <c:v>10.217485350218272</c:v>
                </c:pt>
                <c:pt idx="84">
                  <c:v>7.1923281832711776</c:v>
                </c:pt>
                <c:pt idx="85">
                  <c:v>6.3321422082248198</c:v>
                </c:pt>
                <c:pt idx="86">
                  <c:v>7.0623187887031538</c:v>
                </c:pt>
                <c:pt idx="87">
                  <c:v>7.4173300673606866</c:v>
                </c:pt>
                <c:pt idx="88">
                  <c:v>7.3624568344117751</c:v>
                </c:pt>
                <c:pt idx="89">
                  <c:v>9.8041488005562645</c:v>
                </c:pt>
                <c:pt idx="90">
                  <c:v>8.4171115579283082</c:v>
                </c:pt>
                <c:pt idx="91">
                  <c:v>7.3169278436513139</c:v>
                </c:pt>
                <c:pt idx="92">
                  <c:v>6.6800680377300132</c:v>
                </c:pt>
                <c:pt idx="93">
                  <c:v>5.6123959601276443</c:v>
                </c:pt>
                <c:pt idx="94">
                  <c:v>5.0931864483513163</c:v>
                </c:pt>
                <c:pt idx="95">
                  <c:v>6.1761727978400272</c:v>
                </c:pt>
                <c:pt idx="96">
                  <c:v>9.0469023308790621</c:v>
                </c:pt>
                <c:pt idx="97">
                  <c:v>9.5405825095633077</c:v>
                </c:pt>
                <c:pt idx="98">
                  <c:v>8.2333995751387654</c:v>
                </c:pt>
                <c:pt idx="99">
                  <c:v>5.4184364596487198</c:v>
                </c:pt>
                <c:pt idx="100">
                  <c:v>6.2235362826690022</c:v>
                </c:pt>
                <c:pt idx="101">
                  <c:v>4.5838458384583847</c:v>
                </c:pt>
                <c:pt idx="102">
                  <c:v>5.4958283176289902</c:v>
                </c:pt>
                <c:pt idx="103">
                  <c:v>9.3270799347471449</c:v>
                </c:pt>
                <c:pt idx="104">
                  <c:v>9.5658902101319434</c:v>
                </c:pt>
                <c:pt idx="105">
                  <c:v>6.9891102451105356</c:v>
                </c:pt>
                <c:pt idx="106">
                  <c:v>6.5142090953108118</c:v>
                </c:pt>
                <c:pt idx="107">
                  <c:v>6.0941167110863601</c:v>
                </c:pt>
                <c:pt idx="108">
                  <c:v>4.8239343394228227</c:v>
                </c:pt>
                <c:pt idx="109">
                  <c:v>5.191029900332226</c:v>
                </c:pt>
                <c:pt idx="110">
                  <c:v>7.0541047216288097</c:v>
                </c:pt>
                <c:pt idx="111">
                  <c:v>8.5375416584983341</c:v>
                </c:pt>
                <c:pt idx="112">
                  <c:v>6.6413096170339703</c:v>
                </c:pt>
                <c:pt idx="113">
                  <c:v>6.7542972699696673</c:v>
                </c:pt>
                <c:pt idx="114">
                  <c:v>5.262069250817027</c:v>
                </c:pt>
                <c:pt idx="115">
                  <c:v>4.1514772294466509</c:v>
                </c:pt>
                <c:pt idx="116">
                  <c:v>5.2516411378555796</c:v>
                </c:pt>
                <c:pt idx="117">
                  <c:v>7.1448971820258942</c:v>
                </c:pt>
                <c:pt idx="118">
                  <c:v>6.6787162757891023</c:v>
                </c:pt>
                <c:pt idx="119">
                  <c:v>4.6853771204533983</c:v>
                </c:pt>
                <c:pt idx="120">
                  <c:v>5.2636029256331121</c:v>
                </c:pt>
                <c:pt idx="121">
                  <c:v>5.4293287891697437</c:v>
                </c:pt>
                <c:pt idx="122">
                  <c:v>3.0265319328986009</c:v>
                </c:pt>
                <c:pt idx="123">
                  <c:v>2.9894646772554681</c:v>
                </c:pt>
                <c:pt idx="124">
                  <c:v>3.3750763591936468</c:v>
                </c:pt>
                <c:pt idx="125">
                  <c:v>8.0914877548818644</c:v>
                </c:pt>
                <c:pt idx="126">
                  <c:v>5.2273236282194855</c:v>
                </c:pt>
                <c:pt idx="127">
                  <c:v>4.7702746893394377</c:v>
                </c:pt>
                <c:pt idx="128">
                  <c:v>4.019292604501608</c:v>
                </c:pt>
                <c:pt idx="129">
                  <c:v>3.6526315789473687</c:v>
                </c:pt>
                <c:pt idx="130">
                  <c:v>4.4823232323232318</c:v>
                </c:pt>
                <c:pt idx="131">
                  <c:v>4.8381094157052473</c:v>
                </c:pt>
                <c:pt idx="132">
                  <c:v>5.0115962488655841</c:v>
                </c:pt>
                <c:pt idx="133">
                  <c:v>4.6999076638965835</c:v>
                </c:pt>
                <c:pt idx="134">
                  <c:v>3.4955125177137463</c:v>
                </c:pt>
                <c:pt idx="135">
                  <c:v>3.3216783216783217</c:v>
                </c:pt>
                <c:pt idx="136">
                  <c:v>2.5121420197621838</c:v>
                </c:pt>
                <c:pt idx="137">
                  <c:v>2.8708946772366928</c:v>
                </c:pt>
                <c:pt idx="138">
                  <c:v>5.0087013269523606</c:v>
                </c:pt>
                <c:pt idx="139">
                  <c:v>4.2318263671689884</c:v>
                </c:pt>
                <c:pt idx="140">
                  <c:v>3.6894463667820072</c:v>
                </c:pt>
                <c:pt idx="141">
                  <c:v>3.2896324298238557</c:v>
                </c:pt>
                <c:pt idx="142">
                  <c:v>3.061548223350254</c:v>
                </c:pt>
                <c:pt idx="143">
                  <c:v>1.6632345952795817</c:v>
                </c:pt>
                <c:pt idx="144">
                  <c:v>1.9527702089009991</c:v>
                </c:pt>
                <c:pt idx="145">
                  <c:v>3.4713119952644709</c:v>
                </c:pt>
                <c:pt idx="146">
                  <c:v>2.7387640449438204</c:v>
                </c:pt>
                <c:pt idx="147">
                  <c:v>2.4163568773234201</c:v>
                </c:pt>
                <c:pt idx="148">
                  <c:v>2.0980572370297592</c:v>
                </c:pt>
                <c:pt idx="149">
                  <c:v>1.8760271636329811</c:v>
                </c:pt>
                <c:pt idx="150">
                  <c:v>1.1902866242038217</c:v>
                </c:pt>
                <c:pt idx="151">
                  <c:v>1.2121778691845064</c:v>
                </c:pt>
                <c:pt idx="152">
                  <c:v>2.2714382174206618</c:v>
                </c:pt>
                <c:pt idx="153">
                  <c:v>2.1237795982493548</c:v>
                </c:pt>
                <c:pt idx="154">
                  <c:v>1.3434796618992142</c:v>
                </c:pt>
                <c:pt idx="155">
                  <c:v>1.3661142844732097</c:v>
                </c:pt>
                <c:pt idx="156">
                  <c:v>1.2287448903079117</c:v>
                </c:pt>
                <c:pt idx="157">
                  <c:v>0.71658200201231925</c:v>
                </c:pt>
                <c:pt idx="158">
                  <c:v>0.94797071231149688</c:v>
                </c:pt>
                <c:pt idx="159">
                  <c:v>1.3617754794225383</c:v>
                </c:pt>
                <c:pt idx="160">
                  <c:v>1.3468859301629017</c:v>
                </c:pt>
                <c:pt idx="161">
                  <c:v>1.2949843647863188</c:v>
                </c:pt>
                <c:pt idx="162">
                  <c:v>1.289794645988388</c:v>
                </c:pt>
                <c:pt idx="163">
                  <c:v>0.64185414795504836</c:v>
                </c:pt>
                <c:pt idx="164">
                  <c:v>0.59914464218845465</c:v>
                </c:pt>
                <c:pt idx="165">
                  <c:v>0.84381319881912642</c:v>
                </c:pt>
                <c:pt idx="166">
                  <c:v>1.9805902158843334</c:v>
                </c:pt>
                <c:pt idx="167">
                  <c:v>1.4275481818333249</c:v>
                </c:pt>
                <c:pt idx="168">
                  <c:v>1.6074084736816854</c:v>
                </c:pt>
                <c:pt idx="169">
                  <c:v>1.1951664118546397</c:v>
                </c:pt>
                <c:pt idx="170">
                  <c:v>1.1848815118488152</c:v>
                </c:pt>
                <c:pt idx="171">
                  <c:v>0.79575596816976124</c:v>
                </c:pt>
                <c:pt idx="172">
                  <c:v>0.72573380695820666</c:v>
                </c:pt>
                <c:pt idx="173">
                  <c:v>1.3646055437100213</c:v>
                </c:pt>
                <c:pt idx="174">
                  <c:v>1.421105173527512</c:v>
                </c:pt>
                <c:pt idx="175">
                  <c:v>1.2691460309502764</c:v>
                </c:pt>
                <c:pt idx="176">
                  <c:v>1.2724302171023483</c:v>
                </c:pt>
                <c:pt idx="177">
                  <c:v>1.3904649267209002</c:v>
                </c:pt>
                <c:pt idx="178">
                  <c:v>0.77689802800138852</c:v>
                </c:pt>
                <c:pt idx="179">
                  <c:v>0.87699500241818473</c:v>
                </c:pt>
                <c:pt idx="180">
                  <c:v>1.7414902690548191</c:v>
                </c:pt>
                <c:pt idx="181">
                  <c:v>1.725554642563681</c:v>
                </c:pt>
                <c:pt idx="182">
                  <c:v>1.6024423734260422</c:v>
                </c:pt>
                <c:pt idx="183">
                  <c:v>1.5731594171260164</c:v>
                </c:pt>
                <c:pt idx="184">
                  <c:v>1.3550344147945119</c:v>
                </c:pt>
                <c:pt idx="185">
                  <c:v>0.95038307187157967</c:v>
                </c:pt>
                <c:pt idx="186">
                  <c:v>1.9934139855952948</c:v>
                </c:pt>
                <c:pt idx="187">
                  <c:v>2.0483722890296945</c:v>
                </c:pt>
                <c:pt idx="188">
                  <c:v>1.979316008518575</c:v>
                </c:pt>
                <c:pt idx="189">
                  <c:v>1.8123935737025247</c:v>
                </c:pt>
                <c:pt idx="190">
                  <c:v>1.8378661544506045</c:v>
                </c:pt>
                <c:pt idx="191">
                  <c:v>1.9508721965112139</c:v>
                </c:pt>
                <c:pt idx="192">
                  <c:v>0.90907094705869429</c:v>
                </c:pt>
                <c:pt idx="193">
                  <c:v>1.2420312156517916</c:v>
                </c:pt>
                <c:pt idx="194">
                  <c:v>2.3091190634199465</c:v>
                </c:pt>
                <c:pt idx="195">
                  <c:v>2.5633968219017209</c:v>
                </c:pt>
                <c:pt idx="196">
                  <c:v>2.0630700366842798</c:v>
                </c:pt>
                <c:pt idx="197">
                  <c:v>2.080872177405745</c:v>
                </c:pt>
                <c:pt idx="198">
                  <c:v>1.992429138583695</c:v>
                </c:pt>
                <c:pt idx="199">
                  <c:v>1.1710727550797466</c:v>
                </c:pt>
                <c:pt idx="200">
                  <c:v>1.1621309236103814</c:v>
                </c:pt>
                <c:pt idx="201">
                  <c:v>2.1644841104345653</c:v>
                </c:pt>
                <c:pt idx="202">
                  <c:v>2.7001446506062825</c:v>
                </c:pt>
                <c:pt idx="203">
                  <c:v>2.0647702236346972</c:v>
                </c:pt>
                <c:pt idx="204">
                  <c:v>2.0392228907362329</c:v>
                </c:pt>
                <c:pt idx="205">
                  <c:v>2.1941503525552264</c:v>
                </c:pt>
                <c:pt idx="206">
                  <c:v>1.4714132707706431</c:v>
                </c:pt>
                <c:pt idx="207">
                  <c:v>1.250409522769466</c:v>
                </c:pt>
                <c:pt idx="208">
                  <c:v>2.8938477951635848</c:v>
                </c:pt>
                <c:pt idx="209">
                  <c:v>2.7872870969105281</c:v>
                </c:pt>
                <c:pt idx="210">
                  <c:v>2.4731673898150262</c:v>
                </c:pt>
                <c:pt idx="211">
                  <c:v>2.2414713247670264</c:v>
                </c:pt>
                <c:pt idx="212">
                  <c:v>2.2522522522522523</c:v>
                </c:pt>
                <c:pt idx="213">
                  <c:v>1.3359001283397505</c:v>
                </c:pt>
                <c:pt idx="214">
                  <c:v>1.2372992461488037</c:v>
                </c:pt>
                <c:pt idx="215">
                  <c:v>3.0288677269781124</c:v>
                </c:pt>
                <c:pt idx="216">
                  <c:v>2.709147512750878</c:v>
                </c:pt>
                <c:pt idx="217">
                  <c:v>2.4355681516251884</c:v>
                </c:pt>
                <c:pt idx="218">
                  <c:v>2.0535543105468337</c:v>
                </c:pt>
                <c:pt idx="219">
                  <c:v>2.1040792895803557</c:v>
                </c:pt>
                <c:pt idx="220">
                  <c:v>1.2862576580238669</c:v>
                </c:pt>
                <c:pt idx="221">
                  <c:v>1.5196368659956583</c:v>
                </c:pt>
                <c:pt idx="222">
                  <c:v>2.5193751949516523</c:v>
                </c:pt>
                <c:pt idx="223">
                  <c:v>2.5517056137523504</c:v>
                </c:pt>
                <c:pt idx="224">
                  <c:v>2.3999092661903143</c:v>
                </c:pt>
                <c:pt idx="225">
                  <c:v>1.9041196421841839</c:v>
                </c:pt>
                <c:pt idx="226">
                  <c:v>1.7999581405083602</c:v>
                </c:pt>
                <c:pt idx="227">
                  <c:v>1.3190252626872345</c:v>
                </c:pt>
                <c:pt idx="228">
                  <c:v>1.2182654626001024</c:v>
                </c:pt>
                <c:pt idx="229">
                  <c:v>1.656088130152477</c:v>
                </c:pt>
                <c:pt idx="230">
                  <c:v>3.4280465763977364</c:v>
                </c:pt>
                <c:pt idx="231">
                  <c:v>2.5380991964533113</c:v>
                </c:pt>
                <c:pt idx="232">
                  <c:v>2.510653483636669</c:v>
                </c:pt>
                <c:pt idx="233">
                  <c:v>1.7495194296420664</c:v>
                </c:pt>
                <c:pt idx="234">
                  <c:v>1.1548219649470706</c:v>
                </c:pt>
                <c:pt idx="235">
                  <c:v>1.205240174672489</c:v>
                </c:pt>
                <c:pt idx="236">
                  <c:v>3.2630483875060263</c:v>
                </c:pt>
                <c:pt idx="237">
                  <c:v>2.5329176222010359</c:v>
                </c:pt>
                <c:pt idx="238">
                  <c:v>1.9120966671092816</c:v>
                </c:pt>
                <c:pt idx="239">
                  <c:v>1.8679798144229203</c:v>
                </c:pt>
                <c:pt idx="240">
                  <c:v>1.6914974378439931</c:v>
                </c:pt>
                <c:pt idx="241">
                  <c:v>0.65252003236499356</c:v>
                </c:pt>
                <c:pt idx="242">
                  <c:v>0.82275188346596273</c:v>
                </c:pt>
                <c:pt idx="243">
                  <c:v>2.5630676084762865</c:v>
                </c:pt>
                <c:pt idx="244">
                  <c:v>2.7701611869922869</c:v>
                </c:pt>
                <c:pt idx="245">
                  <c:v>1.9644527595884003</c:v>
                </c:pt>
                <c:pt idx="246">
                  <c:v>1.9263103269330566</c:v>
                </c:pt>
                <c:pt idx="247">
                  <c:v>1.6918767507002803</c:v>
                </c:pt>
                <c:pt idx="248">
                  <c:v>0.77529706399531095</c:v>
                </c:pt>
                <c:pt idx="249">
                  <c:v>1.0090057528387699</c:v>
                </c:pt>
                <c:pt idx="250">
                  <c:v>2.0312319259687679</c:v>
                </c:pt>
                <c:pt idx="251">
                  <c:v>2.4056555792900012</c:v>
                </c:pt>
                <c:pt idx="252">
                  <c:v>1.8705730137496985</c:v>
                </c:pt>
                <c:pt idx="253">
                  <c:v>1.692377909630306</c:v>
                </c:pt>
                <c:pt idx="254">
                  <c:v>1.38708814389496</c:v>
                </c:pt>
                <c:pt idx="255">
                  <c:v>0.99857346647646217</c:v>
                </c:pt>
                <c:pt idx="256">
                  <c:v>1.1722318075712981</c:v>
                </c:pt>
                <c:pt idx="257">
                  <c:v>1.558960692871419</c:v>
                </c:pt>
                <c:pt idx="258">
                  <c:v>1.7949020069910844</c:v>
                </c:pt>
                <c:pt idx="259">
                  <c:v>1.6551252457895187</c:v>
                </c:pt>
                <c:pt idx="260">
                  <c:v>1.695547853905625</c:v>
                </c:pt>
                <c:pt idx="261">
                  <c:v>1.1558484109359641</c:v>
                </c:pt>
                <c:pt idx="262">
                  <c:v>0.93726840751558482</c:v>
                </c:pt>
                <c:pt idx="263">
                  <c:v>0.84164215862085456</c:v>
                </c:pt>
                <c:pt idx="264">
                  <c:v>1.5087530712530712</c:v>
                </c:pt>
                <c:pt idx="265">
                  <c:v>1.6432751479786041</c:v>
                </c:pt>
                <c:pt idx="266">
                  <c:v>1.2799333014250645</c:v>
                </c:pt>
                <c:pt idx="267">
                  <c:v>1.3093858632676709</c:v>
                </c:pt>
                <c:pt idx="268">
                  <c:v>1.3290502497484864</c:v>
                </c:pt>
                <c:pt idx="269">
                  <c:v>0.91051041307565961</c:v>
                </c:pt>
                <c:pt idx="270">
                  <c:v>0.68361682022206471</c:v>
                </c:pt>
                <c:pt idx="271">
                  <c:v>1.4870309541916797</c:v>
                </c:pt>
                <c:pt idx="272">
                  <c:v>1.8432595923925952</c:v>
                </c:pt>
                <c:pt idx="273">
                  <c:v>1.1418072051971915</c:v>
                </c:pt>
                <c:pt idx="274">
                  <c:v>1.1651958924396901</c:v>
                </c:pt>
                <c:pt idx="275">
                  <c:v>1.1361988106174152</c:v>
                </c:pt>
                <c:pt idx="276">
                  <c:v>0.63325813728649694</c:v>
                </c:pt>
                <c:pt idx="277">
                  <c:v>0.73137012977360227</c:v>
                </c:pt>
                <c:pt idx="278">
                  <c:v>1.2582314205079963</c:v>
                </c:pt>
                <c:pt idx="279">
                  <c:v>1.2761548569695744</c:v>
                </c:pt>
                <c:pt idx="280">
                  <c:v>1.0654121172724569</c:v>
                </c:pt>
                <c:pt idx="281">
                  <c:v>1.0436662692719594</c:v>
                </c:pt>
                <c:pt idx="282">
                  <c:v>0.99070586399803862</c:v>
                </c:pt>
                <c:pt idx="283">
                  <c:v>0.41166020363330724</c:v>
                </c:pt>
                <c:pt idx="284">
                  <c:v>0.64125902871572027</c:v>
                </c:pt>
                <c:pt idx="285">
                  <c:v>1.2322708315265809</c:v>
                </c:pt>
                <c:pt idx="286">
                  <c:v>1.0483445929758997</c:v>
                </c:pt>
                <c:pt idx="287">
                  <c:v>0.88347437924300198</c:v>
                </c:pt>
                <c:pt idx="288">
                  <c:v>0.93067307466518467</c:v>
                </c:pt>
                <c:pt idx="289">
                  <c:v>0.79409382886884883</c:v>
                </c:pt>
                <c:pt idx="290">
                  <c:v>0.42995622263914945</c:v>
                </c:pt>
                <c:pt idx="291">
                  <c:v>0.58530096441636181</c:v>
                </c:pt>
                <c:pt idx="292">
                  <c:v>0.9789382121009027</c:v>
                </c:pt>
                <c:pt idx="293">
                  <c:v>0.97262026087015996</c:v>
                </c:pt>
                <c:pt idx="294">
                  <c:v>0.71601949130373943</c:v>
                </c:pt>
                <c:pt idx="295">
                  <c:v>0.65344587123337905</c:v>
                </c:pt>
                <c:pt idx="296">
                  <c:v>0.75162892639754142</c:v>
                </c:pt>
                <c:pt idx="297">
                  <c:v>0.47733748494551015</c:v>
                </c:pt>
                <c:pt idx="298">
                  <c:v>0.46112171396909435</c:v>
                </c:pt>
                <c:pt idx="299">
                  <c:v>1.0286630440103786</c:v>
                </c:pt>
                <c:pt idx="300">
                  <c:v>1.0864157536069234</c:v>
                </c:pt>
                <c:pt idx="301">
                  <c:v>1.0341234560144097</c:v>
                </c:pt>
                <c:pt idx="302">
                  <c:v>0.9518038829558938</c:v>
                </c:pt>
                <c:pt idx="303">
                  <c:v>0.82649701434231815</c:v>
                </c:pt>
                <c:pt idx="304">
                  <c:v>0.60172407918498072</c:v>
                </c:pt>
                <c:pt idx="305">
                  <c:v>0.54950423911481527</c:v>
                </c:pt>
                <c:pt idx="306">
                  <c:v>1.2056316138321943</c:v>
                </c:pt>
                <c:pt idx="307">
                  <c:v>1.2501642072076018</c:v>
                </c:pt>
                <c:pt idx="308">
                  <c:v>1.1037270914018409</c:v>
                </c:pt>
                <c:pt idx="309">
                  <c:v>0.68657146978220107</c:v>
                </c:pt>
                <c:pt idx="310">
                  <c:v>0.79246132570031846</c:v>
                </c:pt>
                <c:pt idx="311">
                  <c:v>0.60088348426784277</c:v>
                </c:pt>
                <c:pt idx="312">
                  <c:v>0.74893967881169077</c:v>
                </c:pt>
                <c:pt idx="313">
                  <c:v>1.3661654015011282</c:v>
                </c:pt>
                <c:pt idx="314">
                  <c:v>1.3794265272045307</c:v>
                </c:pt>
                <c:pt idx="315">
                  <c:v>1.2814400345435573</c:v>
                </c:pt>
                <c:pt idx="316">
                  <c:v>1.1262105793971995</c:v>
                </c:pt>
                <c:pt idx="317">
                  <c:v>1.024810465911788</c:v>
                </c:pt>
                <c:pt idx="318">
                  <c:v>0.62206592239934977</c:v>
                </c:pt>
                <c:pt idx="319">
                  <c:v>0.74782975180275801</c:v>
                </c:pt>
                <c:pt idx="320">
                  <c:v>1.1391149746714435</c:v>
                </c:pt>
                <c:pt idx="321">
                  <c:v>1.3783177755620424</c:v>
                </c:pt>
                <c:pt idx="322">
                  <c:v>1.251610049309793</c:v>
                </c:pt>
                <c:pt idx="323">
                  <c:v>1.387783150502401</c:v>
                </c:pt>
                <c:pt idx="324">
                  <c:v>1.0604688972231973</c:v>
                </c:pt>
                <c:pt idx="325">
                  <c:v>0.73533724731113992</c:v>
                </c:pt>
                <c:pt idx="326">
                  <c:v>0.76914710132541908</c:v>
                </c:pt>
                <c:pt idx="327">
                  <c:v>1.4640560376772096</c:v>
                </c:pt>
                <c:pt idx="328">
                  <c:v>1.494359525321092</c:v>
                </c:pt>
                <c:pt idx="329">
                  <c:v>1.3993735022395832</c:v>
                </c:pt>
                <c:pt idx="330">
                  <c:v>1.1147601093636661</c:v>
                </c:pt>
                <c:pt idx="331">
                  <c:v>1.2947750302322671</c:v>
                </c:pt>
                <c:pt idx="332">
                  <c:v>0.79713351853135483</c:v>
                </c:pt>
                <c:pt idx="333">
                  <c:v>0.89979859013091645</c:v>
                </c:pt>
                <c:pt idx="334">
                  <c:v>1.7101080415130883</c:v>
                </c:pt>
                <c:pt idx="335">
                  <c:v>1.4660628737280135</c:v>
                </c:pt>
                <c:pt idx="336">
                  <c:v>1.483777811130145</c:v>
                </c:pt>
                <c:pt idx="337">
                  <c:v>1.2159940441108044</c:v>
                </c:pt>
                <c:pt idx="338">
                  <c:v>0.72334404464368363</c:v>
                </c:pt>
                <c:pt idx="339">
                  <c:v>0.77975464063202515</c:v>
                </c:pt>
                <c:pt idx="340">
                  <c:v>1.0574989947728186</c:v>
                </c:pt>
                <c:pt idx="341">
                  <c:v>1.8411938858087833</c:v>
                </c:pt>
                <c:pt idx="342">
                  <c:v>1.6160736608874828</c:v>
                </c:pt>
                <c:pt idx="343">
                  <c:v>1.4590707775440757</c:v>
                </c:pt>
                <c:pt idx="344">
                  <c:v>1.3311967636222737</c:v>
                </c:pt>
                <c:pt idx="345">
                  <c:v>0.77503895169989212</c:v>
                </c:pt>
                <c:pt idx="346">
                  <c:v>0.64592544284494913</c:v>
                </c:pt>
                <c:pt idx="347">
                  <c:v>1.0863173026659698</c:v>
                </c:pt>
                <c:pt idx="348">
                  <c:v>1.6068352629639471</c:v>
                </c:pt>
                <c:pt idx="349">
                  <c:v>1.5329324327519487</c:v>
                </c:pt>
                <c:pt idx="350">
                  <c:v>1.4280446272984288</c:v>
                </c:pt>
                <c:pt idx="351">
                  <c:v>1.3828278607101507</c:v>
                </c:pt>
                <c:pt idx="352">
                  <c:v>1.2413324373033572</c:v>
                </c:pt>
                <c:pt idx="353">
                  <c:v>0.85547452102338017</c:v>
                </c:pt>
                <c:pt idx="354">
                  <c:v>0.9380275235792811</c:v>
                </c:pt>
                <c:pt idx="355">
                  <c:v>1.9747954897192128</c:v>
                </c:pt>
                <c:pt idx="356">
                  <c:v>1.7250833384105209</c:v>
                </c:pt>
                <c:pt idx="357">
                  <c:v>1.6733088085019414</c:v>
                </c:pt>
                <c:pt idx="358">
                  <c:v>1.581495874810366</c:v>
                </c:pt>
                <c:pt idx="359">
                  <c:v>1.6703209089097071</c:v>
                </c:pt>
                <c:pt idx="360">
                  <c:v>0.98743014396968343</c:v>
                </c:pt>
                <c:pt idx="361">
                  <c:v>0.98562599527180128</c:v>
                </c:pt>
                <c:pt idx="362">
                  <c:v>1.5673024769481108</c:v>
                </c:pt>
                <c:pt idx="363">
                  <c:v>2.3979357044244294</c:v>
                </c:pt>
                <c:pt idx="364">
                  <c:v>2.1774607171166132</c:v>
                </c:pt>
                <c:pt idx="365">
                  <c:v>1.9785933043560626</c:v>
                </c:pt>
                <c:pt idx="366">
                  <c:v>1.9564399727309056</c:v>
                </c:pt>
                <c:pt idx="367">
                  <c:v>1.3529891532193519</c:v>
                </c:pt>
                <c:pt idx="368">
                  <c:v>1.2685954788501244</c:v>
                </c:pt>
              </c:numCache>
            </c:numRef>
          </c:val>
          <c:smooth val="0"/>
          <c:extLst>
            <c:ext xmlns:c16="http://schemas.microsoft.com/office/drawing/2014/chart" uri="{C3380CC4-5D6E-409C-BE32-E72D297353CC}">
              <c16:uniqueId val="{00000001-7653-4B0A-BE5C-194D1CACB0BB}"/>
            </c:ext>
          </c:extLst>
        </c:ser>
        <c:dLbls>
          <c:showLegendKey val="0"/>
          <c:showVal val="0"/>
          <c:showCatName val="0"/>
          <c:showSerName val="0"/>
          <c:showPercent val="0"/>
          <c:showBubbleSize val="0"/>
        </c:dLbls>
        <c:smooth val="0"/>
        <c:axId val="532644176"/>
        <c:axId val="202167743"/>
      </c:lineChart>
      <c:dateAx>
        <c:axId val="5326441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202167743"/>
        <c:crosses val="autoZero"/>
        <c:auto val="1"/>
        <c:lblOffset val="100"/>
        <c:baseTimeUnit val="days"/>
      </c:dateAx>
      <c:valAx>
        <c:axId val="2021677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crossAx val="532644176"/>
        <c:crosses val="autoZero"/>
        <c:crossBetween val="between"/>
      </c:valAx>
      <c:spPr>
        <a:noFill/>
        <a:ln>
          <a:noFill/>
        </a:ln>
        <a:effectLst/>
      </c:spPr>
    </c:plotArea>
    <c:legend>
      <c:legendPos val="r"/>
      <c:layout>
        <c:manualLayout>
          <c:xMode val="edge"/>
          <c:yMode val="edge"/>
          <c:x val="0.44878073053368334"/>
          <c:y val="0.10159116474077103"/>
          <c:w val="0.23134339457567804"/>
          <c:h val="0.165255401963422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0.63793</cdr:x>
      <cdr:y>0.29762</cdr:y>
    </cdr:from>
    <cdr:to>
      <cdr:x>0.73276</cdr:x>
      <cdr:y>0.36905</cdr:y>
    </cdr:to>
    <cdr:sp macro="" textlink="">
      <cdr:nvSpPr>
        <cdr:cNvPr id="2" name="TextBox 1">
          <a:extLst xmlns:a="http://schemas.openxmlformats.org/drawingml/2006/main">
            <a:ext uri="{FF2B5EF4-FFF2-40B4-BE49-F238E27FC236}">
              <a16:creationId xmlns:a16="http://schemas.microsoft.com/office/drawing/2014/main" id="{A192E507-6E80-419C-AD8E-9FBD9B3F27BD}"/>
            </a:ext>
          </a:extLst>
        </cdr:cNvPr>
        <cdr:cNvSpPr txBox="1"/>
      </cdr:nvSpPr>
      <cdr:spPr>
        <a:xfrm xmlns:a="http://schemas.openxmlformats.org/drawingml/2006/main">
          <a:off x="5638800" y="1905000"/>
          <a:ext cx="838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bg1">
                  <a:lumMod val="85000"/>
                </a:schemeClr>
              </a:solidFill>
              <a:latin typeface="Times New Roman" panose="02020603050405020304" pitchFamily="18" charset="0"/>
              <a:cs typeface="Times New Roman" panose="02020603050405020304" pitchFamily="18" charset="0"/>
            </a:rPr>
            <a:t>USA</a:t>
          </a:r>
        </a:p>
      </cdr:txBody>
    </cdr:sp>
  </cdr:relSizeAnchor>
  <cdr:relSizeAnchor xmlns:cdr="http://schemas.openxmlformats.org/drawingml/2006/chartDrawing">
    <cdr:from>
      <cdr:x>0.62931</cdr:x>
      <cdr:y>0.36905</cdr:y>
    </cdr:from>
    <cdr:to>
      <cdr:x>0.72414</cdr:x>
      <cdr:y>0.44048</cdr:y>
    </cdr:to>
    <cdr:sp macro="" textlink="">
      <cdr:nvSpPr>
        <cdr:cNvPr id="3" name="TextBox 1">
          <a:extLst xmlns:a="http://schemas.openxmlformats.org/drawingml/2006/main">
            <a:ext uri="{FF2B5EF4-FFF2-40B4-BE49-F238E27FC236}">
              <a16:creationId xmlns:a16="http://schemas.microsoft.com/office/drawing/2014/main" id="{EE9D4FBF-F467-437E-9709-7ACF94AEAED8}"/>
            </a:ext>
          </a:extLst>
        </cdr:cNvPr>
        <cdr:cNvSpPr txBox="1"/>
      </cdr:nvSpPr>
      <cdr:spPr>
        <a:xfrm xmlns:a="http://schemas.openxmlformats.org/drawingml/2006/main">
          <a:off x="5562600" y="2362200"/>
          <a:ext cx="8382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bg1">
                  <a:lumMod val="85000"/>
                </a:schemeClr>
              </a:solidFill>
              <a:latin typeface="Times New Roman" panose="02020603050405020304" pitchFamily="18" charset="0"/>
              <a:cs typeface="Times New Roman" panose="02020603050405020304" pitchFamily="18" charset="0"/>
            </a:rPr>
            <a:t>China</a:t>
          </a:r>
        </a:p>
      </cdr:txBody>
    </cdr:sp>
  </cdr:relSizeAnchor>
  <cdr:relSizeAnchor xmlns:cdr="http://schemas.openxmlformats.org/drawingml/2006/chartDrawing">
    <cdr:from>
      <cdr:x>0.67241</cdr:x>
      <cdr:y>0.07143</cdr:y>
    </cdr:from>
    <cdr:to>
      <cdr:x>0.67241</cdr:x>
      <cdr:y>0.29762</cdr:y>
    </cdr:to>
    <cdr:cxnSp macro="">
      <cdr:nvCxnSpPr>
        <cdr:cNvPr id="6" name="Straight Arrow Connector 5">
          <a:extLst xmlns:a="http://schemas.openxmlformats.org/drawingml/2006/main">
            <a:ext uri="{FF2B5EF4-FFF2-40B4-BE49-F238E27FC236}">
              <a16:creationId xmlns:a16="http://schemas.microsoft.com/office/drawing/2014/main" id="{EBA952DD-2A48-4CE0-AD47-98C1C701CD9D}"/>
            </a:ext>
          </a:extLst>
        </cdr:cNvPr>
        <cdr:cNvCxnSpPr/>
      </cdr:nvCxnSpPr>
      <cdr:spPr>
        <a:xfrm xmlns:a="http://schemas.openxmlformats.org/drawingml/2006/main" flipV="1">
          <a:off x="5943600" y="457200"/>
          <a:ext cx="0" cy="1447800"/>
        </a:xfrm>
        <a:prstGeom xmlns:a="http://schemas.openxmlformats.org/drawingml/2006/main" prst="straightConnector1">
          <a:avLst/>
        </a:prstGeom>
        <a:ln xmlns:a="http://schemas.openxmlformats.org/drawingml/2006/main" w="28575">
          <a:solidFill>
            <a:srgbClr val="00B0F0"/>
          </a:solidFill>
          <a:tailEnd type="triangle"/>
        </a:ln>
        <a:effectLst xmlns:a="http://schemas.openxmlformats.org/drawingml/2006/main">
          <a:glow rad="101600">
            <a:schemeClr val="accent1">
              <a:satMod val="175000"/>
              <a:alpha val="40000"/>
            </a:schemeClr>
          </a:glo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0.13793</cdr:x>
      <cdr:y>0.42857</cdr:y>
    </cdr:from>
    <cdr:to>
      <cdr:x>0.66379</cdr:x>
      <cdr:y>0.90476</cdr:y>
    </cdr:to>
    <cdr:cxnSp macro="">
      <cdr:nvCxnSpPr>
        <cdr:cNvPr id="7" name="Straight Arrow Connector 6">
          <a:extLst xmlns:a="http://schemas.openxmlformats.org/drawingml/2006/main">
            <a:ext uri="{FF2B5EF4-FFF2-40B4-BE49-F238E27FC236}">
              <a16:creationId xmlns:a16="http://schemas.microsoft.com/office/drawing/2014/main" id="{8496E3EF-7C89-423A-9BF1-A9E44EC62B31}"/>
            </a:ext>
          </a:extLst>
        </cdr:cNvPr>
        <cdr:cNvCxnSpPr/>
      </cdr:nvCxnSpPr>
      <cdr:spPr>
        <a:xfrm xmlns:a="http://schemas.openxmlformats.org/drawingml/2006/main" flipH="1">
          <a:off x="1219200" y="2743200"/>
          <a:ext cx="4648200" cy="3048000"/>
        </a:xfrm>
        <a:prstGeom xmlns:a="http://schemas.openxmlformats.org/drawingml/2006/main" prst="straightConnector1">
          <a:avLst/>
        </a:prstGeom>
        <a:ln xmlns:a="http://schemas.openxmlformats.org/drawingml/2006/main" w="28575">
          <a:solidFill>
            <a:srgbClr val="FF0000"/>
          </a:solidFill>
          <a:tailEnd type="triangle"/>
        </a:ln>
        <a:effectLst xmlns:a="http://schemas.openxmlformats.org/drawingml/2006/main">
          <a:glow rad="101600">
            <a:srgbClr val="FF0000">
              <a:alpha val="40000"/>
            </a:srgbClr>
          </a:glo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0.16758</cdr:x>
      <cdr:y>0.23092</cdr:y>
    </cdr:from>
    <cdr:to>
      <cdr:x>0.29867</cdr:x>
      <cdr:y>0.27148</cdr:y>
    </cdr:to>
    <cdr:sp macro="" textlink="">
      <cdr:nvSpPr>
        <cdr:cNvPr id="2" name="TextBox 1">
          <a:extLst xmlns:a="http://schemas.openxmlformats.org/drawingml/2006/main">
            <a:ext uri="{FF2B5EF4-FFF2-40B4-BE49-F238E27FC236}">
              <a16:creationId xmlns:a16="http://schemas.microsoft.com/office/drawing/2014/main" id="{EF517DB2-562B-4680-9EFA-9724C73DE675}"/>
            </a:ext>
          </a:extLst>
        </cdr:cNvPr>
        <cdr:cNvSpPr txBox="1"/>
      </cdr:nvSpPr>
      <cdr:spPr>
        <a:xfrm xmlns:a="http://schemas.openxmlformats.org/drawingml/2006/main">
          <a:off x="1436551" y="1219201"/>
          <a:ext cx="1123769" cy="214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1" dirty="0">
              <a:solidFill>
                <a:schemeClr val="bg1">
                  <a:lumMod val="85000"/>
                </a:schemeClr>
              </a:solidFill>
              <a:latin typeface="Times New Roman" panose="02020603050405020304" pitchFamily="18" charset="0"/>
              <a:cs typeface="Times New Roman" panose="02020603050405020304" pitchFamily="18" charset="0"/>
            </a:rPr>
            <a:t>Fossil Fuels</a:t>
          </a:r>
        </a:p>
      </cdr:txBody>
    </cdr:sp>
  </cdr:relSizeAnchor>
  <cdr:relSizeAnchor xmlns:cdr="http://schemas.openxmlformats.org/drawingml/2006/chartDrawing">
    <cdr:from>
      <cdr:x>0.09333</cdr:x>
      <cdr:y>0.19621</cdr:y>
    </cdr:from>
    <cdr:to>
      <cdr:x>0.16166</cdr:x>
      <cdr:y>0.23677</cdr:y>
    </cdr:to>
    <cdr:sp macro="" textlink="">
      <cdr:nvSpPr>
        <cdr:cNvPr id="3" name="TextBox 1">
          <a:extLst xmlns:a="http://schemas.openxmlformats.org/drawingml/2006/main">
            <a:ext uri="{FF2B5EF4-FFF2-40B4-BE49-F238E27FC236}">
              <a16:creationId xmlns:a16="http://schemas.microsoft.com/office/drawing/2014/main" id="{28F448F7-86A0-4AFD-8431-73C67799A9DB}"/>
            </a:ext>
          </a:extLst>
        </cdr:cNvPr>
        <cdr:cNvSpPr txBox="1"/>
      </cdr:nvSpPr>
      <cdr:spPr>
        <a:xfrm xmlns:a="http://schemas.openxmlformats.org/drawingml/2006/main">
          <a:off x="800100" y="1035927"/>
          <a:ext cx="585759" cy="214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bg1">
                  <a:lumMod val="85000"/>
                </a:schemeClr>
              </a:solidFill>
              <a:latin typeface="Times New Roman" panose="02020603050405020304" pitchFamily="18" charset="0"/>
              <a:cs typeface="Times New Roman" panose="02020603050405020304" pitchFamily="18" charset="0"/>
            </a:rPr>
            <a:t>China</a:t>
          </a:r>
        </a:p>
      </cdr:txBody>
    </cdr:sp>
  </cdr:relSizeAnchor>
  <cdr:relSizeAnchor xmlns:cdr="http://schemas.openxmlformats.org/drawingml/2006/chartDrawing">
    <cdr:from>
      <cdr:x>0.10222</cdr:x>
      <cdr:y>0.28865</cdr:y>
    </cdr:from>
    <cdr:to>
      <cdr:x>0.1655</cdr:x>
      <cdr:y>0.33512</cdr:y>
    </cdr:to>
    <cdr:sp macro="" textlink="">
      <cdr:nvSpPr>
        <cdr:cNvPr id="4" name="TextBox 1">
          <a:extLst xmlns:a="http://schemas.openxmlformats.org/drawingml/2006/main">
            <a:ext uri="{FF2B5EF4-FFF2-40B4-BE49-F238E27FC236}">
              <a16:creationId xmlns:a16="http://schemas.microsoft.com/office/drawing/2014/main" id="{75E409F2-789F-4D83-9BDE-D627C11E6B04}"/>
            </a:ext>
          </a:extLst>
        </cdr:cNvPr>
        <cdr:cNvSpPr txBox="1"/>
      </cdr:nvSpPr>
      <cdr:spPr>
        <a:xfrm xmlns:a="http://schemas.openxmlformats.org/drawingml/2006/main">
          <a:off x="876300" y="1524001"/>
          <a:ext cx="542467" cy="2453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bg1">
                  <a:lumMod val="85000"/>
                </a:schemeClr>
              </a:solidFill>
              <a:latin typeface="Times New Roman" panose="02020603050405020304" pitchFamily="18" charset="0"/>
              <a:cs typeface="Times New Roman" panose="02020603050405020304" pitchFamily="18" charset="0"/>
            </a:rPr>
            <a:t>USA</a:t>
          </a:r>
        </a:p>
      </cdr:txBody>
    </cdr:sp>
  </cdr:relSizeAnchor>
  <cdr:relSizeAnchor xmlns:cdr="http://schemas.openxmlformats.org/drawingml/2006/chartDrawing">
    <cdr:from>
      <cdr:x>0.09333</cdr:x>
      <cdr:y>0.67833</cdr:y>
    </cdr:from>
    <cdr:to>
      <cdr:x>0.16165</cdr:x>
      <cdr:y>0.71889</cdr:y>
    </cdr:to>
    <cdr:sp macro="" textlink="">
      <cdr:nvSpPr>
        <cdr:cNvPr id="5" name="TextBox 1">
          <a:extLst xmlns:a="http://schemas.openxmlformats.org/drawingml/2006/main">
            <a:ext uri="{FF2B5EF4-FFF2-40B4-BE49-F238E27FC236}">
              <a16:creationId xmlns:a16="http://schemas.microsoft.com/office/drawing/2014/main" id="{AA9FB3C2-10CC-45F5-AFA9-CBA08D007183}"/>
            </a:ext>
          </a:extLst>
        </cdr:cNvPr>
        <cdr:cNvSpPr txBox="1"/>
      </cdr:nvSpPr>
      <cdr:spPr>
        <a:xfrm xmlns:a="http://schemas.openxmlformats.org/drawingml/2006/main">
          <a:off x="800100" y="3581401"/>
          <a:ext cx="585673" cy="214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bg1">
                  <a:lumMod val="85000"/>
                </a:schemeClr>
              </a:solidFill>
              <a:latin typeface="Times New Roman" panose="02020603050405020304" pitchFamily="18" charset="0"/>
              <a:cs typeface="Times New Roman" panose="02020603050405020304" pitchFamily="18" charset="0"/>
            </a:rPr>
            <a:t>China</a:t>
          </a:r>
        </a:p>
      </cdr:txBody>
    </cdr:sp>
  </cdr:relSizeAnchor>
  <cdr:relSizeAnchor xmlns:cdr="http://schemas.openxmlformats.org/drawingml/2006/chartDrawing">
    <cdr:from>
      <cdr:x>0.10222</cdr:x>
      <cdr:y>0.59174</cdr:y>
    </cdr:from>
    <cdr:to>
      <cdr:x>0.16576</cdr:x>
      <cdr:y>0.6323</cdr:y>
    </cdr:to>
    <cdr:sp macro="" textlink="">
      <cdr:nvSpPr>
        <cdr:cNvPr id="6" name="TextBox 1">
          <a:extLst xmlns:a="http://schemas.openxmlformats.org/drawingml/2006/main">
            <a:ext uri="{FF2B5EF4-FFF2-40B4-BE49-F238E27FC236}">
              <a16:creationId xmlns:a16="http://schemas.microsoft.com/office/drawing/2014/main" id="{75687813-3156-44D8-9FAE-24FA213A267E}"/>
            </a:ext>
          </a:extLst>
        </cdr:cNvPr>
        <cdr:cNvSpPr txBox="1"/>
      </cdr:nvSpPr>
      <cdr:spPr>
        <a:xfrm xmlns:a="http://schemas.openxmlformats.org/drawingml/2006/main">
          <a:off x="876300" y="3124201"/>
          <a:ext cx="544696" cy="214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bg1">
                  <a:lumMod val="85000"/>
                </a:schemeClr>
              </a:solidFill>
              <a:latin typeface="Times New Roman" panose="02020603050405020304" pitchFamily="18" charset="0"/>
              <a:cs typeface="Times New Roman" panose="02020603050405020304" pitchFamily="18" charset="0"/>
            </a:rPr>
            <a:t>USA</a:t>
          </a:r>
        </a:p>
      </cdr:txBody>
    </cdr:sp>
  </cdr:relSizeAnchor>
  <cdr:relSizeAnchor xmlns:cdr="http://schemas.openxmlformats.org/drawingml/2006/chartDrawing">
    <cdr:from>
      <cdr:x>0.16668</cdr:x>
      <cdr:y>0.63504</cdr:y>
    </cdr:from>
    <cdr:to>
      <cdr:x>0.29778</cdr:x>
      <cdr:y>0.6756</cdr:y>
    </cdr:to>
    <cdr:sp macro="" textlink="">
      <cdr:nvSpPr>
        <cdr:cNvPr id="7" name="TextBox 1">
          <a:extLst xmlns:a="http://schemas.openxmlformats.org/drawingml/2006/main">
            <a:ext uri="{FF2B5EF4-FFF2-40B4-BE49-F238E27FC236}">
              <a16:creationId xmlns:a16="http://schemas.microsoft.com/office/drawing/2014/main" id="{5F89C080-2605-4A5D-BD6F-9EEDE3FAF0D4}"/>
            </a:ext>
          </a:extLst>
        </cdr:cNvPr>
        <cdr:cNvSpPr txBox="1"/>
      </cdr:nvSpPr>
      <cdr:spPr>
        <a:xfrm xmlns:a="http://schemas.openxmlformats.org/drawingml/2006/main">
          <a:off x="1428845" y="3352801"/>
          <a:ext cx="1123855" cy="214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1" dirty="0">
              <a:solidFill>
                <a:schemeClr val="bg1">
                  <a:lumMod val="85000"/>
                </a:schemeClr>
              </a:solidFill>
              <a:latin typeface="Times New Roman" panose="02020603050405020304" pitchFamily="18" charset="0"/>
              <a:cs typeface="Times New Roman" panose="02020603050405020304" pitchFamily="18" charset="0"/>
            </a:rPr>
            <a:t>Renewables</a:t>
          </a:r>
        </a:p>
      </cdr:txBody>
    </cdr:sp>
  </cdr:relSizeAnchor>
</c:userShapes>
</file>

<file path=ppt/drawings/drawing3.xml><?xml version="1.0" encoding="utf-8"?>
<c:userShapes xmlns:c="http://schemas.openxmlformats.org/drawingml/2006/chart">
  <cdr:relSizeAnchor xmlns:cdr="http://schemas.openxmlformats.org/drawingml/2006/chartDrawing">
    <cdr:from>
      <cdr:x>0.27692</cdr:x>
      <cdr:y>0.6704</cdr:y>
    </cdr:from>
    <cdr:to>
      <cdr:x>0.30971</cdr:x>
      <cdr:y>0.72485</cdr:y>
    </cdr:to>
    <cdr:cxnSp macro="">
      <cdr:nvCxnSpPr>
        <cdr:cNvPr id="3" name="Straight Connector 2">
          <a:extLst xmlns:a="http://schemas.openxmlformats.org/drawingml/2006/main">
            <a:ext uri="{FF2B5EF4-FFF2-40B4-BE49-F238E27FC236}">
              <a16:creationId xmlns:a16="http://schemas.microsoft.com/office/drawing/2014/main" id="{88D597BD-47F3-4A47-BAE1-C2E9E7F0F4CA}"/>
            </a:ext>
          </a:extLst>
        </cdr:cNvPr>
        <cdr:cNvCxnSpPr/>
      </cdr:nvCxnSpPr>
      <cdr:spPr>
        <a:xfrm xmlns:a="http://schemas.openxmlformats.org/drawingml/2006/main">
          <a:off x="1371600" y="1876370"/>
          <a:ext cx="162409" cy="152398"/>
        </a:xfrm>
        <a:prstGeom xmlns:a="http://schemas.openxmlformats.org/drawingml/2006/main" prst="line">
          <a:avLst/>
        </a:prstGeom>
        <a:ln xmlns:a="http://schemas.openxmlformats.org/drawingml/2006/main">
          <a:solidFill>
            <a:schemeClr val="bg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0.26154</cdr:x>
      <cdr:y>0.69763</cdr:y>
    </cdr:from>
    <cdr:to>
      <cdr:x>0.31072</cdr:x>
      <cdr:y>0.75208</cdr:y>
    </cdr:to>
    <cdr:cxnSp macro="">
      <cdr:nvCxnSpPr>
        <cdr:cNvPr id="6" name="Straight Connector 5">
          <a:extLst xmlns:a="http://schemas.openxmlformats.org/drawingml/2006/main">
            <a:ext uri="{FF2B5EF4-FFF2-40B4-BE49-F238E27FC236}">
              <a16:creationId xmlns:a16="http://schemas.microsoft.com/office/drawing/2014/main" id="{397F64E1-0BC5-411E-A4C6-5601E21E3D0D}"/>
            </a:ext>
          </a:extLst>
        </cdr:cNvPr>
        <cdr:cNvCxnSpPr/>
      </cdr:nvCxnSpPr>
      <cdr:spPr>
        <a:xfrm xmlns:a="http://schemas.openxmlformats.org/drawingml/2006/main">
          <a:off x="1295400" y="1952570"/>
          <a:ext cx="243589" cy="152398"/>
        </a:xfrm>
        <a:prstGeom xmlns:a="http://schemas.openxmlformats.org/drawingml/2006/main" prst="line">
          <a:avLst/>
        </a:prstGeom>
        <a:ln xmlns:a="http://schemas.openxmlformats.org/drawingml/2006/main">
          <a:solidFill>
            <a:schemeClr val="bg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0.84615</cdr:x>
      <cdr:y>0.70893</cdr:y>
    </cdr:from>
    <cdr:to>
      <cdr:x>0.86254</cdr:x>
      <cdr:y>0.74387</cdr:y>
    </cdr:to>
    <cdr:cxnSp macro="">
      <cdr:nvCxnSpPr>
        <cdr:cNvPr id="16" name="Straight Connector 15">
          <a:extLst xmlns:a="http://schemas.openxmlformats.org/drawingml/2006/main">
            <a:ext uri="{FF2B5EF4-FFF2-40B4-BE49-F238E27FC236}">
              <a16:creationId xmlns:a16="http://schemas.microsoft.com/office/drawing/2014/main" id="{4B913C33-25B9-4117-8D37-04B68D851998}"/>
            </a:ext>
          </a:extLst>
        </cdr:cNvPr>
        <cdr:cNvCxnSpPr/>
      </cdr:nvCxnSpPr>
      <cdr:spPr>
        <a:xfrm xmlns:a="http://schemas.openxmlformats.org/drawingml/2006/main" flipH="1">
          <a:off x="4191000" y="1984203"/>
          <a:ext cx="81179" cy="97793"/>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0.84615</cdr:x>
      <cdr:y>0.76066</cdr:y>
    </cdr:from>
    <cdr:to>
      <cdr:x>0.87893</cdr:x>
      <cdr:y>0.76202</cdr:y>
    </cdr:to>
    <cdr:cxnSp macro="">
      <cdr:nvCxnSpPr>
        <cdr:cNvPr id="20" name="Straight Connector 19">
          <a:extLst xmlns:a="http://schemas.openxmlformats.org/drawingml/2006/main">
            <a:ext uri="{FF2B5EF4-FFF2-40B4-BE49-F238E27FC236}">
              <a16:creationId xmlns:a16="http://schemas.microsoft.com/office/drawing/2014/main" id="{0EB24CC5-5FE4-4777-B16D-F05B758DBDAF}"/>
            </a:ext>
          </a:extLst>
        </cdr:cNvPr>
        <cdr:cNvCxnSpPr/>
      </cdr:nvCxnSpPr>
      <cdr:spPr>
        <a:xfrm xmlns:a="http://schemas.openxmlformats.org/drawingml/2006/main" flipH="1">
          <a:off x="4191000" y="2128989"/>
          <a:ext cx="162359" cy="3807"/>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0.77049</cdr:x>
      <cdr:y>0.731</cdr:y>
    </cdr:from>
    <cdr:to>
      <cdr:x>0.80328</cdr:x>
      <cdr:y>0.75822</cdr:y>
    </cdr:to>
    <cdr:cxnSp macro="">
      <cdr:nvCxnSpPr>
        <cdr:cNvPr id="23" name="Straight Connector 22">
          <a:extLst xmlns:a="http://schemas.openxmlformats.org/drawingml/2006/main">
            <a:ext uri="{FF2B5EF4-FFF2-40B4-BE49-F238E27FC236}">
              <a16:creationId xmlns:a16="http://schemas.microsoft.com/office/drawing/2014/main" id="{BB4BBEC0-BDF4-464D-ACCE-6A83925C2024}"/>
            </a:ext>
          </a:extLst>
        </cdr:cNvPr>
        <cdr:cNvCxnSpPr/>
      </cdr:nvCxnSpPr>
      <cdr:spPr>
        <a:xfrm xmlns:a="http://schemas.openxmlformats.org/drawingml/2006/main">
          <a:off x="3581400" y="2045968"/>
          <a:ext cx="152400" cy="76200"/>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0.49385</cdr:x>
      <cdr:y>0.77931</cdr:y>
    </cdr:from>
    <cdr:to>
      <cdr:x>0.50615</cdr:x>
      <cdr:y>0.79564</cdr:y>
    </cdr:to>
    <cdr:sp macro="" textlink="">
      <cdr:nvSpPr>
        <cdr:cNvPr id="41" name="Freeform: Shape 40">
          <a:extLst xmlns:a="http://schemas.openxmlformats.org/drawingml/2006/main">
            <a:ext uri="{FF2B5EF4-FFF2-40B4-BE49-F238E27FC236}">
              <a16:creationId xmlns:a16="http://schemas.microsoft.com/office/drawing/2014/main" id="{A7338DFD-8EB8-4437-A155-CD85BA044271}"/>
            </a:ext>
          </a:extLst>
        </cdr:cNvPr>
        <cdr:cNvSpPr/>
      </cdr:nvSpPr>
      <cdr:spPr>
        <a:xfrm xmlns:a="http://schemas.openxmlformats.org/drawingml/2006/main" rot="19403431">
          <a:off x="2446039" y="2181170"/>
          <a:ext cx="60922" cy="45719"/>
        </a:xfrm>
        <a:custGeom xmlns:a="http://schemas.openxmlformats.org/drawingml/2006/main">
          <a:avLst/>
          <a:gdLst>
            <a:gd name="connsiteX0" fmla="*/ 57150 w 57150"/>
            <a:gd name="connsiteY0" fmla="*/ 2382 h 2382"/>
            <a:gd name="connsiteX1" fmla="*/ 0 w 57150"/>
            <a:gd name="connsiteY1" fmla="*/ 0 h 2382"/>
          </a:gdLst>
          <a:ahLst/>
          <a:cxnLst>
            <a:cxn ang="0">
              <a:pos x="connsiteX0" y="connsiteY0"/>
            </a:cxn>
            <a:cxn ang="0">
              <a:pos x="connsiteX1" y="connsiteY1"/>
            </a:cxn>
          </a:cxnLst>
          <a:rect l="l" t="t" r="r" b="b"/>
          <a:pathLst>
            <a:path w="57150" h="2382">
              <a:moveTo>
                <a:pt x="57150" y="2382"/>
              </a:moveTo>
              <a:lnTo>
                <a:pt x="0" y="0"/>
              </a:lnTo>
            </a:path>
          </a:pathLst>
        </a:custGeom>
        <a:noFill xmlns:a="http://schemas.openxmlformats.org/drawingml/2006/main"/>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0.50754</cdr:x>
      <cdr:y>0.75763</cdr:y>
    </cdr:from>
    <cdr:to>
      <cdr:x>0.52272</cdr:x>
      <cdr:y>0.77396</cdr:y>
    </cdr:to>
    <cdr:sp macro="" textlink="">
      <cdr:nvSpPr>
        <cdr:cNvPr id="45" name="Freeform: Shape 44">
          <a:extLst xmlns:a="http://schemas.openxmlformats.org/drawingml/2006/main">
            <a:ext uri="{FF2B5EF4-FFF2-40B4-BE49-F238E27FC236}">
              <a16:creationId xmlns:a16="http://schemas.microsoft.com/office/drawing/2014/main" id="{30D90EE4-23AD-4F46-B9A6-3051AC6EE3BB}"/>
            </a:ext>
          </a:extLst>
        </cdr:cNvPr>
        <cdr:cNvSpPr/>
      </cdr:nvSpPr>
      <cdr:spPr>
        <a:xfrm xmlns:a="http://schemas.openxmlformats.org/drawingml/2006/main" rot="19833479">
          <a:off x="2513835" y="2120503"/>
          <a:ext cx="75216" cy="45719"/>
        </a:xfrm>
        <a:custGeom xmlns:a="http://schemas.openxmlformats.org/drawingml/2006/main">
          <a:avLst/>
          <a:gdLst>
            <a:gd name="connsiteX0" fmla="*/ 57150 w 57150"/>
            <a:gd name="connsiteY0" fmla="*/ 2382 h 2382"/>
            <a:gd name="connsiteX1" fmla="*/ 0 w 57150"/>
            <a:gd name="connsiteY1" fmla="*/ 0 h 2382"/>
          </a:gdLst>
          <a:ahLst/>
          <a:cxnLst>
            <a:cxn ang="0">
              <a:pos x="connsiteX0" y="connsiteY0"/>
            </a:cxn>
            <a:cxn ang="0">
              <a:pos x="connsiteX1" y="connsiteY1"/>
            </a:cxn>
          </a:cxnLst>
          <a:rect l="l" t="t" r="r" b="b"/>
          <a:pathLst>
            <a:path w="57150" h="2382">
              <a:moveTo>
                <a:pt x="57150" y="2382"/>
              </a:moveTo>
              <a:lnTo>
                <a:pt x="0" y="0"/>
              </a:lnTo>
            </a:path>
          </a:pathLst>
        </a:custGeom>
        <a:noFill xmlns:a="http://schemas.openxmlformats.org/drawingml/2006/main"/>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0.15758</cdr:x>
      <cdr:y>0.82715</cdr:y>
    </cdr:from>
    <cdr:to>
      <cdr:x>0.16191</cdr:x>
      <cdr:y>0.84802</cdr:y>
    </cdr:to>
    <cdr:sp macro="" textlink="">
      <cdr:nvSpPr>
        <cdr:cNvPr id="50" name="Freeform: Shape 49">
          <a:extLst xmlns:a="http://schemas.openxmlformats.org/drawingml/2006/main">
            <a:ext uri="{FF2B5EF4-FFF2-40B4-BE49-F238E27FC236}">
              <a16:creationId xmlns:a16="http://schemas.microsoft.com/office/drawing/2014/main" id="{5195FACC-1223-4478-BBAA-8C7FA2ED14F5}"/>
            </a:ext>
          </a:extLst>
        </cdr:cNvPr>
        <cdr:cNvSpPr/>
      </cdr:nvSpPr>
      <cdr:spPr>
        <a:xfrm xmlns:a="http://schemas.openxmlformats.org/drawingml/2006/main" rot="17295810">
          <a:off x="762000" y="2333570"/>
          <a:ext cx="58396" cy="21439"/>
        </a:xfrm>
        <a:custGeom xmlns:a="http://schemas.openxmlformats.org/drawingml/2006/main">
          <a:avLst/>
          <a:gdLst>
            <a:gd name="connsiteX0" fmla="*/ 0 w 54769"/>
            <a:gd name="connsiteY0" fmla="*/ 21431 h 21431"/>
            <a:gd name="connsiteX1" fmla="*/ 54769 w 54769"/>
            <a:gd name="connsiteY1" fmla="*/ 0 h 21431"/>
          </a:gdLst>
          <a:ahLst/>
          <a:cxnLst>
            <a:cxn ang="0">
              <a:pos x="connsiteX0" y="connsiteY0"/>
            </a:cxn>
            <a:cxn ang="0">
              <a:pos x="connsiteX1" y="connsiteY1"/>
            </a:cxn>
          </a:cxnLst>
          <a:rect l="l" t="t" r="r" b="b"/>
          <a:pathLst>
            <a:path w="54769" h="21431">
              <a:moveTo>
                <a:pt x="0" y="21431"/>
              </a:moveTo>
              <a:lnTo>
                <a:pt x="54769" y="0"/>
              </a:lnTo>
            </a:path>
          </a:pathLst>
        </a:custGeom>
        <a:noFill xmlns:a="http://schemas.openxmlformats.org/drawingml/2006/main"/>
        <a:ln xmlns:a="http://schemas.openxmlformats.org/drawingml/2006/main" w="6350">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0.12705</cdr:x>
      <cdr:y>0.77099</cdr:y>
    </cdr:from>
    <cdr:to>
      <cdr:x>0.13525</cdr:x>
      <cdr:y>0.78545</cdr:y>
    </cdr:to>
    <cdr:sp macro="" textlink="">
      <cdr:nvSpPr>
        <cdr:cNvPr id="52" name="Freeform: Shape 51">
          <a:extLst xmlns:a="http://schemas.openxmlformats.org/drawingml/2006/main">
            <a:ext uri="{FF2B5EF4-FFF2-40B4-BE49-F238E27FC236}">
              <a16:creationId xmlns:a16="http://schemas.microsoft.com/office/drawing/2014/main" id="{97DAEECA-35A9-4EB8-B5F6-0EFD0E8FCACE}"/>
            </a:ext>
          </a:extLst>
        </cdr:cNvPr>
        <cdr:cNvSpPr/>
      </cdr:nvSpPr>
      <cdr:spPr>
        <a:xfrm xmlns:a="http://schemas.openxmlformats.org/drawingml/2006/main">
          <a:off x="590550" y="2157887"/>
          <a:ext cx="38100" cy="40481"/>
        </a:xfrm>
        <a:custGeom xmlns:a="http://schemas.openxmlformats.org/drawingml/2006/main">
          <a:avLst/>
          <a:gdLst>
            <a:gd name="connsiteX0" fmla="*/ 0 w 38100"/>
            <a:gd name="connsiteY0" fmla="*/ 0 h 40481"/>
            <a:gd name="connsiteX1" fmla="*/ 38100 w 38100"/>
            <a:gd name="connsiteY1" fmla="*/ 40481 h 40481"/>
          </a:gdLst>
          <a:ahLst/>
          <a:cxnLst>
            <a:cxn ang="0">
              <a:pos x="connsiteX0" y="connsiteY0"/>
            </a:cxn>
            <a:cxn ang="0">
              <a:pos x="connsiteX1" y="connsiteY1"/>
            </a:cxn>
          </a:cxnLst>
          <a:rect l="l" t="t" r="r" b="b"/>
          <a:pathLst>
            <a:path w="38100" h="40481">
              <a:moveTo>
                <a:pt x="0" y="0"/>
              </a:moveTo>
              <a:lnTo>
                <a:pt x="38100" y="40481"/>
              </a:lnTo>
            </a:path>
          </a:pathLst>
        </a:custGeom>
        <a:noFill xmlns:a="http://schemas.openxmlformats.org/drawingml/2006/main"/>
        <a:ln xmlns:a="http://schemas.openxmlformats.org/drawingml/2006/main" w="6350">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0.40449</cdr:x>
      <cdr:y>0.65793</cdr:y>
    </cdr:from>
    <cdr:to>
      <cdr:x>0.40962</cdr:x>
      <cdr:y>0.73847</cdr:y>
    </cdr:to>
    <cdr:sp macro="" textlink="">
      <cdr:nvSpPr>
        <cdr:cNvPr id="2" name="Freeform: Shape 1">
          <a:extLst xmlns:a="http://schemas.openxmlformats.org/drawingml/2006/main">
            <a:ext uri="{FF2B5EF4-FFF2-40B4-BE49-F238E27FC236}">
              <a16:creationId xmlns:a16="http://schemas.microsoft.com/office/drawing/2014/main" id="{0629390C-0402-4836-9433-63B83BC5CFC1}"/>
            </a:ext>
          </a:extLst>
        </cdr:cNvPr>
        <cdr:cNvSpPr/>
      </cdr:nvSpPr>
      <cdr:spPr>
        <a:xfrm xmlns:a="http://schemas.openxmlformats.org/drawingml/2006/main">
          <a:off x="2003425" y="1841445"/>
          <a:ext cx="25400" cy="225425"/>
        </a:xfrm>
        <a:custGeom xmlns:a="http://schemas.openxmlformats.org/drawingml/2006/main">
          <a:avLst/>
          <a:gdLst>
            <a:gd name="connsiteX0" fmla="*/ 25400 w 25400"/>
            <a:gd name="connsiteY0" fmla="*/ 0 h 225425"/>
            <a:gd name="connsiteX1" fmla="*/ 0 w 25400"/>
            <a:gd name="connsiteY1" fmla="*/ 225425 h 225425"/>
          </a:gdLst>
          <a:ahLst/>
          <a:cxnLst>
            <a:cxn ang="0">
              <a:pos x="connsiteX0" y="connsiteY0"/>
            </a:cxn>
            <a:cxn ang="0">
              <a:pos x="connsiteX1" y="connsiteY1"/>
            </a:cxn>
          </a:cxnLst>
          <a:rect l="l" t="t" r="r" b="b"/>
          <a:pathLst>
            <a:path w="25400" h="225425">
              <a:moveTo>
                <a:pt x="25400" y="0"/>
              </a:moveTo>
              <a:lnTo>
                <a:pt x="0" y="225425"/>
              </a:lnTo>
            </a:path>
          </a:pathLst>
        </a:custGeom>
        <a:noFill xmlns:a="http://schemas.openxmlformats.org/drawingml/2006/main"/>
        <a:ln xmlns:a="http://schemas.openxmlformats.org/drawingml/2006/main" w="6350">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0.41859</cdr:x>
      <cdr:y>0.68288</cdr:y>
    </cdr:from>
    <cdr:to>
      <cdr:x>0.43269</cdr:x>
      <cdr:y>0.74074</cdr:y>
    </cdr:to>
    <cdr:sp macro="" textlink="">
      <cdr:nvSpPr>
        <cdr:cNvPr id="4" name="Freeform: Shape 3">
          <a:extLst xmlns:a="http://schemas.openxmlformats.org/drawingml/2006/main">
            <a:ext uri="{FF2B5EF4-FFF2-40B4-BE49-F238E27FC236}">
              <a16:creationId xmlns:a16="http://schemas.microsoft.com/office/drawing/2014/main" id="{B58D00C8-0AD5-4175-ADFF-BD995A6FCB62}"/>
            </a:ext>
          </a:extLst>
        </cdr:cNvPr>
        <cdr:cNvSpPr/>
      </cdr:nvSpPr>
      <cdr:spPr>
        <a:xfrm xmlns:a="http://schemas.openxmlformats.org/drawingml/2006/main">
          <a:off x="2073275" y="1911295"/>
          <a:ext cx="69850" cy="161925"/>
        </a:xfrm>
        <a:custGeom xmlns:a="http://schemas.openxmlformats.org/drawingml/2006/main">
          <a:avLst/>
          <a:gdLst>
            <a:gd name="connsiteX0" fmla="*/ 69850 w 69850"/>
            <a:gd name="connsiteY0" fmla="*/ 0 h 161925"/>
            <a:gd name="connsiteX1" fmla="*/ 0 w 69850"/>
            <a:gd name="connsiteY1" fmla="*/ 161925 h 161925"/>
          </a:gdLst>
          <a:ahLst/>
          <a:cxnLst>
            <a:cxn ang="0">
              <a:pos x="connsiteX0" y="connsiteY0"/>
            </a:cxn>
            <a:cxn ang="0">
              <a:pos x="connsiteX1" y="connsiteY1"/>
            </a:cxn>
          </a:cxnLst>
          <a:rect l="l" t="t" r="r" b="b"/>
          <a:pathLst>
            <a:path w="69850" h="161925">
              <a:moveTo>
                <a:pt x="69850" y="0"/>
              </a:moveTo>
              <a:lnTo>
                <a:pt x="0" y="161925"/>
              </a:lnTo>
            </a:path>
          </a:pathLst>
        </a:custGeom>
        <a:noFill xmlns:a="http://schemas.openxmlformats.org/drawingml/2006/main"/>
        <a:ln xmlns:a="http://schemas.openxmlformats.org/drawingml/2006/main" w="6350">
          <a:solidFill>
            <a:srgbClr val="EFEFE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0.43462</cdr:x>
      <cdr:y>0.71124</cdr:y>
    </cdr:from>
    <cdr:to>
      <cdr:x>0.44936</cdr:x>
      <cdr:y>0.74074</cdr:y>
    </cdr:to>
    <cdr:sp macro="" textlink="">
      <cdr:nvSpPr>
        <cdr:cNvPr id="5" name="Freeform: Shape 4">
          <a:extLst xmlns:a="http://schemas.openxmlformats.org/drawingml/2006/main">
            <a:ext uri="{FF2B5EF4-FFF2-40B4-BE49-F238E27FC236}">
              <a16:creationId xmlns:a16="http://schemas.microsoft.com/office/drawing/2014/main" id="{CA57F5E1-2FD6-493C-BBBB-CAA5E6C26F6C}"/>
            </a:ext>
          </a:extLst>
        </cdr:cNvPr>
        <cdr:cNvSpPr/>
      </cdr:nvSpPr>
      <cdr:spPr>
        <a:xfrm xmlns:a="http://schemas.openxmlformats.org/drawingml/2006/main">
          <a:off x="2152650" y="1990670"/>
          <a:ext cx="73025" cy="82550"/>
        </a:xfrm>
        <a:custGeom xmlns:a="http://schemas.openxmlformats.org/drawingml/2006/main">
          <a:avLst/>
          <a:gdLst>
            <a:gd name="connsiteX0" fmla="*/ 73025 w 73025"/>
            <a:gd name="connsiteY0" fmla="*/ 0 h 82550"/>
            <a:gd name="connsiteX1" fmla="*/ 0 w 73025"/>
            <a:gd name="connsiteY1" fmla="*/ 82550 h 82550"/>
          </a:gdLst>
          <a:ahLst/>
          <a:cxnLst>
            <a:cxn ang="0">
              <a:pos x="connsiteX0" y="connsiteY0"/>
            </a:cxn>
            <a:cxn ang="0">
              <a:pos x="connsiteX1" y="connsiteY1"/>
            </a:cxn>
          </a:cxnLst>
          <a:rect l="l" t="t" r="r" b="b"/>
          <a:pathLst>
            <a:path w="73025" h="82550">
              <a:moveTo>
                <a:pt x="73025" y="0"/>
              </a:moveTo>
              <a:lnTo>
                <a:pt x="0" y="82550"/>
              </a:lnTo>
            </a:path>
          </a:pathLst>
        </a:custGeom>
        <a:noFill xmlns:a="http://schemas.openxmlformats.org/drawingml/2006/main"/>
        <a:ln xmlns:a="http://schemas.openxmlformats.org/drawingml/2006/main" w="6350">
          <a:solidFill>
            <a:srgbClr val="EFEFE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0.11795</cdr:x>
      <cdr:y>0.80426</cdr:y>
    </cdr:from>
    <cdr:to>
      <cdr:x>0.14103</cdr:x>
      <cdr:y>0.8088</cdr:y>
    </cdr:to>
    <cdr:sp macro="" textlink="">
      <cdr:nvSpPr>
        <cdr:cNvPr id="7" name="Freeform: Shape 6">
          <a:extLst xmlns:a="http://schemas.openxmlformats.org/drawingml/2006/main">
            <a:ext uri="{FF2B5EF4-FFF2-40B4-BE49-F238E27FC236}">
              <a16:creationId xmlns:a16="http://schemas.microsoft.com/office/drawing/2014/main" id="{E3AFE3A1-F770-45A9-9423-5CD8AA8562BC}"/>
            </a:ext>
          </a:extLst>
        </cdr:cNvPr>
        <cdr:cNvSpPr/>
      </cdr:nvSpPr>
      <cdr:spPr>
        <a:xfrm xmlns:a="http://schemas.openxmlformats.org/drawingml/2006/main">
          <a:off x="584200" y="2251020"/>
          <a:ext cx="114300" cy="12700"/>
        </a:xfrm>
        <a:custGeom xmlns:a="http://schemas.openxmlformats.org/drawingml/2006/main">
          <a:avLst/>
          <a:gdLst>
            <a:gd name="connsiteX0" fmla="*/ 0 w 114300"/>
            <a:gd name="connsiteY0" fmla="*/ 12700 h 12700"/>
            <a:gd name="connsiteX1" fmla="*/ 114300 w 114300"/>
            <a:gd name="connsiteY1" fmla="*/ 0 h 12700"/>
          </a:gdLst>
          <a:ahLst/>
          <a:cxnLst>
            <a:cxn ang="0">
              <a:pos x="connsiteX0" y="connsiteY0"/>
            </a:cxn>
            <a:cxn ang="0">
              <a:pos x="connsiteX1" y="connsiteY1"/>
            </a:cxn>
          </a:cxnLst>
          <a:rect l="l" t="t" r="r" b="b"/>
          <a:pathLst>
            <a:path w="114300" h="12700">
              <a:moveTo>
                <a:pt x="0" y="12700"/>
              </a:moveTo>
              <a:lnTo>
                <a:pt x="114300" y="0"/>
              </a:lnTo>
            </a:path>
          </a:pathLst>
        </a:custGeom>
        <a:noFill xmlns:a="http://schemas.openxmlformats.org/drawingml/2006/main"/>
        <a:ln xmlns:a="http://schemas.openxmlformats.org/drawingml/2006/main" w="6350">
          <a:solidFill>
            <a:srgbClr val="EFEFE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0.25897</cdr:x>
      <cdr:y>0.7396</cdr:y>
    </cdr:from>
    <cdr:to>
      <cdr:x>0.28654</cdr:x>
      <cdr:y>0.75889</cdr:y>
    </cdr:to>
    <cdr:sp macro="" textlink="">
      <cdr:nvSpPr>
        <cdr:cNvPr id="8" name="Freeform: Shape 7">
          <a:extLst xmlns:a="http://schemas.openxmlformats.org/drawingml/2006/main">
            <a:ext uri="{FF2B5EF4-FFF2-40B4-BE49-F238E27FC236}">
              <a16:creationId xmlns:a16="http://schemas.microsoft.com/office/drawing/2014/main" id="{BB9D1267-5A44-44AC-8EE5-5D8FF163650A}"/>
            </a:ext>
          </a:extLst>
        </cdr:cNvPr>
        <cdr:cNvSpPr/>
      </cdr:nvSpPr>
      <cdr:spPr>
        <a:xfrm xmlns:a="http://schemas.openxmlformats.org/drawingml/2006/main">
          <a:off x="1282700" y="2070045"/>
          <a:ext cx="136525" cy="53975"/>
        </a:xfrm>
        <a:custGeom xmlns:a="http://schemas.openxmlformats.org/drawingml/2006/main">
          <a:avLst/>
          <a:gdLst>
            <a:gd name="connsiteX0" fmla="*/ 0 w 136525"/>
            <a:gd name="connsiteY0" fmla="*/ 0 h 53975"/>
            <a:gd name="connsiteX1" fmla="*/ 136525 w 136525"/>
            <a:gd name="connsiteY1" fmla="*/ 53975 h 53975"/>
          </a:gdLst>
          <a:ahLst/>
          <a:cxnLst>
            <a:cxn ang="0">
              <a:pos x="connsiteX0" y="connsiteY0"/>
            </a:cxn>
            <a:cxn ang="0">
              <a:pos x="connsiteX1" y="connsiteY1"/>
            </a:cxn>
          </a:cxnLst>
          <a:rect l="l" t="t" r="r" b="b"/>
          <a:pathLst>
            <a:path w="136525" h="53975">
              <a:moveTo>
                <a:pt x="0" y="0"/>
              </a:moveTo>
              <a:lnTo>
                <a:pt x="136525" y="53975"/>
              </a:lnTo>
            </a:path>
          </a:pathLst>
        </a:custGeom>
        <a:noFill xmlns:a="http://schemas.openxmlformats.org/drawingml/2006/main"/>
        <a:ln xmlns:a="http://schemas.openxmlformats.org/drawingml/2006/main" w="6350">
          <a:solidFill>
            <a:srgbClr val="EFEFE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0.46154</cdr:x>
      <cdr:y>0.6704</cdr:y>
    </cdr:from>
    <cdr:to>
      <cdr:x>0.52308</cdr:x>
      <cdr:y>0.75208</cdr:y>
    </cdr:to>
    <cdr:sp macro="" textlink="">
      <cdr:nvSpPr>
        <cdr:cNvPr id="22" name="Freeform: Shape 21">
          <a:extLst xmlns:a="http://schemas.openxmlformats.org/drawingml/2006/main">
            <a:ext uri="{FF2B5EF4-FFF2-40B4-BE49-F238E27FC236}">
              <a16:creationId xmlns:a16="http://schemas.microsoft.com/office/drawing/2014/main" id="{40C68D9C-20C5-42EA-8125-93F36C677D23}"/>
            </a:ext>
          </a:extLst>
        </cdr:cNvPr>
        <cdr:cNvSpPr/>
      </cdr:nvSpPr>
      <cdr:spPr>
        <a:xfrm xmlns:a="http://schemas.openxmlformats.org/drawingml/2006/main">
          <a:off x="2286000" y="1876371"/>
          <a:ext cx="304799" cy="228599"/>
        </a:xfrm>
        <a:custGeom xmlns:a="http://schemas.openxmlformats.org/drawingml/2006/main">
          <a:avLst/>
          <a:gdLst>
            <a:gd name="connsiteX0" fmla="*/ 69850 w 69850"/>
            <a:gd name="connsiteY0" fmla="*/ 0 h 161925"/>
            <a:gd name="connsiteX1" fmla="*/ 0 w 69850"/>
            <a:gd name="connsiteY1" fmla="*/ 161925 h 161925"/>
          </a:gdLst>
          <a:ahLst/>
          <a:cxnLst>
            <a:cxn ang="0">
              <a:pos x="connsiteX0" y="connsiteY0"/>
            </a:cxn>
            <a:cxn ang="0">
              <a:pos x="connsiteX1" y="connsiteY1"/>
            </a:cxn>
          </a:cxnLst>
          <a:rect l="l" t="t" r="r" b="b"/>
          <a:pathLst>
            <a:path w="69850" h="161925">
              <a:moveTo>
                <a:pt x="69850" y="0"/>
              </a:moveTo>
              <a:lnTo>
                <a:pt x="0" y="161925"/>
              </a:lnTo>
            </a:path>
          </a:pathLst>
        </a:custGeom>
        <a:noFill xmlns:a="http://schemas.openxmlformats.org/drawingml/2006/main"/>
        <a:ln xmlns:a="http://schemas.openxmlformats.org/drawingml/2006/main" w="6350">
          <a:solidFill>
            <a:srgbClr val="EFEFE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0.49295</cdr:x>
      <cdr:y>0.79972</cdr:y>
    </cdr:from>
    <cdr:to>
      <cdr:x>0.50833</cdr:x>
      <cdr:y>0.81447</cdr:y>
    </cdr:to>
    <cdr:sp macro="" textlink="">
      <cdr:nvSpPr>
        <cdr:cNvPr id="9" name="Freeform: Shape 8">
          <a:extLst xmlns:a="http://schemas.openxmlformats.org/drawingml/2006/main">
            <a:ext uri="{FF2B5EF4-FFF2-40B4-BE49-F238E27FC236}">
              <a16:creationId xmlns:a16="http://schemas.microsoft.com/office/drawing/2014/main" id="{436B9C8A-1BAD-4EC7-AB0C-44070C7B9F79}"/>
            </a:ext>
          </a:extLst>
        </cdr:cNvPr>
        <cdr:cNvSpPr/>
      </cdr:nvSpPr>
      <cdr:spPr>
        <a:xfrm xmlns:a="http://schemas.openxmlformats.org/drawingml/2006/main">
          <a:off x="2441575" y="2238320"/>
          <a:ext cx="76200" cy="41275"/>
        </a:xfrm>
        <a:custGeom xmlns:a="http://schemas.openxmlformats.org/drawingml/2006/main">
          <a:avLst/>
          <a:gdLst>
            <a:gd name="connsiteX0" fmla="*/ 76200 w 76200"/>
            <a:gd name="connsiteY0" fmla="*/ 41275 h 41275"/>
            <a:gd name="connsiteX1" fmla="*/ 0 w 76200"/>
            <a:gd name="connsiteY1" fmla="*/ 0 h 41275"/>
          </a:gdLst>
          <a:ahLst/>
          <a:cxnLst>
            <a:cxn ang="0">
              <a:pos x="connsiteX0" y="connsiteY0"/>
            </a:cxn>
            <a:cxn ang="0">
              <a:pos x="connsiteX1" y="connsiteY1"/>
            </a:cxn>
          </a:cxnLst>
          <a:rect l="l" t="t" r="r" b="b"/>
          <a:pathLst>
            <a:path w="76200" h="41275">
              <a:moveTo>
                <a:pt x="76200" y="41275"/>
              </a:moveTo>
              <a:lnTo>
                <a:pt x="0" y="0"/>
              </a:lnTo>
            </a:path>
          </a:pathLst>
        </a:custGeom>
        <a:noFill xmlns:a="http://schemas.openxmlformats.org/drawingml/2006/main"/>
        <a:ln xmlns:a="http://schemas.openxmlformats.org/drawingml/2006/main" w="6350">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058" cy="469583"/>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sz="quarter" idx="1"/>
          </p:nvPr>
        </p:nvSpPr>
        <p:spPr>
          <a:xfrm>
            <a:off x="4022824" y="1"/>
            <a:ext cx="3078058" cy="469583"/>
          </a:xfrm>
          <a:prstGeom prst="rect">
            <a:avLst/>
          </a:prstGeom>
        </p:spPr>
        <p:txBody>
          <a:bodyPr vert="horz" lIns="91714" tIns="45857" rIns="91714" bIns="45857" rtlCol="0"/>
          <a:lstStyle>
            <a:lvl1pPr algn="r">
              <a:defRPr sz="1200"/>
            </a:lvl1pPr>
          </a:lstStyle>
          <a:p>
            <a:fld id="{F419A52F-1D97-423E-80F4-7D80AC171AEF}" type="datetimeFigureOut">
              <a:rPr lang="en-US" smtClean="0"/>
              <a:t>7/21/2021</a:t>
            </a:fld>
            <a:endParaRPr lang="en-US"/>
          </a:p>
        </p:txBody>
      </p:sp>
      <p:sp>
        <p:nvSpPr>
          <p:cNvPr id="4" name="Footer Placeholder 3"/>
          <p:cNvSpPr>
            <a:spLocks noGrp="1"/>
          </p:cNvSpPr>
          <p:nvPr>
            <p:ph type="ftr" sz="quarter" idx="2"/>
          </p:nvPr>
        </p:nvSpPr>
        <p:spPr>
          <a:xfrm>
            <a:off x="0" y="8917301"/>
            <a:ext cx="3078058" cy="469583"/>
          </a:xfrm>
          <a:prstGeom prst="rect">
            <a:avLst/>
          </a:prstGeom>
        </p:spPr>
        <p:txBody>
          <a:bodyPr vert="horz" lIns="91714" tIns="45857" rIns="91714" bIns="45857"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301"/>
            <a:ext cx="3078058" cy="469583"/>
          </a:xfrm>
          <a:prstGeom prst="rect">
            <a:avLst/>
          </a:prstGeom>
        </p:spPr>
        <p:txBody>
          <a:bodyPr vert="horz" lIns="91714" tIns="45857" rIns="91714" bIns="45857" rtlCol="0" anchor="b"/>
          <a:lstStyle>
            <a:lvl1pPr algn="r">
              <a:defRPr sz="1200"/>
            </a:lvl1pPr>
          </a:lstStyle>
          <a:p>
            <a:fld id="{D43988FF-112B-42AC-91B0-15147A67C55A}" type="slidenum">
              <a:rPr lang="en-US" smtClean="0"/>
              <a:t>‹#›</a:t>
            </a:fld>
            <a:endParaRPr lang="en-US"/>
          </a:p>
        </p:txBody>
      </p:sp>
    </p:spTree>
    <p:extLst>
      <p:ext uri="{BB962C8B-B14F-4D97-AF65-F5344CB8AC3E}">
        <p14:creationId xmlns:p14="http://schemas.microsoft.com/office/powerpoint/2010/main" val="269461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08A57C49-617D-49F4-955F-2B724E65FA10}" type="datetimeFigureOut">
              <a:rPr lang="en-US" smtClean="0"/>
              <a:t>7/21/2021</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3C5ECBB9-E94C-407A-BCD5-4517B98967CF}" type="slidenum">
              <a:rPr lang="en-US" smtClean="0"/>
              <a:t>‹#›</a:t>
            </a:fld>
            <a:endParaRPr lang="en-US"/>
          </a:p>
        </p:txBody>
      </p:sp>
    </p:spTree>
    <p:extLst>
      <p:ext uri="{BB962C8B-B14F-4D97-AF65-F5344CB8AC3E}">
        <p14:creationId xmlns:p14="http://schemas.microsoft.com/office/powerpoint/2010/main" val="288857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hbr.org/2019/11/is-china-actually-stealing-american-jobs-and-wealth"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hbr.org/2019/11/is-china-actually-stealing-american-jobs-and-wealth"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a:t>
            </a:fld>
            <a:endParaRPr lang="en-US"/>
          </a:p>
        </p:txBody>
      </p:sp>
    </p:spTree>
    <p:extLst>
      <p:ext uri="{BB962C8B-B14F-4D97-AF65-F5344CB8AC3E}">
        <p14:creationId xmlns:p14="http://schemas.microsoft.com/office/powerpoint/2010/main" val="316242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case-fatality ratio, or the proportion of deaths from infection among individuals diagnosed as infected on a given day, is a common measure for the severity of pandemics. The first five months of 2020 saw the highest case-fatality ratio for both countries, which was considerably higher for China than the U.S. However, the actual number of both cases and deaths were significantly higher in the U.S. than in China, providing important context when interpreting this graph. For instance, on the day of China’s highest case-fatality ratio (361), April 17, 2020, there were 357 cases and 1,290 deaths. That same day in the U.S., there were 33,022 cases and 2,091 deaths. </a:t>
            </a:r>
          </a:p>
        </p:txBody>
      </p:sp>
      <p:sp>
        <p:nvSpPr>
          <p:cNvPr id="4" name="Slide Number Placeholder 3"/>
          <p:cNvSpPr>
            <a:spLocks noGrp="1"/>
          </p:cNvSpPr>
          <p:nvPr>
            <p:ph type="sldNum" sz="quarter" idx="5"/>
          </p:nvPr>
        </p:nvSpPr>
        <p:spPr/>
        <p:txBody>
          <a:bodyPr/>
          <a:lstStyle/>
          <a:p>
            <a:fld id="{3C5ECBB9-E94C-407A-BCD5-4517B98967CF}" type="slidenum">
              <a:rPr lang="en-US" smtClean="0"/>
              <a:t>11</a:t>
            </a:fld>
            <a:endParaRPr lang="en-US"/>
          </a:p>
        </p:txBody>
      </p:sp>
    </p:spTree>
    <p:extLst>
      <p:ext uri="{BB962C8B-B14F-4D97-AF65-F5344CB8AC3E}">
        <p14:creationId xmlns:p14="http://schemas.microsoft.com/office/powerpoint/2010/main" val="352164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Rises and falls in the number of deaths (blue) appear, unsurprisingly, to influence policy response (black) more immediately than cases or number of recoveries for the observed time period in the U.S. The two largest spikes in deaths, occurring in March and December, were both met with the most stringent policy responses, while the easing of restrictions fallowed the May/June fall in deaths from the initial spike.</a:t>
            </a:r>
          </a:p>
        </p:txBody>
      </p:sp>
      <p:sp>
        <p:nvSpPr>
          <p:cNvPr id="4" name="Slide Number Placeholder 3"/>
          <p:cNvSpPr>
            <a:spLocks noGrp="1"/>
          </p:cNvSpPr>
          <p:nvPr>
            <p:ph type="sldNum" sz="quarter" idx="5"/>
          </p:nvPr>
        </p:nvSpPr>
        <p:spPr/>
        <p:txBody>
          <a:bodyPr/>
          <a:lstStyle/>
          <a:p>
            <a:fld id="{3C5ECBB9-E94C-407A-BCD5-4517B98967CF}" type="slidenum">
              <a:rPr lang="en-US" smtClean="0"/>
              <a:t>12</a:t>
            </a:fld>
            <a:endParaRPr lang="en-US"/>
          </a:p>
        </p:txBody>
      </p:sp>
    </p:spTree>
    <p:extLst>
      <p:ext uri="{BB962C8B-B14F-4D97-AF65-F5344CB8AC3E}">
        <p14:creationId xmlns:p14="http://schemas.microsoft.com/office/powerpoint/2010/main" val="43473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China’s pandemic policy response varied most immediately by spikes and falls in deaths, as was the case for the U.S. The January-March spikes in deaths were met with a strong policy response, the early April fall in deaths saw an easing of restrictions, and the mid-April record spike in deaths saw a </a:t>
            </a:r>
            <a:r>
              <a:rPr lang="en-US"/>
              <a:t>strong return to lockdowns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60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scale of total U.S. COVID-19 deaths compared to that of China (for Jan 2020 – Jan 2021) is shown in this slide, with other nations for comparison.</a:t>
            </a:r>
          </a:p>
        </p:txBody>
      </p:sp>
      <p:sp>
        <p:nvSpPr>
          <p:cNvPr id="4" name="Slide Number Placeholder 3"/>
          <p:cNvSpPr>
            <a:spLocks noGrp="1"/>
          </p:cNvSpPr>
          <p:nvPr>
            <p:ph type="sldNum" sz="quarter" idx="10"/>
          </p:nvPr>
        </p:nvSpPr>
        <p:spPr/>
        <p:txBody>
          <a:bodyPr/>
          <a:lstStyle/>
          <a:p>
            <a:fld id="{3C5ECBB9-E94C-407A-BCD5-4517B98967CF}" type="slidenum">
              <a:rPr lang="en-US" smtClean="0"/>
              <a:t>14</a:t>
            </a:fld>
            <a:endParaRPr lang="en-US"/>
          </a:p>
        </p:txBody>
      </p:sp>
    </p:spTree>
    <p:extLst>
      <p:ext uri="{BB962C8B-B14F-4D97-AF65-F5344CB8AC3E}">
        <p14:creationId xmlns:p14="http://schemas.microsoft.com/office/powerpoint/2010/main" val="151932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COVID-19 pandemic, life expectancy dropped nearly two years in the U.S. and nearly one year in China. Life expectancy in Hong Kong slightly increased from 2019, as it was less impacted by the pandemic (denoted by a low case-fatality ratio) than the mainland.</a:t>
            </a:r>
          </a:p>
        </p:txBody>
      </p:sp>
      <p:sp>
        <p:nvSpPr>
          <p:cNvPr id="4" name="Slide Number Placeholder 3"/>
          <p:cNvSpPr>
            <a:spLocks noGrp="1"/>
          </p:cNvSpPr>
          <p:nvPr>
            <p:ph type="sldNum" sz="quarter" idx="10"/>
          </p:nvPr>
        </p:nvSpPr>
        <p:spPr/>
        <p:txBody>
          <a:bodyPr/>
          <a:lstStyle/>
          <a:p>
            <a:fld id="{3C5ECBB9-E94C-407A-BCD5-4517B98967CF}" type="slidenum">
              <a:rPr lang="en-US" smtClean="0"/>
              <a:t>15</a:t>
            </a:fld>
            <a:endParaRPr lang="en-US"/>
          </a:p>
        </p:txBody>
      </p:sp>
    </p:spTree>
    <p:extLst>
      <p:ext uri="{BB962C8B-B14F-4D97-AF65-F5344CB8AC3E}">
        <p14:creationId xmlns:p14="http://schemas.microsoft.com/office/powerpoint/2010/main" val="90697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economic impact of COVID-19 is seen in 2020 with the first decline in U.S. GDP per capita since the 2008 financial crisis, while GDP per capita rose in China. This may signal stronger economic recovery on the part of China, but one should also consider that China experienced pandemic conditions months before most of the world, including the U.S., and thus recovered earlier.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2025 population pyramids predict domestic disruptions far into the current decade for both countries.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76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impact of the COVID-19 pandemic on labor markets is seen in the 2020 unemployment rate spikes in both countries. That unemployment rose significantly higher in the U.S. than China reflects the 2020 drop in U.S. GDP per capita but rise in China.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Using International Energy Agency (IEA) data, we show on the percentage share of fossil fuel versus renewable energy sources used in electricity generation. This shows that both countries are reducing the use of fossil fuels while increasing use of renewable energy in electricity generation. To create the graph, we calculated the fossil fuels metric by combining metrics for electricity production from coal, oil  and natural gas, and we calculated the renewable energy metric by combining metrics for electricity generation from biofuels, waste, nuclear, hydro, geothermal, solar photovoltaic, solar thermal and wind power. We converted to percentages the original IEA data for gigawatt hours of each energy source. </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102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displays the breakdown the individual energy sources for renewable (or low carbon) energy for the U.S. As shown in the source data, which accessible by right clicking the graph and selecting “Edit Data,” we combined the original separate metrics for b</a:t>
            </a:r>
            <a:r>
              <a:rPr lang="en-US" sz="1200" dirty="0">
                <a:solidFill>
                  <a:prstClr val="white"/>
                </a:solidFill>
                <a:latin typeface="Calibri" panose="020F0502020204030204"/>
              </a:rPr>
              <a:t>iofuels, geothermal and waste into one category, and did the same for solar PV and solar thermal (shown as “Solar”), to make the graph more visually comprehensible. While nuclear power followed by hydropower served as the main sources of American low carbon electricity from 1990-2005, wind power emerged after 2005 and solar emerged after 2010 with an expanding share of low carbon electricity generation. Nuclear and hydropower, as well as biofuels, geothermal and waste, have gradually tapered as sources of low carbon electricity generation, particularly following the expanded use of wind and solar power.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B7F43-7622-46FB-B535-1B8B2EF6E5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0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Environmental Performance Index (EPI) provides a standardized national-level score for 180 nations over time reflecting collective performance across a range of indicators including </a:t>
            </a:r>
            <a:r>
              <a:rPr lang="en-US" b="0" i="0" dirty="0">
                <a:solidFill>
                  <a:srgbClr val="575757"/>
                </a:solidFill>
                <a:effectLst/>
                <a:latin typeface="Times New Roman" panose="02020603050405020304" pitchFamily="18" charset="0"/>
              </a:rPr>
              <a:t>air quality, climate change governance, pollution emissions, sanitation, waste management, biodiversity and ecosystem services, for which a higher score indicates superior performance. The U.S. consistently outperforms China during the observed 2006-2020 period, both declining in environmental performance following the 2008 financial crisis and recovering by 2016, and then declining once between 2016 and 2020. The U.S. decline during the latter period is attributed in large part to the weakening of environmental regulations by the Trump administration, and China’s decline in performance during this period is attributed to reliance on coal-powered energy, the COVID-19 pandemic and continued unsustainable fishing practices, among other factors described in the EPI 2020 Report. EPI data are </a:t>
            </a:r>
            <a:r>
              <a:rPr lang="en-US" dirty="0"/>
              <a:t>accessible at https://sedac.ciesin.columbia.edu/data/set/epi-environmental-performance-index-2020. </a:t>
            </a:r>
          </a:p>
        </p:txBody>
      </p:sp>
      <p:sp>
        <p:nvSpPr>
          <p:cNvPr id="4" name="Slide Number Placeholder 3"/>
          <p:cNvSpPr>
            <a:spLocks noGrp="1"/>
          </p:cNvSpPr>
          <p:nvPr>
            <p:ph type="sldNum" sz="quarter" idx="5"/>
          </p:nvPr>
        </p:nvSpPr>
        <p:spPr/>
        <p:txBody>
          <a:bodyPr/>
          <a:lstStyle/>
          <a:p>
            <a:fld id="{3C5ECBB9-E94C-407A-BCD5-4517B98967CF}" type="slidenum">
              <a:rPr lang="en-US" smtClean="0"/>
              <a:t>3</a:t>
            </a:fld>
            <a:endParaRPr lang="en-US"/>
          </a:p>
        </p:txBody>
      </p:sp>
    </p:spTree>
    <p:extLst>
      <p:ext uri="{BB962C8B-B14F-4D97-AF65-F5344CB8AC3E}">
        <p14:creationId xmlns:p14="http://schemas.microsoft.com/office/powerpoint/2010/main" val="3607709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displays the breakdown the individual energy sources for renewable (or low carbon) energy for China. As shown in the source data, accessible by right clicking the graph and selecting “Edit Data,” we combined biofuels and geothermal energy, as well as solar thermal and solar PV, each into one category to make the graph more </a:t>
            </a:r>
            <a:r>
              <a:rPr lang="en-US" sz="1200" dirty="0">
                <a:solidFill>
                  <a:prstClr val="white"/>
                </a:solidFill>
                <a:latin typeface="Calibri" panose="020F0502020204030204"/>
              </a:rPr>
              <a:t>visually comprehensible</a:t>
            </a:r>
            <a:r>
              <a:rPr lang="en-US" dirty="0"/>
              <a:t>. We also exclude tide-based renewable energy, which showed no reported value for 2019. Hydropower was China’s principal source of low carbon electricity generation until 1995, which marked a decade of expanding nuclear energy. Wind power use significantly expanded in 2005 and solar power use expanded in 2010, both continuing growth thereafter while the total share of nuclear and hydro declined. Use of biofuels and geothermal energy as renewable electricity sources gradually increased during this time period. Notable comparisons with the U.S. include that the expanded use of wind (2005) and solar (2010) in China coincided with that of the U.S. , and use of biofuels and geothermal sources show the opposite (increasing) trend in China than in the U.S. (decreasing).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127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when to “per capita adjust” is crucial and provides for a more thorough understanding of the phenomenon of interest. We observe electricity use in each countries in both per capita (top-left) and total use (bottom-right) form. The per capita metric allows for greater comparability of the U.S. and China given the two nations have very different population sizes, and shows that while U.S. still exceeds China, it is declining while China’s per capita use is increasing, suggesting China may soon surpass the U.S. in electricity use (even when controlling for population size). </a:t>
            </a:r>
          </a:p>
          <a:p>
            <a:endParaRPr lang="en-US" dirty="0"/>
          </a:p>
          <a:p>
            <a:r>
              <a:rPr lang="en-US" dirty="0"/>
              <a:t>When measured in total use (bottom-right) we see China’s massive increase in electricity consumption in raw form, having surpassed the U.S. after 2010. </a:t>
            </a:r>
          </a:p>
        </p:txBody>
      </p:sp>
      <p:sp>
        <p:nvSpPr>
          <p:cNvPr id="4" name="Slide Number Placeholder 3"/>
          <p:cNvSpPr>
            <a:spLocks noGrp="1"/>
          </p:cNvSpPr>
          <p:nvPr>
            <p:ph type="sldNum" sz="quarter" idx="10"/>
          </p:nvPr>
        </p:nvSpPr>
        <p:spPr/>
        <p:txBody>
          <a:bodyPr/>
          <a:lstStyle/>
          <a:p>
            <a:fld id="{3C5ECBB9-E94C-407A-BCD5-4517B98967CF}" type="slidenum">
              <a:rPr lang="en-US" smtClean="0"/>
              <a:t>22</a:t>
            </a:fld>
            <a:endParaRPr lang="en-US"/>
          </a:p>
        </p:txBody>
      </p:sp>
    </p:spTree>
    <p:extLst>
      <p:ext uri="{BB962C8B-B14F-4D97-AF65-F5344CB8AC3E}">
        <p14:creationId xmlns:p14="http://schemas.microsoft.com/office/powerpoint/2010/main" val="406700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Directly reflecting the electricity use patterns in both countries are the carbon dioxide (CO2) emissions: The per capita emissions (top-left) in the U.S. are declining though still exceed China, yet China’s increasing emissions appear on track to surpassing the U.S. when controlling for population size. Total CO2 emissions (bottom-right) show that irrespective of population size, China continues to widen the post-2005 gap whereby it surpassed the U.S. in emissions, rapidly increasing while U.S. total emissions slowly decline. </a:t>
            </a:r>
          </a:p>
        </p:txBody>
      </p:sp>
      <p:sp>
        <p:nvSpPr>
          <p:cNvPr id="4" name="Slide Number Placeholder 3"/>
          <p:cNvSpPr>
            <a:spLocks noGrp="1"/>
          </p:cNvSpPr>
          <p:nvPr>
            <p:ph type="sldNum" sz="quarter" idx="10"/>
          </p:nvPr>
        </p:nvSpPr>
        <p:spPr/>
        <p:txBody>
          <a:bodyPr/>
          <a:lstStyle/>
          <a:p>
            <a:fld id="{3C5ECBB9-E94C-407A-BCD5-4517B98967CF}" type="slidenum">
              <a:rPr lang="en-US" smtClean="0"/>
              <a:t>23</a:t>
            </a:fld>
            <a:endParaRPr lang="en-US"/>
          </a:p>
        </p:txBody>
      </p:sp>
    </p:spTree>
    <p:extLst>
      <p:ext uri="{BB962C8B-B14F-4D97-AF65-F5344CB8AC3E}">
        <p14:creationId xmlns:p14="http://schemas.microsoft.com/office/powerpoint/2010/main" val="211928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Urban Environment &amp; Social Inclusion (UESI) Index, by the Data-Driven </a:t>
            </a:r>
            <a:r>
              <a:rPr lang="en-US" dirty="0" err="1"/>
              <a:t>EnviroLab</a:t>
            </a:r>
            <a:r>
              <a:rPr lang="en-US" dirty="0"/>
              <a:t>, provides downloadable data on a range of large global cities and attributes that explain the relationship between the natural environment and economic growth. These include U.S. and Chinese cities, with metrics on air pollution and green space. While more U.S. than Chinese cities and neighborhoods are represented, valid comparisons may still be made. The two scatterplots shown here depict collective city-level (top-left) and corresponding neighborhood-level (bottom-right) data on air pollution and green space, represented by average micrograms per cubic meter of exposure to fine particulate matter (PM 2.5) and tree cover (proportion of the urban area with tree cover canopy to total area). U.S. and Chinese cities are separated into two distinct groupings, showing that large U.S. cities tend to have lower PM 2.5 levels than Chinese cities, and that Chinese cities with less tree cover tend to have substantially higher PM 2.5 levels, a correlation much less prominent in U.S. cities by comparison. The collective city-level metrics shown in the left-side scatterplot are broken down in more granular form in the right-side (neighborhood) plot, and show that the negative relationship between tree cover and PM 2.5 in Chinese cities is more prominent when observed at the neighborhood-level. When interpreting the above plot, it is important to consider that while both green space and air pollution may directly (and indirectly) influence one another, they are also complex phenomena influenced by a range of other urban factors such as income. The next slide provides more granular data to further explore these associations. </a:t>
            </a:r>
          </a:p>
          <a:p>
            <a:r>
              <a:rPr lang="en-US" dirty="0"/>
              <a:t>UESI’s methods can be viewed here: http://datadrivenlab.org/wp-content/uploads/2020/02/UESI-Metadata_2020.pdf. Also, the neighborhood-level data shown here are in their original form, which can be accessed in full by right clicking the chart and selecting “Edit Data.”</a:t>
            </a:r>
          </a:p>
        </p:txBody>
      </p:sp>
      <p:sp>
        <p:nvSpPr>
          <p:cNvPr id="4" name="Slide Number Placeholder 3"/>
          <p:cNvSpPr>
            <a:spLocks noGrp="1"/>
          </p:cNvSpPr>
          <p:nvPr>
            <p:ph type="sldNum" sz="quarter" idx="5"/>
          </p:nvPr>
        </p:nvSpPr>
        <p:spPr/>
        <p:txBody>
          <a:bodyPr/>
          <a:lstStyle/>
          <a:p>
            <a:fld id="{3C5ECBB9-E94C-407A-BCD5-4517B98967CF}" type="slidenum">
              <a:rPr lang="en-US" smtClean="0"/>
              <a:t>24</a:t>
            </a:fld>
            <a:endParaRPr lang="en-US"/>
          </a:p>
        </p:txBody>
      </p:sp>
    </p:spTree>
    <p:extLst>
      <p:ext uri="{BB962C8B-B14F-4D97-AF65-F5344CB8AC3E}">
        <p14:creationId xmlns:p14="http://schemas.microsoft.com/office/powerpoint/2010/main" val="2627835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other factors such as race, income levels can have a significant influence on air pollution (PM 2.5) and green space, which we explore using the UESI’s neighborhood-level data. We show neighborhood-level income (measured in local currency) and its relationship to tree cover (top-right) and PM 2.5 exposure (bottom-left). Higher-income neighborhoods in large Chinese cities tend to have higher PM 2.5 levels (bottom-left) and less green space (top-right), while those in the U.S. show little of either relationship. Of note, these data are logged to reduce skewness, and users are welcome to explore both the logged and original data by right clicking the graphs and selecting “Edit Data”.</a:t>
            </a:r>
          </a:p>
        </p:txBody>
      </p:sp>
      <p:sp>
        <p:nvSpPr>
          <p:cNvPr id="4" name="Slide Number Placeholder 3"/>
          <p:cNvSpPr>
            <a:spLocks noGrp="1"/>
          </p:cNvSpPr>
          <p:nvPr>
            <p:ph type="sldNum" sz="quarter" idx="5"/>
          </p:nvPr>
        </p:nvSpPr>
        <p:spPr/>
        <p:txBody>
          <a:bodyPr/>
          <a:lstStyle/>
          <a:p>
            <a:fld id="{3C5ECBB9-E94C-407A-BCD5-4517B98967CF}" type="slidenum">
              <a:rPr lang="en-US" smtClean="0"/>
              <a:t>25</a:t>
            </a:fld>
            <a:endParaRPr lang="en-US"/>
          </a:p>
        </p:txBody>
      </p:sp>
    </p:spTree>
    <p:extLst>
      <p:ext uri="{BB962C8B-B14F-4D97-AF65-F5344CB8AC3E}">
        <p14:creationId xmlns:p14="http://schemas.microsoft.com/office/powerpoint/2010/main" val="302449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here the facility-level presence of industry representing both those companies engaging in sustainability activities and those belonging to the highest-polluting industry codes in the U.S. The green nodes denote the presence of companies that disclose climate change governance data to the Carbon Disclosure Project (CDP), a global repository for voluntary disclosure of sustainability performance information. CDP data for the year 2016 is used to display both the geographic spread of the U.S. 757 CDP-disclosing firms, and the top ten industries to which these firms belong as shown in the accompanying table. This represents a partial picture of the facility-level of disclosing firms, as not all disclosing companies include facility coordinates.</a:t>
            </a:r>
          </a:p>
          <a:p>
            <a:r>
              <a:rPr lang="en-US" dirty="0"/>
              <a:t>The brown nodes represent the facilities of companies belonging to the world’s highest-polluting industry codes. These industry codes were identified as follows: The 2017 CDP Carbon Majors Database lists </a:t>
            </a:r>
            <a:r>
              <a:rPr lang="en-US" sz="1200" kern="1200" dirty="0">
                <a:solidFill>
                  <a:schemeClr val="tx1"/>
                </a:solidFill>
                <a:effectLst/>
                <a:latin typeface="+mn-lt"/>
                <a:ea typeface="+mn-ea"/>
                <a:cs typeface="+mn-cs"/>
              </a:rPr>
              <a:t>100 companies whose operations and facilities globally are responsible for over 70% of global greenhouse gas emissions. We identify the Standard Industrial Classification (SIC) codes for all firms globally, note their location and map them globally, including in the U.S. and China. </a:t>
            </a:r>
          </a:p>
          <a:p>
            <a:r>
              <a:rPr lang="en-US" sz="1200" kern="1200" dirty="0">
                <a:solidFill>
                  <a:schemeClr val="tx1"/>
                </a:solidFill>
                <a:effectLst/>
                <a:latin typeface="+mn-lt"/>
                <a:ea typeface="+mn-ea"/>
                <a:cs typeface="+mn-cs"/>
              </a:rPr>
              <a:t>We show that U.S. has less CDP-disclosing firms than high-polluting firms, reflective of the broader trend in global corporate sustainability, where the majority of companies do not disclose sustainability performance information. The most common CDP-disclosing industry in the U.S. for observed firms is Technology Hardware &amp; Equipment.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940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show China’s facility-level presence of sustainability-engaged firms and the highest-polluting firms. Green nodes represent CDP-disclosing facilities, again a partial picture given not all such firms disclose coordinates for facilities, and their corresponding industrial composition. Brown nodes represent the same dataset of firms belonging to the highest-polluting industry codes as was included in the previous slide. </a:t>
            </a:r>
            <a:r>
              <a:rPr lang="en-US" sz="1200" kern="1200" dirty="0">
                <a:solidFill>
                  <a:schemeClr val="tx1"/>
                </a:solidFill>
                <a:effectLst/>
                <a:latin typeface="+mn-lt"/>
                <a:ea typeface="+mn-ea"/>
                <a:cs typeface="+mn-cs"/>
              </a:rPr>
              <a:t>Like the U.S., China has less CDP-disclosing firms than high-polluting firms, a key difference being that China houses the bulk of high-polluting firms (360,512), reflective both of the post-1970s global shift of manufacturing capital from western nations into China and China’s down domestic growth in manufacturing industries. The most common CDP-disclosing industry for observed firms in China is Food &amp; Beverage Processing.</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613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According to WGI: “Voice and Accountability reflects perceptions of the extent to which a country's citizens are able to participate in selecting their government, as well as freedom of expression, freedom of association, and a free media.” We see an ongoing divide between the two nations, the U.S. scoring higher than China given the lack of democracy and restriction of free speech expression in the latter. Both countries, however, are slowly declining. </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46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1-8 scoring scale of Freedom House’s Political Rights index places “1” as the highest (most political rights) and “8” as the lowest (least political rights). “Political Rights” are defined as (1) Electoral process—executive elections, legislative elections, and electoral framework; (2) Political pluralism and participation—party systems, political opposition and competition, political choices dominated by powerful groups, and minority voting rights; and (3) Functioning of government—corruption, transparency, and ability of elected officials to govern in practice. The data series begins in 1972, when Chinese politics were entombed in Mao Zedong’s centralized autocratic rule, cult of personality and all. The period of 1977-1987 in China covers Deng Xiaoping’s reform and opening up in China, when slight political pluralization was tolerated in the service of modernizing the Chinese system. However, the pro-democracy protests which swelled in 1988 and peaked with the 1989 Tiananmen Massacre brought China’s political rights score back to 7, where it remains today. The U.S. maintained a high political rights score of 1 since 1972, until the 2016 election of President Donald Trump which was heavily influenced by Russian interference in the American electoral process, at which point the U.S. political rights score dropped for the first time. The duration of the Trump administration further saw no improvement in the score.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832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China’s homicide rate in 2018 rose for the time on record, while it continues to fluctuate in the U.S., albeit on a much larger scale than China.</a:t>
            </a:r>
          </a:p>
        </p:txBody>
      </p:sp>
      <p:sp>
        <p:nvSpPr>
          <p:cNvPr id="4" name="Slide Number Placeholder 3"/>
          <p:cNvSpPr>
            <a:spLocks noGrp="1"/>
          </p:cNvSpPr>
          <p:nvPr>
            <p:ph type="sldNum" sz="quarter" idx="10"/>
          </p:nvPr>
        </p:nvSpPr>
        <p:spPr/>
        <p:txBody>
          <a:bodyPr/>
          <a:lstStyle/>
          <a:p>
            <a:fld id="{3C5ECBB9-E94C-407A-BCD5-4517B98967CF}" type="slidenum">
              <a:rPr lang="en-US" smtClean="0"/>
              <a:t>30</a:t>
            </a:fld>
            <a:endParaRPr lang="en-US"/>
          </a:p>
        </p:txBody>
      </p:sp>
    </p:spTree>
    <p:extLst>
      <p:ext uri="{BB962C8B-B14F-4D97-AF65-F5344CB8AC3E}">
        <p14:creationId xmlns:p14="http://schemas.microsoft.com/office/powerpoint/2010/main" val="273884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Our measure shows a significant decline in China’s fiscal decentralization following Xi Jinping’s 2013 assumption of office as Chinese President, where tax revenue collected shifted toward central government coffers and away from state and local governments, the breakdown of which is discussed in the next slides. Meanwhile, the U.S. shows little change. Fiscal decentralization refers to the extent to which sub-central (state and local) governments collect their own tax revenue, which is important for state/local official’s control of the fiscal capacity used to finance governance activities. We use IMF Government Finance Statistical Yearbooks and estimate fiscal decentralization as the proportion of combined state and local revenue (numerator) and central government tax revenue (denominator), producing a ratio for which a larger value denotes a greater degree of fiscal decentralization, or conditions where central government permits subnational governments to collect their own tax revenue to a greater degree, as opposed to fiscally centralized systems where only the central government collects tax revenue. Our approach is a refinement to </a:t>
            </a:r>
            <a:r>
              <a:rPr lang="en-US" sz="1800" dirty="0" err="1">
                <a:effectLst/>
                <a:latin typeface="Times New Roman" panose="02020603050405020304" pitchFamily="18" charset="0"/>
                <a:ea typeface="Times New Roman" panose="02020603050405020304" pitchFamily="18" charset="0"/>
              </a:rPr>
              <a:t>Dziobek</a:t>
            </a:r>
            <a:r>
              <a:rPr lang="en-US" sz="1800" dirty="0">
                <a:effectLst/>
                <a:latin typeface="Times New Roman" panose="02020603050405020304" pitchFamily="18" charset="0"/>
                <a:ea typeface="Times New Roman" panose="02020603050405020304" pitchFamily="18" charset="0"/>
              </a:rPr>
              <a:t> et al. (2011), who measure fiscal decentralization as the proportion of central government tax revenue and general government tax revenue (all government revenue), which is less immediately representative of the amount of tax revenue that subnational governments generate in each country relative to central government. Our measure also shows greater variation and fewer missing values than taking the ratio of state and local divided by general government revenue. </a:t>
            </a:r>
          </a:p>
          <a:p>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Reference: </a:t>
            </a:r>
            <a:r>
              <a:rPr lang="en-US" sz="1800" dirty="0" err="1">
                <a:effectLst/>
                <a:latin typeface="Times New Roman" panose="02020603050405020304" pitchFamily="18" charset="0"/>
                <a:ea typeface="Times New Roman" panose="02020603050405020304" pitchFamily="18" charset="0"/>
              </a:rPr>
              <a:t>Dziobek</a:t>
            </a:r>
            <a:r>
              <a:rPr lang="en-US" sz="1800" dirty="0">
                <a:effectLst/>
                <a:latin typeface="Times New Roman" panose="02020603050405020304" pitchFamily="18" charset="0"/>
                <a:ea typeface="Times New Roman" panose="02020603050405020304" pitchFamily="18" charset="0"/>
              </a:rPr>
              <a:t>, Claudia, Carlos </a:t>
            </a:r>
            <a:r>
              <a:rPr lang="en-US" sz="1800" dirty="0" err="1">
                <a:effectLst/>
                <a:latin typeface="Times New Roman" panose="02020603050405020304" pitchFamily="18" charset="0"/>
                <a:ea typeface="Times New Roman" panose="02020603050405020304" pitchFamily="18" charset="0"/>
              </a:rPr>
              <a:t>Mangas</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Phebby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Kufa</a:t>
            </a:r>
            <a:r>
              <a:rPr lang="en-US" sz="1800" dirty="0">
                <a:effectLst/>
                <a:latin typeface="Times New Roman" panose="02020603050405020304" pitchFamily="18" charset="0"/>
                <a:ea typeface="Times New Roman" panose="02020603050405020304" pitchFamily="18" charset="0"/>
              </a:rPr>
              <a:t>. 2011. “Measuring Fiscal Decentralization – Exploring the IMF’s Databases.” </a:t>
            </a:r>
            <a:r>
              <a:rPr lang="en-US" sz="1800" i="1" dirty="0">
                <a:effectLst/>
                <a:latin typeface="Times New Roman" panose="02020603050405020304" pitchFamily="18" charset="0"/>
                <a:ea typeface="Times New Roman" panose="02020603050405020304" pitchFamily="18" charset="0"/>
              </a:rPr>
              <a:t>IMF Working Paper</a:t>
            </a:r>
            <a:r>
              <a:rPr lang="en-US" sz="1800" dirty="0">
                <a:effectLst/>
                <a:latin typeface="Times New Roman" panose="02020603050405020304" pitchFamily="18" charset="0"/>
                <a:ea typeface="Times New Roman" panose="02020603050405020304" pitchFamily="18" charset="0"/>
              </a:rPr>
              <a:t>, no. WP/11/126.</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C5ECBB9-E94C-407A-BCD5-4517B98967CF}" type="slidenum">
              <a:rPr lang="en-US" smtClean="0"/>
              <a:t>4</a:t>
            </a:fld>
            <a:endParaRPr lang="en-US"/>
          </a:p>
        </p:txBody>
      </p:sp>
    </p:spTree>
    <p:extLst>
      <p:ext uri="{BB962C8B-B14F-4D97-AF65-F5344CB8AC3E}">
        <p14:creationId xmlns:p14="http://schemas.microsoft.com/office/powerpoint/2010/main" val="967969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2020, we see a marginal decline in Chinese military spending while that of the U.S. only continues to climb.</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31</a:t>
            </a:fld>
            <a:endParaRPr lang="en-US"/>
          </a:p>
        </p:txBody>
      </p:sp>
    </p:spTree>
    <p:extLst>
      <p:ext uri="{BB962C8B-B14F-4D97-AF65-F5344CB8AC3E}">
        <p14:creationId xmlns:p14="http://schemas.microsoft.com/office/powerpoint/2010/main" val="2925523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composite measure reflecting inequality in achievement between women and men in three dimensions: reproductive health, empowerment and the labor market. Switzerland scores best (gender inequality is lowest) at 0.039; Papua New Guinea and Chad are worst at greater than 0.70. Things are improving in both the U.S. and China with inequality declines, if only marginally.</a:t>
            </a:r>
            <a:r>
              <a:rPr lang="en-US" baseline="0" dirty="0"/>
              <a:t> And the uptick in 2018 in China a concern.</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32</a:t>
            </a:fld>
            <a:endParaRPr lang="en-US"/>
          </a:p>
        </p:txBody>
      </p:sp>
    </p:spTree>
    <p:extLst>
      <p:ext uri="{BB962C8B-B14F-4D97-AF65-F5344CB8AC3E}">
        <p14:creationId xmlns:p14="http://schemas.microsoft.com/office/powerpoint/2010/main" val="865598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personal income</a:t>
            </a:r>
            <a:r>
              <a:rPr lang="en-US" baseline="0" dirty="0"/>
              <a:t> increases in China, so too does access to such modern amenities as the Internet. Growth in the US has begun to climb again most recently after having  stabilized for much of the past decade.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33</a:t>
            </a:fld>
            <a:endParaRPr lang="en-US"/>
          </a:p>
        </p:txBody>
      </p:sp>
    </p:spTree>
    <p:extLst>
      <p:ext uri="{BB962C8B-B14F-4D97-AF65-F5344CB8AC3E}">
        <p14:creationId xmlns:p14="http://schemas.microsoft.com/office/powerpoint/2010/main" val="2944153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phone penetration</a:t>
            </a:r>
            <a:r>
              <a:rPr lang="en-US" baseline="0" dirty="0"/>
              <a:t> is over 100% in both countries. We included the numbers for Hong Kong, the highest penetration rate in the world – the average person owns more than two!</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34</a:t>
            </a:fld>
            <a:endParaRPr lang="en-US"/>
          </a:p>
        </p:txBody>
      </p:sp>
    </p:spTree>
    <p:extLst>
      <p:ext uri="{BB962C8B-B14F-4D97-AF65-F5344CB8AC3E}">
        <p14:creationId xmlns:p14="http://schemas.microsoft.com/office/powerpoint/2010/main" val="3799413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higher</a:t>
            </a:r>
            <a:r>
              <a:rPr lang="en-US" baseline="0" dirty="0"/>
              <a:t> numbers reflect less corruption, specifically of the bribery sort. Marginal improvements can be seen in China during the last five years. Again, we have provided the Hong Kong numbers to suggest how things might be improved in the two larger entities. New Zealand was ranked #1 with a score of 87, Somalia was ranked #180 (last) with a score of 9, while the U.S. was ranked #23, Hong Kong #16, and China #80 for the 2019 Index. As can be seen in the chart, the US fell to its worst level ever to 67; on this report card that’s a D.</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35</a:t>
            </a:fld>
            <a:endParaRPr lang="en-US"/>
          </a:p>
        </p:txBody>
      </p:sp>
    </p:spTree>
    <p:extLst>
      <p:ext uri="{BB962C8B-B14F-4D97-AF65-F5344CB8AC3E}">
        <p14:creationId xmlns:p14="http://schemas.microsoft.com/office/powerpoint/2010/main" val="3272250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Piracy</a:t>
            </a:r>
            <a:r>
              <a:rPr lang="en-US" baseline="0" dirty="0"/>
              <a:t> rates continue to declining in all three places. We do note that despite the lower piracy rate for the U.S., more money is lost to software piracy in the U.S. than in any other country. The 2016 losses in the U.S. were $8.6 billion, China $6.8 billion, and Hong Kong $277 million. See </a:t>
            </a:r>
            <a:r>
              <a:rPr lang="en-US" dirty="0">
                <a:hlinkClick r:id="rId3"/>
              </a:rPr>
              <a:t>https://hbr.org/2019/11/is-china-actually-stealing-american-jobs-and-wealth</a:t>
            </a:r>
            <a:r>
              <a:rPr lang="en-US" baseline="0" dirty="0"/>
              <a:t> for more details. Additionally, BSA.org, the source of our data opines on the US-China conflicts over IP circa 2018: “…BSA calls on both the U.S. and Chinese governments to engage in dialogue toward achieving mutually beneficial solutions to these challenges” (i.e., IP piracy). The 2021 ranking of  the twenty  worst  pirates (https://www.revenera.com/blog/software-monetization/software-piracy-stat-watch/ ) has  China at #1, USA at #8,  and Hong Kong at #14.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36</a:t>
            </a:fld>
            <a:endParaRPr lang="en-US"/>
          </a:p>
        </p:txBody>
      </p:sp>
    </p:spTree>
    <p:extLst>
      <p:ext uri="{BB962C8B-B14F-4D97-AF65-F5344CB8AC3E}">
        <p14:creationId xmlns:p14="http://schemas.microsoft.com/office/powerpoint/2010/main" val="2041156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are the top three industries linking the U.S., China and Taiwan in the corporate world. We distilled all U.S.-China-Taiwan corporate ties, defined as 3,557 firms and the 2,503 headquarter-branch/parent-subsidiary relationships between them, into the individual industries. We then identified semiconductors, electronic components and wholesale electronic equipment as the three industries comprising the most corporate ties among the three nations, and in that order, the relative number of industry ties denoted by line width. While semiconductors and electronic components connect all three nations, wholesale electronic equipment connects Taiwan to both China and the US, but not the US to China. We use Lexis Nexis Directory of Corporate Affiliation (2016) data, first transforming listings into firm-to-firm (network) relationships by location, then collating by industry. Of note, we originally observed that industries with the most frequent ties were Offices of Holding companies (SIC 6719) and Security Brokers, Dealers and Flotation Companies (SIC 6211), however, we removed them since these are industries in the business of owning shares of other companies, thus offering no novel industrial linkage.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504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isolates the US-China-Taiwan corporate ties only within the Semiconductor industry, or the single industry most connecting the three nations. To provide examples of individual firms, three semiconductor firms with the most simultaneous ties between each country is displayed. Diodes Inc. has the most US-China ties, Audix Corporation has the most China-Taiwan ties, and Taiwan Semiconductor Manufacturing Co. has the most US-Taiwan 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54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2020 marked the lowest point in Chinese exports to the U.S. since 2012, having weathered both a trade war waged by the U.S. Trump administration and the shipping and consumption shocks of the COVID-19 pandemic. A positive trend shows, however, in increased 2020 U.S. exports to China from the previous year.</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40</a:t>
            </a:fld>
            <a:endParaRPr lang="en-US"/>
          </a:p>
        </p:txBody>
      </p:sp>
    </p:spTree>
    <p:extLst>
      <p:ext uri="{BB962C8B-B14F-4D97-AF65-F5344CB8AC3E}">
        <p14:creationId xmlns:p14="http://schemas.microsoft.com/office/powerpoint/2010/main" val="3085653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US/China trade has dipped three times in this century, 2009, 2016, and 2019-20. All these declines have been associated with declines in the  trade </a:t>
            </a:r>
            <a:r>
              <a:rPr lang="en-US" baseline="0" dirty="0" err="1"/>
              <a:t>fdeficit</a:t>
            </a:r>
            <a:r>
              <a:rPr lang="en-US" baseline="0" dirty="0"/>
              <a:t> of the US.  We should note however, two caveats: (1) The U.S. has a trade surplus with China in services as with the rest of the world. (2) Many of the products sent from China to the U.S. are simply assembled in China. For example, the value of iPhone 3G shipped from China to the U.S. contains only 3.6% of components and labor from China. Overall, a record U.S. trade deficit with China represents a growing policy problem for the world for 2021.</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41</a:t>
            </a:fld>
            <a:endParaRPr lang="en-US"/>
          </a:p>
        </p:txBody>
      </p:sp>
    </p:spTree>
    <p:extLst>
      <p:ext uri="{BB962C8B-B14F-4D97-AF65-F5344CB8AC3E}">
        <p14:creationId xmlns:p14="http://schemas.microsoft.com/office/powerpoint/2010/main" val="282776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A significant fiscal </a:t>
            </a:r>
            <a:r>
              <a:rPr lang="en-US" sz="1200" i="1" dirty="0">
                <a:effectLst/>
                <a:latin typeface="Times New Roman" panose="02020603050405020304" pitchFamily="18" charset="0"/>
                <a:ea typeface="Times New Roman" panose="02020603050405020304" pitchFamily="18" charset="0"/>
              </a:rPr>
              <a:t>re-</a:t>
            </a:r>
            <a:r>
              <a:rPr lang="en-US" sz="1200" i="0" dirty="0">
                <a:effectLst/>
                <a:latin typeface="Times New Roman" panose="02020603050405020304" pitchFamily="18" charset="0"/>
                <a:ea typeface="Times New Roman" panose="02020603050405020304" pitchFamily="18" charset="0"/>
              </a:rPr>
              <a:t>centralization occurred in </a:t>
            </a:r>
            <a:r>
              <a:rPr lang="en-US" sz="1200" dirty="0">
                <a:effectLst/>
                <a:latin typeface="Times New Roman" panose="02020603050405020304" pitchFamily="18" charset="0"/>
                <a:ea typeface="Times New Roman" panose="02020603050405020304" pitchFamily="18" charset="0"/>
              </a:rPr>
              <a:t>the years immediately following the 2013 start to Xi Jinping’s rule as President of China, shown here with a post-2013 simultaneous decrease in state and local government tax revenues and commensurate increase in central government tax revenues. In 2017, central government tax revenues surpassed that of state and local revenues.  The post-2013 centralizing of fiscal authority shown here complements President Xi’s similar centralization of administrative, political power during the same time period. </a:t>
            </a:r>
            <a:endParaRPr lang="en-US" dirty="0"/>
          </a:p>
        </p:txBody>
      </p:sp>
      <p:sp>
        <p:nvSpPr>
          <p:cNvPr id="4" name="Slide Number Placeholder 3"/>
          <p:cNvSpPr>
            <a:spLocks noGrp="1"/>
          </p:cNvSpPr>
          <p:nvPr>
            <p:ph type="sldNum" sz="quarter" idx="5"/>
          </p:nvPr>
        </p:nvSpPr>
        <p:spPr/>
        <p:txBody>
          <a:bodyPr/>
          <a:lstStyle/>
          <a:p>
            <a:fld id="{3C5ECBB9-E94C-407A-BCD5-4517B98967CF}" type="slidenum">
              <a:rPr lang="en-US" smtClean="0"/>
              <a:t>5</a:t>
            </a:fld>
            <a:endParaRPr lang="en-US"/>
          </a:p>
        </p:txBody>
      </p:sp>
    </p:spTree>
    <p:extLst>
      <p:ext uri="{BB962C8B-B14F-4D97-AF65-F5344CB8AC3E}">
        <p14:creationId xmlns:p14="http://schemas.microsoft.com/office/powerpoint/2010/main" val="554542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from the previous</a:t>
            </a:r>
            <a:r>
              <a:rPr lang="en-US" baseline="0" dirty="0"/>
              <a:t> two slides, 2019 was a bad year for trade between the U.S. and China. Exports to one another fell in both countries. The good news for the U.S. in this chart is that China remained a resilient export market for American goods. This is so despite the crash of U.S. exports to the rest of the world. Meanwhile, Chinese exports to the U.S. fell 9.4% during the 2</a:t>
            </a:r>
            <a:r>
              <a:rPr lang="en-US" baseline="30000" dirty="0"/>
              <a:t>nd</a:t>
            </a:r>
            <a:r>
              <a:rPr lang="en-US" baseline="0" dirty="0"/>
              <a:t> (COVID-19) quarter of 2020 compared to the 2019 numbers. We can now see marginal improvements in both numbers as of April 2021.</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42</a:t>
            </a:fld>
            <a:endParaRPr lang="en-US"/>
          </a:p>
        </p:txBody>
      </p:sp>
    </p:spTree>
    <p:extLst>
      <p:ext uri="{BB962C8B-B14F-4D97-AF65-F5344CB8AC3E}">
        <p14:creationId xmlns:p14="http://schemas.microsoft.com/office/powerpoint/2010/main" val="1013351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In 1994, the yuan was pegged to the U.S. dollar at a value of 8.28, for the purpose of taming domestic instability and to benefit PRC exports. In July 2005, due to pressure from China’s major trading partners, China moved away from the fixed dollar peg, allowing the yuan to gradually appreciate. China sought to internationalize the yuan, which requires  a stronger currency. One goal to this end was to get the yuan added to the International Monetary Fund’s Special Drawing Rights basket of reserve currencies—which in 2015 the yuan officially was. However, between the end of 2013 and start of 2014, the dynamics of global currency markets caused the yuan to once again depreciate and continue into 2018. Noteworthy is that this depreciation notwithstanding, it is nevertheless the Chinese government’s goal to strengthen the yuan, not weaken it, which</a:t>
            </a:r>
            <a:r>
              <a:rPr lang="en-US" baseline="0" dirty="0"/>
              <a:t> they have succeeded doing up until 2021</a:t>
            </a:r>
            <a:r>
              <a:rPr lang="en-US" dirty="0"/>
              <a:t>.  </a:t>
            </a:r>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43</a:t>
            </a:fld>
            <a:endParaRPr lang="en-US"/>
          </a:p>
        </p:txBody>
      </p:sp>
    </p:spTree>
    <p:extLst>
      <p:ext uri="{BB962C8B-B14F-4D97-AF65-F5344CB8AC3E}">
        <p14:creationId xmlns:p14="http://schemas.microsoft.com/office/powerpoint/2010/main" val="4226860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Investments in one another’s countries is a sign of a growing</a:t>
            </a:r>
            <a:r>
              <a:rPr lang="en-US" baseline="0" dirty="0"/>
              <a:t> interdependence and integration of the U.S. and China. The enormous spikes in 2016 and 2017 of Chinese FDI in the US certainly reflect some extent of capital flight as China’s economy became less certain. However, the Rhodium Group (see rhg.com) argues the majority of those funds traveling east across the Pacific represent strategic corporate investments in a broad array of American industrial sectors including manufacturing and real estate. However, the steep declines in Chinese investment beginning in 2017 is worrisome.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44</a:t>
            </a:fld>
            <a:endParaRPr lang="en-US"/>
          </a:p>
        </p:txBody>
      </p:sp>
    </p:spTree>
    <p:extLst>
      <p:ext uri="{BB962C8B-B14F-4D97-AF65-F5344CB8AC3E}">
        <p14:creationId xmlns:p14="http://schemas.microsoft.com/office/powerpoint/2010/main" val="2878749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a:t>
            </a:r>
            <a:r>
              <a:rPr lang="en-US" baseline="0" dirty="0"/>
              <a:t> in Chinese holdings of U.S. treasures has in recent years slowed from its torrid pace. While some argue that this link between the two countries is dangerously volatile, the girth of this Chinese investment in the U.S. renders it much less so.</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45</a:t>
            </a:fld>
            <a:endParaRPr lang="en-US"/>
          </a:p>
        </p:txBody>
      </p:sp>
    </p:spTree>
    <p:extLst>
      <p:ext uri="{BB962C8B-B14F-4D97-AF65-F5344CB8AC3E}">
        <p14:creationId xmlns:p14="http://schemas.microsoft.com/office/powerpoint/2010/main" val="2814203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in travel to China by Americans</a:t>
            </a:r>
            <a:r>
              <a:rPr lang="en-US" baseline="0" dirty="0"/>
              <a:t> has returned in the last three years. Meanwhile, Chinese travel to the U.S. which burgeoned since 2009 has now shrunk two years running.  We expect travel in both directions to crash in 2020 because of COVID-19.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46</a:t>
            </a:fld>
            <a:endParaRPr lang="en-US"/>
          </a:p>
        </p:txBody>
      </p:sp>
    </p:spTree>
    <p:extLst>
      <p:ext uri="{BB962C8B-B14F-4D97-AF65-F5344CB8AC3E}">
        <p14:creationId xmlns:p14="http://schemas.microsoft.com/office/powerpoint/2010/main" val="3112500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most troubling</a:t>
            </a:r>
            <a:r>
              <a:rPr lang="en-US" baseline="0" dirty="0"/>
              <a:t> datum in the Barometer was the first ever year-to-year decline in the collaboration of American and Chinese inventors in 2018. During the last decade t</a:t>
            </a:r>
            <a:r>
              <a:rPr lang="en-US" dirty="0"/>
              <a:t>he growth of collaboration in invention has been quite impressive</a:t>
            </a:r>
            <a:r>
              <a:rPr lang="en-US" baseline="0" dirty="0"/>
              <a:t> as illustrated by this graph. While the overall numbers remain small – the U.S. patent offices grants approximately 250,000 patents each year – this does demonstrate that collaboration in R&amp;D is growing fast, despite the decline in 2018. We have included the numbers of Chinese/California (</a:t>
            </a:r>
            <a:r>
              <a:rPr lang="en-US" u="sng" baseline="0" dirty="0"/>
              <a:t>only)</a:t>
            </a:r>
            <a:r>
              <a:rPr lang="en-US" baseline="0" dirty="0"/>
              <a:t> invention teams in orange, demonstrating the close relationship between China and the most inventive state. The good news is that growth in </a:t>
            </a:r>
            <a:r>
              <a:rPr lang="en-US" baseline="0" dirty="0" err="1"/>
              <a:t>hightech</a:t>
            </a:r>
            <a:r>
              <a:rPr lang="en-US" baseline="0" dirty="0"/>
              <a:t> collaboration has begun to grow again. See </a:t>
            </a:r>
            <a:r>
              <a:rPr lang="en-US" dirty="0">
                <a:hlinkClick r:id="rId3"/>
              </a:rPr>
              <a:t>https://hbr.org/2019/11/is-china-actually-stealing-american-jobs-and-wealth</a:t>
            </a:r>
            <a:r>
              <a:rPr lang="en-US" dirty="0"/>
              <a:t> for details.</a:t>
            </a:r>
          </a:p>
        </p:txBody>
      </p:sp>
      <p:sp>
        <p:nvSpPr>
          <p:cNvPr id="4" name="Slide Number Placeholder 3"/>
          <p:cNvSpPr>
            <a:spLocks noGrp="1"/>
          </p:cNvSpPr>
          <p:nvPr>
            <p:ph type="sldNum" sz="quarter" idx="10"/>
          </p:nvPr>
        </p:nvSpPr>
        <p:spPr/>
        <p:txBody>
          <a:bodyPr/>
          <a:lstStyle/>
          <a:p>
            <a:fld id="{3C5ECBB9-E94C-407A-BCD5-4517B98967CF}" type="slidenum">
              <a:rPr lang="en-US" smtClean="0"/>
              <a:t>47</a:t>
            </a:fld>
            <a:endParaRPr lang="en-US"/>
          </a:p>
        </p:txBody>
      </p:sp>
    </p:spTree>
    <p:extLst>
      <p:ext uri="{BB962C8B-B14F-4D97-AF65-F5344CB8AC3E}">
        <p14:creationId xmlns:p14="http://schemas.microsoft.com/office/powerpoint/2010/main" val="4294402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might say that</a:t>
            </a:r>
            <a:r>
              <a:rPr lang="en-US" baseline="0" dirty="0"/>
              <a:t> increases in trade disputes between the two countries is a bad thing. To the contrary, we see the increasing use of the WTO to mediate such disputes a sign of a healthy trade relationship. Third party mediation is the best prophylactic against the damaging trade wars of the past. Unfortunately, in 2019 and 2020 trade disputes were argued over in the press, not at the WTO. This is not good for either party.</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48</a:t>
            </a:fld>
            <a:endParaRPr lang="en-US"/>
          </a:p>
        </p:txBody>
      </p:sp>
    </p:spTree>
    <p:extLst>
      <p:ext uri="{BB962C8B-B14F-4D97-AF65-F5344CB8AC3E}">
        <p14:creationId xmlns:p14="http://schemas.microsoft.com/office/powerpoint/2010/main" val="1820887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a:t>
            </a:r>
            <a:r>
              <a:rPr lang="en-US" baseline="0" dirty="0"/>
              <a:t> exchange between the two countries remains dominated by Chinese students coming to the U.S. Meanwhile, American students travel to China has stabilized at a discouraging low level. We can now see COVID-19 caused declines in Chinese students in the U.S. and vice-versa. U.S. data for 2019 is missing.</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49</a:t>
            </a:fld>
            <a:endParaRPr lang="en-US"/>
          </a:p>
        </p:txBody>
      </p:sp>
    </p:spTree>
    <p:extLst>
      <p:ext uri="{BB962C8B-B14F-4D97-AF65-F5344CB8AC3E}">
        <p14:creationId xmlns:p14="http://schemas.microsoft.com/office/powerpoint/2010/main" val="15858545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recent</a:t>
            </a:r>
            <a:r>
              <a:rPr lang="en-US" baseline="0" dirty="0"/>
              <a:t> declines</a:t>
            </a:r>
            <a:r>
              <a:rPr lang="en-US" dirty="0"/>
              <a:t> in American students’ Chinese language training is troubling. It remains now a smaller drop</a:t>
            </a:r>
            <a:r>
              <a:rPr lang="en-US" baseline="0" dirty="0"/>
              <a:t> in the bucket as it is less than 1% of all American college students. Alternatively, </a:t>
            </a:r>
            <a:r>
              <a:rPr lang="en-US" u="sng" baseline="0" dirty="0"/>
              <a:t>all</a:t>
            </a:r>
            <a:r>
              <a:rPr lang="en-US" baseline="0" dirty="0"/>
              <a:t> Chinese students take English as part of their tertiary education. Chinese is the 6</a:t>
            </a:r>
            <a:r>
              <a:rPr lang="en-US" baseline="30000" dirty="0"/>
              <a:t>th</a:t>
            </a:r>
            <a:r>
              <a:rPr lang="en-US" baseline="0" dirty="0"/>
              <a:t> most popular foreign language for American students, far behind Spanish, French, German, Japanese and Italian in that order.</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50</a:t>
            </a:fld>
            <a:endParaRPr lang="en-US"/>
          </a:p>
        </p:txBody>
      </p:sp>
    </p:spTree>
    <p:extLst>
      <p:ext uri="{BB962C8B-B14F-4D97-AF65-F5344CB8AC3E}">
        <p14:creationId xmlns:p14="http://schemas.microsoft.com/office/powerpoint/2010/main" val="4220126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Pew measures public opinions in the spring of each year, however during the last three years, Chinese authorities have not allowed Pew to conduct their surveys among the Chinese people. We are at least able to show recent data on U.S. opinion of China, which has reached a record low, likely due to the COVID-19 pandemic.</a:t>
            </a:r>
            <a:endParaRPr lang="en-US" dirty="0"/>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51</a:t>
            </a:fld>
            <a:endParaRPr lang="en-US"/>
          </a:p>
        </p:txBody>
      </p:sp>
    </p:spTree>
    <p:extLst>
      <p:ext uri="{BB962C8B-B14F-4D97-AF65-F5344CB8AC3E}">
        <p14:creationId xmlns:p14="http://schemas.microsoft.com/office/powerpoint/2010/main" val="391522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for the temporary post-2008 financial crisis drop in central government tax revenue, very little variation in fiscal decentralization is seen in the U.S. breakdown of central versus state/local tax revenues. </a:t>
            </a:r>
          </a:p>
        </p:txBody>
      </p:sp>
      <p:sp>
        <p:nvSpPr>
          <p:cNvPr id="4" name="Slide Number Placeholder 3"/>
          <p:cNvSpPr>
            <a:spLocks noGrp="1"/>
          </p:cNvSpPr>
          <p:nvPr>
            <p:ph type="sldNum" sz="quarter" idx="5"/>
          </p:nvPr>
        </p:nvSpPr>
        <p:spPr/>
        <p:txBody>
          <a:bodyPr/>
          <a:lstStyle/>
          <a:p>
            <a:fld id="{3C5ECBB9-E94C-407A-BCD5-4517B98967CF}" type="slidenum">
              <a:rPr lang="en-US" smtClean="0"/>
              <a:t>6</a:t>
            </a:fld>
            <a:endParaRPr lang="en-US"/>
          </a:p>
        </p:txBody>
      </p:sp>
    </p:spTree>
    <p:extLst>
      <p:ext uri="{BB962C8B-B14F-4D97-AF65-F5344CB8AC3E}">
        <p14:creationId xmlns:p14="http://schemas.microsoft.com/office/powerpoint/2010/main" val="101539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China’s meteoric increase in ISO 14001 certifications comes as a result of the 2001 accession to the World Trade Organization (WTO). While joining the WTO enabled China to export to significantly more foreign markets than years prior, this also brought substantial consumer demand and other pressure for Chinese firms producing exported goods to follow sound environmental standards. Hence the post-accession years were marked by significant increases in ISO 14001 certifications, more than any other country in the world.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66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partial breakdown of the specific industry sectors with the most ISO 14001 certifications in China. The top three industries by certification are “Electrical and optical equipment,” “Construction,” and the amalgam represented by “Wholesale &amp; retail trade, repairs of motor vehicles, motorcycles &amp; personal &amp; household goods.” The linked source data, accessible by right-clicking the chart and clicking “Edit Data,” shows all other industry sectors.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98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three industries by ISO 14001 certification in the U.S. are “Chemicals, chemical products &amp; </a:t>
            </a:r>
            <a:r>
              <a:rPr lang="en-US" dirty="0" err="1"/>
              <a:t>fibres</a:t>
            </a:r>
            <a:r>
              <a:rPr lang="en-US" dirty="0"/>
              <a:t>,” “Basic metal &amp; fabricated metal products,” and “Electrical and optical equipment.” The linked source data, accessible by right-clicking the chart and clicking “Edit Data,” shows all other industry sectors.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0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Oxford COVID-19 Government Response Tracker provides a standardized metric for pandemic policy response across nations, representing indicators of pandemic-related containment and closure policies, economic and support policies, and health system policies such as testing and investments. A score of 100 represents complete shutdown and government prioritization on financial and health support of a population. We show here the relative policy response for the U.S. and China over the course of 2020. China’s early policy response reflects its status as the geographic origin for the pandemic, while the U.S. response began in mid-March following the World Health Organization’s formal declaration of the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75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0F1950-9B1E-482D-9E1D-B42F4447CD1C}"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86375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7F283-510F-4B6E-AAF8-659F627679BD}"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8367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62D79-7881-4A3D-B94F-C38D83B044D7}"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47054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DE4C-4B2B-424D-A05F-035ACE42244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E29BF5-DCBC-4E72-83D2-871FD3FCC8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27E8EA0-70F9-4681-A4A4-AEA835F2B6E1}"/>
              </a:ext>
            </a:extLst>
          </p:cNvPr>
          <p:cNvSpPr>
            <a:spLocks noGrp="1"/>
          </p:cNvSpPr>
          <p:nvPr>
            <p:ph type="dt" sz="half" idx="10"/>
          </p:nvPr>
        </p:nvSpPr>
        <p:spPr/>
        <p:txBody>
          <a:bodyPr/>
          <a:lstStyle/>
          <a:p>
            <a:fld id="{BCDD91B8-E9A3-490E-9F84-59094EB44136}" type="datetime1">
              <a:rPr lang="en-US" smtClean="0"/>
              <a:t>7/26/2021</a:t>
            </a:fld>
            <a:endParaRPr lang="en-US"/>
          </a:p>
        </p:txBody>
      </p:sp>
      <p:sp>
        <p:nvSpPr>
          <p:cNvPr id="5" name="Footer Placeholder 4">
            <a:extLst>
              <a:ext uri="{FF2B5EF4-FFF2-40B4-BE49-F238E27FC236}">
                <a16:creationId xmlns:a16="http://schemas.microsoft.com/office/drawing/2014/main" id="{F152E500-2211-4D99-BDAB-DA3D2CDE0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9A2C8-9BF8-4A8A-B5AE-BCA1581AB97A}"/>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418086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8412-57CD-4DAB-9E95-12656D06A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7EF06-A190-48B0-A7AA-2745AF04D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C0D77-364E-4373-A2ED-55BA1A9FEDA5}"/>
              </a:ext>
            </a:extLst>
          </p:cNvPr>
          <p:cNvSpPr>
            <a:spLocks noGrp="1"/>
          </p:cNvSpPr>
          <p:nvPr>
            <p:ph type="dt" sz="half" idx="10"/>
          </p:nvPr>
        </p:nvSpPr>
        <p:spPr/>
        <p:txBody>
          <a:bodyPr/>
          <a:lstStyle/>
          <a:p>
            <a:fld id="{10A12BC4-5898-47CD-9EFD-C13CE0A2E4E9}" type="datetime1">
              <a:rPr lang="en-US" smtClean="0"/>
              <a:t>7/26/2021</a:t>
            </a:fld>
            <a:endParaRPr lang="en-US"/>
          </a:p>
        </p:txBody>
      </p:sp>
      <p:sp>
        <p:nvSpPr>
          <p:cNvPr id="5" name="Footer Placeholder 4">
            <a:extLst>
              <a:ext uri="{FF2B5EF4-FFF2-40B4-BE49-F238E27FC236}">
                <a16:creationId xmlns:a16="http://schemas.microsoft.com/office/drawing/2014/main" id="{7DAFD58D-04F9-48C8-A6D9-3C2173614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4E95-D8B4-4B24-818B-B048033EFCCE}"/>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395401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DCD5-7BA2-47BD-8E57-BACD1383686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328099-854B-4CD8-8883-F09F87CD83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7E9D5-39AD-4A75-967E-C5CF557BE29E}"/>
              </a:ext>
            </a:extLst>
          </p:cNvPr>
          <p:cNvSpPr>
            <a:spLocks noGrp="1"/>
          </p:cNvSpPr>
          <p:nvPr>
            <p:ph type="dt" sz="half" idx="10"/>
          </p:nvPr>
        </p:nvSpPr>
        <p:spPr/>
        <p:txBody>
          <a:bodyPr/>
          <a:lstStyle/>
          <a:p>
            <a:fld id="{D080A948-C84E-40C3-A2D4-A80AB63B8462}" type="datetime1">
              <a:rPr lang="en-US" smtClean="0"/>
              <a:t>7/26/2021</a:t>
            </a:fld>
            <a:endParaRPr lang="en-US"/>
          </a:p>
        </p:txBody>
      </p:sp>
      <p:sp>
        <p:nvSpPr>
          <p:cNvPr id="5" name="Footer Placeholder 4">
            <a:extLst>
              <a:ext uri="{FF2B5EF4-FFF2-40B4-BE49-F238E27FC236}">
                <a16:creationId xmlns:a16="http://schemas.microsoft.com/office/drawing/2014/main" id="{E09190DC-F371-4BD6-A635-D00A47683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40201-067C-4043-A959-30ABE3C8389C}"/>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08961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0825-22D7-40B8-9D7C-74769A41F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9AC44-08A9-4308-9DA9-C5669F5E852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9B66F-FEC8-4747-AE71-5E311D4F3F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6023A6-1936-4CED-91CC-E8C30E2C0DD0}"/>
              </a:ext>
            </a:extLst>
          </p:cNvPr>
          <p:cNvSpPr>
            <a:spLocks noGrp="1"/>
          </p:cNvSpPr>
          <p:nvPr>
            <p:ph type="dt" sz="half" idx="10"/>
          </p:nvPr>
        </p:nvSpPr>
        <p:spPr/>
        <p:txBody>
          <a:bodyPr/>
          <a:lstStyle/>
          <a:p>
            <a:fld id="{D61B3D74-DDF3-4052-914E-291C365D8983}" type="datetime1">
              <a:rPr lang="en-US" smtClean="0"/>
              <a:t>7/26/2021</a:t>
            </a:fld>
            <a:endParaRPr lang="en-US"/>
          </a:p>
        </p:txBody>
      </p:sp>
      <p:sp>
        <p:nvSpPr>
          <p:cNvPr id="6" name="Footer Placeholder 5">
            <a:extLst>
              <a:ext uri="{FF2B5EF4-FFF2-40B4-BE49-F238E27FC236}">
                <a16:creationId xmlns:a16="http://schemas.microsoft.com/office/drawing/2014/main" id="{8A89F151-1168-48CA-8C4F-27102ED03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67281-7E65-49DE-A9BD-AA0544630B1C}"/>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346979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482F-3E48-4CA3-A781-FBF82145A23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93884-F5FD-4F58-A281-DDA086C06E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94B045-3155-4BC9-BA02-F0DB60F8765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01098C-23D4-41EC-94D5-2BD69E3D2C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EDAB85-965A-4C55-9FA5-AEBBA17FFF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5C0519-D9C7-4445-9BD8-7341114CB86B}"/>
              </a:ext>
            </a:extLst>
          </p:cNvPr>
          <p:cNvSpPr>
            <a:spLocks noGrp="1"/>
          </p:cNvSpPr>
          <p:nvPr>
            <p:ph type="dt" sz="half" idx="10"/>
          </p:nvPr>
        </p:nvSpPr>
        <p:spPr/>
        <p:txBody>
          <a:bodyPr/>
          <a:lstStyle/>
          <a:p>
            <a:fld id="{D73150D4-5852-4B30-9431-8B5C64E11C76}" type="datetime1">
              <a:rPr lang="en-US" smtClean="0"/>
              <a:t>7/26/2021</a:t>
            </a:fld>
            <a:endParaRPr lang="en-US"/>
          </a:p>
        </p:txBody>
      </p:sp>
      <p:sp>
        <p:nvSpPr>
          <p:cNvPr id="8" name="Footer Placeholder 7">
            <a:extLst>
              <a:ext uri="{FF2B5EF4-FFF2-40B4-BE49-F238E27FC236}">
                <a16:creationId xmlns:a16="http://schemas.microsoft.com/office/drawing/2014/main" id="{6A76BEBE-42C6-4D44-B996-D99E232111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0042A-697F-4C62-9717-4BFA0B7B23AF}"/>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89745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DA06-354D-4AA8-B447-36DDCA894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3161C4-C8AA-4931-A4F7-0052D82F3D02}"/>
              </a:ext>
            </a:extLst>
          </p:cNvPr>
          <p:cNvSpPr>
            <a:spLocks noGrp="1"/>
          </p:cNvSpPr>
          <p:nvPr>
            <p:ph type="dt" sz="half" idx="10"/>
          </p:nvPr>
        </p:nvSpPr>
        <p:spPr/>
        <p:txBody>
          <a:bodyPr/>
          <a:lstStyle/>
          <a:p>
            <a:fld id="{0CE4C19A-929E-4863-A447-2E1756F95B73}" type="datetime1">
              <a:rPr lang="en-US" smtClean="0"/>
              <a:t>7/26/2021</a:t>
            </a:fld>
            <a:endParaRPr lang="en-US"/>
          </a:p>
        </p:txBody>
      </p:sp>
      <p:sp>
        <p:nvSpPr>
          <p:cNvPr id="4" name="Footer Placeholder 3">
            <a:extLst>
              <a:ext uri="{FF2B5EF4-FFF2-40B4-BE49-F238E27FC236}">
                <a16:creationId xmlns:a16="http://schemas.microsoft.com/office/drawing/2014/main" id="{D16EBC03-77FC-4531-AFF6-B95F83556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2BE971-A925-4890-B528-B1095163E636}"/>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74195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9C704-3E02-4B1B-92F3-F06059700AC1}"/>
              </a:ext>
            </a:extLst>
          </p:cNvPr>
          <p:cNvSpPr>
            <a:spLocks noGrp="1"/>
          </p:cNvSpPr>
          <p:nvPr>
            <p:ph type="dt" sz="half" idx="10"/>
          </p:nvPr>
        </p:nvSpPr>
        <p:spPr/>
        <p:txBody>
          <a:bodyPr/>
          <a:lstStyle/>
          <a:p>
            <a:fld id="{F530A842-3999-48B8-8A24-F16F60D20DA2}" type="datetime1">
              <a:rPr lang="en-US" smtClean="0"/>
              <a:t>7/26/2021</a:t>
            </a:fld>
            <a:endParaRPr lang="en-US"/>
          </a:p>
        </p:txBody>
      </p:sp>
      <p:sp>
        <p:nvSpPr>
          <p:cNvPr id="3" name="Footer Placeholder 2">
            <a:extLst>
              <a:ext uri="{FF2B5EF4-FFF2-40B4-BE49-F238E27FC236}">
                <a16:creationId xmlns:a16="http://schemas.microsoft.com/office/drawing/2014/main" id="{CF2B1498-BDDF-49E1-8BD3-CD877030E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48AF7-C6B4-4A24-8E99-DD9A2DD43BBC}"/>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19117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D0F3-C141-4794-BF91-42A4A3CB46A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51FCE37-9AF1-4F5E-A07F-F70C6A41F5D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5C3D00-6358-4777-971F-74B7060521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FCFB7E-5D5E-4481-89B0-FB5ABF268C8B}"/>
              </a:ext>
            </a:extLst>
          </p:cNvPr>
          <p:cNvSpPr>
            <a:spLocks noGrp="1"/>
          </p:cNvSpPr>
          <p:nvPr>
            <p:ph type="dt" sz="half" idx="10"/>
          </p:nvPr>
        </p:nvSpPr>
        <p:spPr/>
        <p:txBody>
          <a:bodyPr/>
          <a:lstStyle/>
          <a:p>
            <a:fld id="{3823760D-6837-461E-B726-4B3852F18CD3}" type="datetime1">
              <a:rPr lang="en-US" smtClean="0"/>
              <a:t>7/26/2021</a:t>
            </a:fld>
            <a:endParaRPr lang="en-US"/>
          </a:p>
        </p:txBody>
      </p:sp>
      <p:sp>
        <p:nvSpPr>
          <p:cNvPr id="6" name="Footer Placeholder 5">
            <a:extLst>
              <a:ext uri="{FF2B5EF4-FFF2-40B4-BE49-F238E27FC236}">
                <a16:creationId xmlns:a16="http://schemas.microsoft.com/office/drawing/2014/main" id="{74B33493-E250-4968-A2BE-0CA80FE6B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5A1CD-9B5B-4743-9450-DF78F1864C29}"/>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84777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C368-DD9F-48FE-85E2-1E0675635D5F}"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4275783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808C-0C84-4289-8059-9E772191BF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1717E9-9A56-4FB4-90B1-936C54037D9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58399BE-288F-45D6-A84F-1BC5E55AC9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D25B0-C6DF-4681-AF23-2F4E6354485A}"/>
              </a:ext>
            </a:extLst>
          </p:cNvPr>
          <p:cNvSpPr>
            <a:spLocks noGrp="1"/>
          </p:cNvSpPr>
          <p:nvPr>
            <p:ph type="dt" sz="half" idx="10"/>
          </p:nvPr>
        </p:nvSpPr>
        <p:spPr/>
        <p:txBody>
          <a:bodyPr/>
          <a:lstStyle/>
          <a:p>
            <a:fld id="{61B39A74-9A5D-404D-87F2-E39060D6CF25}" type="datetime1">
              <a:rPr lang="en-US" smtClean="0"/>
              <a:t>7/26/2021</a:t>
            </a:fld>
            <a:endParaRPr lang="en-US"/>
          </a:p>
        </p:txBody>
      </p:sp>
      <p:sp>
        <p:nvSpPr>
          <p:cNvPr id="6" name="Footer Placeholder 5">
            <a:extLst>
              <a:ext uri="{FF2B5EF4-FFF2-40B4-BE49-F238E27FC236}">
                <a16:creationId xmlns:a16="http://schemas.microsoft.com/office/drawing/2014/main" id="{D9A9AD1B-AF60-489B-87CF-A64EEAA3E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D3EFC-B877-4D13-8ECF-10260A269A08}"/>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089076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903D-856F-44A8-8DE6-09946C226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E3D64E-5413-4860-8C02-CAD07B394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BDE6-5C5E-419F-85CF-FD71EE73651F}"/>
              </a:ext>
            </a:extLst>
          </p:cNvPr>
          <p:cNvSpPr>
            <a:spLocks noGrp="1"/>
          </p:cNvSpPr>
          <p:nvPr>
            <p:ph type="dt" sz="half" idx="10"/>
          </p:nvPr>
        </p:nvSpPr>
        <p:spPr/>
        <p:txBody>
          <a:bodyPr/>
          <a:lstStyle/>
          <a:p>
            <a:fld id="{AA49A7A6-5873-4FB8-9E28-4A9B41DF2A65}" type="datetime1">
              <a:rPr lang="en-US" smtClean="0"/>
              <a:t>7/26/2021</a:t>
            </a:fld>
            <a:endParaRPr lang="en-US"/>
          </a:p>
        </p:txBody>
      </p:sp>
      <p:sp>
        <p:nvSpPr>
          <p:cNvPr id="5" name="Footer Placeholder 4">
            <a:extLst>
              <a:ext uri="{FF2B5EF4-FFF2-40B4-BE49-F238E27FC236}">
                <a16:creationId xmlns:a16="http://schemas.microsoft.com/office/drawing/2014/main" id="{FE381CFB-06D4-4B24-973B-227C62C50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752E8-35C0-49D1-A141-A8CA1370BFD2}"/>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201542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C5A938-0DBA-4E5C-BA64-A9FD8D78CB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BFBCDA-53BC-4A1B-B5D5-9BE443D8BE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E4113-E62F-49C1-AA33-4D0363168EC9}"/>
              </a:ext>
            </a:extLst>
          </p:cNvPr>
          <p:cNvSpPr>
            <a:spLocks noGrp="1"/>
          </p:cNvSpPr>
          <p:nvPr>
            <p:ph type="dt" sz="half" idx="10"/>
          </p:nvPr>
        </p:nvSpPr>
        <p:spPr/>
        <p:txBody>
          <a:bodyPr/>
          <a:lstStyle/>
          <a:p>
            <a:fld id="{8F7D6B3E-6711-4076-A408-4CB713737CF0}" type="datetime1">
              <a:rPr lang="en-US" smtClean="0"/>
              <a:t>7/26/2021</a:t>
            </a:fld>
            <a:endParaRPr lang="en-US"/>
          </a:p>
        </p:txBody>
      </p:sp>
      <p:sp>
        <p:nvSpPr>
          <p:cNvPr id="5" name="Footer Placeholder 4">
            <a:extLst>
              <a:ext uri="{FF2B5EF4-FFF2-40B4-BE49-F238E27FC236}">
                <a16:creationId xmlns:a16="http://schemas.microsoft.com/office/drawing/2014/main" id="{7C76EDD2-FC1F-4FB6-81B6-149DDA54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A4BE-103B-4DEE-86FD-127751CB5BD5}"/>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02448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1BD88-2A53-4DF8-BAAE-4420A5E6D44F}"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64514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C0EB78-116D-4420-AA06-7304A95B72DE}"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06157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EDD0D5-9381-453F-9373-AD60816B4A43}" type="datetime1">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79614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336B3-C2D8-4571-9975-DEBD55C29A8C}" type="datetime1">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524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3FDBB-441A-4F3A-B693-85FA68F31DDB}" type="datetime1">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66212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25F15-ABD3-448F-8804-ED8DDA2E8C2F}"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28458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0FD2-279F-42F3-B457-A2135A3233DD}"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76824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1A753-9261-4823-9BB7-5064F8E07251}" type="datetime1">
              <a:rPr lang="en-US" smtClean="0"/>
              <a:t>7/26/2021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0E608-7BB5-4604-9A8A-D4143C9A147B}" type="slidenum">
              <a:rPr lang="en-US" smtClean="0"/>
              <a:t>‹#›</a:t>
            </a:fld>
            <a:endParaRPr lang="en-US"/>
          </a:p>
        </p:txBody>
      </p:sp>
    </p:spTree>
    <p:extLst>
      <p:ext uri="{BB962C8B-B14F-4D97-AF65-F5344CB8AC3E}">
        <p14:creationId xmlns:p14="http://schemas.microsoft.com/office/powerpoint/2010/main" val="254434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FD20F-34F1-4ED4-AA11-3704B31FB7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E8B1F-5AA9-4153-A3A3-C9DC863783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B5B4A-F2DF-4B3C-958C-EE98FE7527A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1BA497-AF6D-4B65-A056-AE6F6C39086C}" type="datetime1">
              <a:rPr lang="en-US" smtClean="0"/>
              <a:t>7/26/2021</a:t>
            </a:fld>
            <a:endParaRPr lang="en-US"/>
          </a:p>
        </p:txBody>
      </p:sp>
      <p:sp>
        <p:nvSpPr>
          <p:cNvPr id="5" name="Footer Placeholder 4">
            <a:extLst>
              <a:ext uri="{FF2B5EF4-FFF2-40B4-BE49-F238E27FC236}">
                <a16:creationId xmlns:a16="http://schemas.microsoft.com/office/drawing/2014/main" id="{E5512507-6789-4CA1-B13E-A4FE163AE9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1F824-08A1-4808-BE63-C0845F924F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704108-FEF7-4FDF-A38A-399E5ACD3284}" type="slidenum">
              <a:rPr lang="en-US" smtClean="0"/>
              <a:t>‹#›</a:t>
            </a:fld>
            <a:endParaRPr lang="en-US"/>
          </a:p>
        </p:txBody>
      </p:sp>
    </p:spTree>
    <p:extLst>
      <p:ext uri="{BB962C8B-B14F-4D97-AF65-F5344CB8AC3E}">
        <p14:creationId xmlns:p14="http://schemas.microsoft.com/office/powerpoint/2010/main" val="1332085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graham@uci.edu%20mailto:jgraham@uci.edu" TargetMode="External"/><Relationship Id="rId5" Type="http://schemas.openxmlformats.org/officeDocument/2006/relationships/hyperlink" Target="https://twitter.com/BenjaminJLeffel" TargetMode="External"/><Relationship Id="rId4" Type="http://schemas.openxmlformats.org/officeDocument/2006/relationships/hyperlink" Target="mailto:bleffel@uci.edu"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bsg.ox.ac.uk/research/research-projects/coronavirus-government-response-tracker"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coronavirus.jhu.edu/map.html" TargetMode="Externa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bsg.ox.ac.uk/research/research-projects/coronavirus-government-response-tracker"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bsg.ox.ac.uk/research/research-projects/coronavirus-government-response-tracker"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a.org/data-and-statistic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iea.org/data-and-statistics/"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iea.org/data-and-statistic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ea.org/data-and-statistic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chart" Target="../charts/chart4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l="-12000" t="-36000" r="-10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898" y="369116"/>
            <a:ext cx="7485951" cy="1482703"/>
          </a:xfrm>
          <a:solidFill>
            <a:schemeClr val="tx1">
              <a:lumMod val="75000"/>
              <a:lumOff val="25000"/>
            </a:schemeClr>
          </a:solidFill>
          <a:ln w="38100">
            <a:noFill/>
          </a:ln>
          <a:effectLst>
            <a:innerShdw blurRad="114300">
              <a:schemeClr val="bg1">
                <a:lumMod val="95000"/>
              </a:schemeClr>
            </a:innerShdw>
          </a:effectLst>
        </p:spPr>
        <p:txBody>
          <a:bodyPr>
            <a:normAutofit/>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U.S.-China 2021 Barometer</a:t>
            </a:r>
            <a:br>
              <a:rPr lang="en-US" dirty="0">
                <a:solidFill>
                  <a:schemeClr val="bg1">
                    <a:lumMod val="85000"/>
                  </a:schemeClr>
                </a:solidFill>
                <a:latin typeface="Times New Roman" panose="02020603050405020304" pitchFamily="18" charset="0"/>
                <a:cs typeface="Times New Roman" panose="02020603050405020304" pitchFamily="18" charset="0"/>
              </a:rPr>
            </a:br>
            <a:r>
              <a:rPr lang="en-US" sz="1800" b="1" dirty="0">
                <a:solidFill>
                  <a:schemeClr val="bg1">
                    <a:lumMod val="85000"/>
                  </a:schemeClr>
                </a:solidFill>
                <a:latin typeface="Times New Roman" panose="02020603050405020304" pitchFamily="18" charset="0"/>
                <a:cs typeface="Times New Roman" panose="02020603050405020304" pitchFamily="18" charset="0"/>
              </a:rPr>
              <a:t>Long U.S.-China Institute</a:t>
            </a:r>
            <a:br>
              <a:rPr lang="en-US" sz="1800" b="1" dirty="0">
                <a:solidFill>
                  <a:schemeClr val="bg1">
                    <a:lumMod val="85000"/>
                  </a:schemeClr>
                </a:solidFill>
                <a:latin typeface="Times New Roman" panose="02020603050405020304" pitchFamily="18" charset="0"/>
                <a:cs typeface="Times New Roman" panose="02020603050405020304" pitchFamily="18" charset="0"/>
              </a:rPr>
            </a:br>
            <a:r>
              <a:rPr lang="en-US" sz="1800" b="1" dirty="0">
                <a:solidFill>
                  <a:schemeClr val="bg1">
                    <a:lumMod val="85000"/>
                  </a:schemeClr>
                </a:solidFill>
                <a:latin typeface="Times New Roman" panose="02020603050405020304" pitchFamily="18" charset="0"/>
                <a:cs typeface="Times New Roman" panose="02020603050405020304" pitchFamily="18" charset="0"/>
              </a:rPr>
              <a:t>University of California, Irvine</a:t>
            </a:r>
          </a:p>
        </p:txBody>
      </p:sp>
      <p:sp>
        <p:nvSpPr>
          <p:cNvPr id="3" name="Content Placeholder 2"/>
          <p:cNvSpPr>
            <a:spLocks noGrp="1"/>
          </p:cNvSpPr>
          <p:nvPr>
            <p:ph idx="1"/>
          </p:nvPr>
        </p:nvSpPr>
        <p:spPr>
          <a:xfrm>
            <a:off x="819150" y="1851819"/>
            <a:ext cx="7505700" cy="4267199"/>
          </a:xfrm>
          <a:solidFill>
            <a:schemeClr val="tx1">
              <a:lumMod val="75000"/>
              <a:lumOff val="25000"/>
            </a:schemeClr>
          </a:solidFill>
          <a:effectLst>
            <a:innerShdw blurRad="114300">
              <a:schemeClr val="bg1">
                <a:lumMod val="85000"/>
              </a:schemeClr>
            </a:innerShdw>
          </a:effectLst>
        </p:spPr>
        <p:txBody>
          <a:bodyPr>
            <a:normAutofit fontScale="85000" lnSpcReduction="10000"/>
          </a:bodyPr>
          <a:lstStyle/>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bg1">
                    <a:lumMod val="85000"/>
                  </a:schemeClr>
                </a:solidFill>
                <a:latin typeface="Times New Roman" panose="02020603050405020304" pitchFamily="18" charset="0"/>
                <a:cs typeface="Times New Roman" panose="02020603050405020304" pitchFamily="18" charset="0"/>
              </a:rPr>
              <a:t>The Barometer provides a multidimensional representation of the U.S.-China relationship based on a compilation of the most pertinent data. Political opinions are eschewed. Indeed, we would hope that objective metrics would influence political decisions rather than vice-versa.</a:t>
            </a: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bg1">
                    <a:lumMod val="85000"/>
                  </a:schemeClr>
                </a:solidFill>
                <a:latin typeface="Times New Roman" panose="02020603050405020304" pitchFamily="18" charset="0"/>
                <a:cs typeface="Times New Roman" panose="02020603050405020304" pitchFamily="18" charset="0"/>
              </a:rPr>
              <a:t>Our slides include detail notes and linked data sets which users can access by right clicking graphs selecting “Edit Data.” We encourage users in the public, private, academic, civic and other sectors to use these data for their own purposes, including education, research, presentations and the like.</a:t>
            </a: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bg1">
                    <a:lumMod val="85000"/>
                  </a:schemeClr>
                </a:solidFill>
                <a:latin typeface="Times New Roman" panose="02020603050405020304" pitchFamily="18" charset="0"/>
                <a:cs typeface="Times New Roman" panose="02020603050405020304" pitchFamily="18" charset="0"/>
              </a:rPr>
              <a:t>We expect and seek your criticism so that we might improve the Barometer in future years. Feel free to send comments to Ben Leffel at </a:t>
            </a:r>
            <a:r>
              <a:rPr lang="en-US" sz="18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bleffel@uci.edu </a:t>
            </a:r>
            <a:r>
              <a:rPr lang="en-US" sz="1800" dirty="0">
                <a:solidFill>
                  <a:schemeClr val="bg1">
                    <a:lumMod val="85000"/>
                  </a:schemeClr>
                </a:solidFill>
                <a:latin typeface="Times New Roman" panose="02020603050405020304" pitchFamily="18" charset="0"/>
                <a:cs typeface="Times New Roman" panose="02020603050405020304" pitchFamily="18" charset="0"/>
              </a:rPr>
              <a:t> (Twitter: </a:t>
            </a:r>
            <a:r>
              <a:rPr lang="en-US" sz="1800" dirty="0">
                <a:solidFill>
                  <a:srgbClr val="00B0F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@BenjaminJLeffel</a:t>
            </a:r>
            <a:r>
              <a:rPr lang="en-US" sz="1800" dirty="0">
                <a:solidFill>
                  <a:schemeClr val="bg1">
                    <a:lumMod val="85000"/>
                  </a:schemeClr>
                </a:solidFill>
                <a:latin typeface="Times New Roman" panose="02020603050405020304" pitchFamily="18" charset="0"/>
                <a:cs typeface="Times New Roman" panose="02020603050405020304" pitchFamily="18" charset="0"/>
              </a:rPr>
              <a:t>) or John L. Graham at </a:t>
            </a:r>
            <a:r>
              <a:rPr lang="en-US" sz="1800" dirty="0">
                <a:solidFill>
                  <a:srgbClr val="00B0F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jgraham@uci.edu </a:t>
            </a:r>
            <a:endParaRPr lang="en-US" sz="1800" dirty="0">
              <a:solidFill>
                <a:srgbClr val="00B0F0"/>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r>
              <a:rPr lang="en-US" sz="1800" i="1" dirty="0">
                <a:solidFill>
                  <a:schemeClr val="bg1">
                    <a:lumMod val="85000"/>
                  </a:schemeClr>
                </a:solidFill>
                <a:latin typeface="Times New Roman" panose="02020603050405020304" pitchFamily="18" charset="0"/>
                <a:cs typeface="Times New Roman" panose="02020603050405020304" pitchFamily="18" charset="0"/>
              </a:rPr>
              <a:t>“To get an accurate picture of the world, you have to count…we should follow the  trend lines, not the headlines.” </a:t>
            </a:r>
            <a:r>
              <a:rPr lang="en-US" sz="1800" dirty="0">
                <a:solidFill>
                  <a:schemeClr val="bg1">
                    <a:lumMod val="85000"/>
                  </a:schemeClr>
                </a:solidFill>
                <a:latin typeface="Times New Roman" panose="02020603050405020304" pitchFamily="18" charset="0"/>
                <a:cs typeface="Times New Roman" panose="02020603050405020304" pitchFamily="18" charset="0"/>
              </a:rPr>
              <a:t>Steven Pinker, 2019</a:t>
            </a: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bg1">
                    <a:lumMod val="85000"/>
                  </a:schemeClr>
                </a:solidFill>
                <a:latin typeface="Times New Roman" panose="02020603050405020304" pitchFamily="18" charset="0"/>
                <a:cs typeface="Times New Roman" panose="02020603050405020304" pitchFamily="18" charset="0"/>
              </a:rPr>
              <a:t>Benjamin Leffel &amp; John L. Graham, August 11, 2021</a:t>
            </a: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42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19F9-7E83-4718-9887-5D5ADFAE05BA}"/>
              </a:ext>
            </a:extLst>
          </p:cNvPr>
          <p:cNvSpPr>
            <a:spLocks noGrp="1"/>
          </p:cNvSpPr>
          <p:nvPr>
            <p:ph type="title"/>
          </p:nvPr>
        </p:nvSpPr>
        <p:spPr>
          <a:xfrm>
            <a:off x="628650" y="51990"/>
            <a:ext cx="7886700" cy="869510"/>
          </a:xfrm>
        </p:spPr>
        <p:txBody>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COVID-19 Policy Response: U.S. vs. China</a:t>
            </a:r>
          </a:p>
        </p:txBody>
      </p:sp>
      <p:graphicFrame>
        <p:nvGraphicFramePr>
          <p:cNvPr id="6" name="Content Placeholder 5">
            <a:extLst>
              <a:ext uri="{FF2B5EF4-FFF2-40B4-BE49-F238E27FC236}">
                <a16:creationId xmlns:a16="http://schemas.microsoft.com/office/drawing/2014/main" id="{FAE14DEE-2F80-4B5D-9ED6-F443EDDACA2E}"/>
              </a:ext>
            </a:extLst>
          </p:cNvPr>
          <p:cNvGraphicFramePr>
            <a:graphicFrameLocks noGrp="1"/>
          </p:cNvGraphicFramePr>
          <p:nvPr>
            <p:ph idx="1"/>
            <p:extLst>
              <p:ext uri="{D42A27DB-BD31-4B8C-83A1-F6EECF244321}">
                <p14:modId xmlns:p14="http://schemas.microsoft.com/office/powerpoint/2010/main" val="2956379047"/>
              </p:ext>
            </p:extLst>
          </p:nvPr>
        </p:nvGraphicFramePr>
        <p:xfrm>
          <a:off x="304800" y="838200"/>
          <a:ext cx="8001000" cy="46517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8FFCAF9-0168-473A-B606-4D9F58B59A8F}"/>
              </a:ext>
            </a:extLst>
          </p:cNvPr>
          <p:cNvSpPr txBox="1"/>
          <p:nvPr/>
        </p:nvSpPr>
        <p:spPr>
          <a:xfrm>
            <a:off x="400051" y="5636419"/>
            <a:ext cx="8508206" cy="507831"/>
          </a:xfrm>
          <a:prstGeom prst="rect">
            <a:avLst/>
          </a:prstGeom>
          <a:noFill/>
        </p:spPr>
        <p:txBody>
          <a:bodyPr wrap="square" rtlCol="0">
            <a:spAutoFit/>
          </a:bodyPr>
          <a:lstStyle/>
          <a:p>
            <a:pPr defTabSz="685800"/>
            <a:r>
              <a:rPr lang="en-US" sz="1350" dirty="0">
                <a:solidFill>
                  <a:schemeClr val="bg1">
                    <a:lumMod val="85000"/>
                  </a:schemeClr>
                </a:solidFill>
                <a:latin typeface="Times New Roman" panose="02020603050405020304" pitchFamily="18" charset="0"/>
                <a:cs typeface="Times New Roman" panose="02020603050405020304" pitchFamily="18" charset="0"/>
              </a:rPr>
              <a:t>Source: Hale, Thomas, et al. (2020). </a:t>
            </a:r>
            <a:r>
              <a:rPr lang="en-US" sz="1350" dirty="0">
                <a:solidFill>
                  <a:schemeClr val="bg1">
                    <a:lumMod val="8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Oxford COVID-19 Government Response Tracker</a:t>
            </a:r>
            <a:r>
              <a:rPr lang="en-US" sz="1350" dirty="0">
                <a:solidFill>
                  <a:schemeClr val="bg1">
                    <a:lumMod val="85000"/>
                  </a:schemeClr>
                </a:solidFill>
                <a:latin typeface="Times New Roman" panose="02020603050405020304" pitchFamily="18" charset="0"/>
                <a:cs typeface="Times New Roman" panose="02020603050405020304" pitchFamily="18" charset="0"/>
              </a:rPr>
              <a:t>, </a:t>
            </a:r>
            <a:r>
              <a:rPr lang="en-US" sz="1350" dirty="0" err="1">
                <a:solidFill>
                  <a:schemeClr val="bg1">
                    <a:lumMod val="85000"/>
                  </a:schemeClr>
                </a:solidFill>
                <a:latin typeface="Times New Roman" panose="02020603050405020304" pitchFamily="18" charset="0"/>
                <a:cs typeface="Times New Roman" panose="02020603050405020304" pitchFamily="18" charset="0"/>
              </a:rPr>
              <a:t>Blavatnik</a:t>
            </a:r>
            <a:r>
              <a:rPr lang="en-US" sz="1350" dirty="0">
                <a:solidFill>
                  <a:schemeClr val="bg1">
                    <a:lumMod val="85000"/>
                  </a:schemeClr>
                </a:solidFill>
                <a:latin typeface="Times New Roman" panose="02020603050405020304" pitchFamily="18" charset="0"/>
                <a:cs typeface="Times New Roman" panose="02020603050405020304" pitchFamily="18" charset="0"/>
              </a:rPr>
              <a:t> School of Government.</a:t>
            </a:r>
          </a:p>
        </p:txBody>
      </p:sp>
      <p:sp>
        <p:nvSpPr>
          <p:cNvPr id="3" name="Slide Number Placeholder 2">
            <a:extLst>
              <a:ext uri="{FF2B5EF4-FFF2-40B4-BE49-F238E27FC236}">
                <a16:creationId xmlns:a16="http://schemas.microsoft.com/office/drawing/2014/main" id="{C9D86B3C-7DDF-4A1D-B03A-13F7F20CE787}"/>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04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71D3A3F-622F-457A-B4C8-27A7053422C8}"/>
              </a:ext>
            </a:extLst>
          </p:cNvPr>
          <p:cNvGraphicFramePr>
            <a:graphicFrameLocks/>
          </p:cNvGraphicFramePr>
          <p:nvPr>
            <p:extLst>
              <p:ext uri="{D42A27DB-BD31-4B8C-83A1-F6EECF244321}">
                <p14:modId xmlns:p14="http://schemas.microsoft.com/office/powerpoint/2010/main" val="3463795465"/>
              </p:ext>
            </p:extLst>
          </p:nvPr>
        </p:nvGraphicFramePr>
        <p:xfrm>
          <a:off x="0" y="535072"/>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00BD1AD-33C5-45E8-8EAA-19C461FB5740}"/>
              </a:ext>
            </a:extLst>
          </p:cNvPr>
          <p:cNvSpPr>
            <a:spLocks noGrp="1"/>
          </p:cNvSpPr>
          <p:nvPr>
            <p:ph type="title"/>
          </p:nvPr>
        </p:nvSpPr>
        <p:spPr>
          <a:xfrm>
            <a:off x="628650" y="28575"/>
            <a:ext cx="7886700" cy="549274"/>
          </a:xfrm>
        </p:spPr>
        <p:txBody>
          <a:bodyPr>
            <a:normAutofit fontScale="90000"/>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COVID-19 Case Fatality Ratio: U.S. vs. China</a:t>
            </a:r>
          </a:p>
        </p:txBody>
      </p:sp>
      <p:graphicFrame>
        <p:nvGraphicFramePr>
          <p:cNvPr id="4" name="Content Placeholder 3">
            <a:extLst>
              <a:ext uri="{FF2B5EF4-FFF2-40B4-BE49-F238E27FC236}">
                <a16:creationId xmlns:a16="http://schemas.microsoft.com/office/drawing/2014/main" id="{5569FA3E-332F-4473-BEF4-C8E11AC39C89}"/>
              </a:ext>
            </a:extLst>
          </p:cNvPr>
          <p:cNvGraphicFramePr>
            <a:graphicFrameLocks noGrp="1"/>
          </p:cNvGraphicFramePr>
          <p:nvPr>
            <p:ph idx="1"/>
            <p:extLst>
              <p:ext uri="{D42A27DB-BD31-4B8C-83A1-F6EECF244321}">
                <p14:modId xmlns:p14="http://schemas.microsoft.com/office/powerpoint/2010/main" val="2767955881"/>
              </p:ext>
            </p:extLst>
          </p:nvPr>
        </p:nvGraphicFramePr>
        <p:xfrm>
          <a:off x="-10363200" y="-1347223"/>
          <a:ext cx="8451057" cy="477622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2E4A124-05CE-4BCD-AC71-5624D4095E88}"/>
              </a:ext>
            </a:extLst>
          </p:cNvPr>
          <p:cNvSpPr txBox="1"/>
          <p:nvPr/>
        </p:nvSpPr>
        <p:spPr>
          <a:xfrm>
            <a:off x="76200" y="6321594"/>
            <a:ext cx="8586788" cy="507831"/>
          </a:xfrm>
          <a:prstGeom prst="rect">
            <a:avLst/>
          </a:prstGeom>
          <a:noFill/>
        </p:spPr>
        <p:txBody>
          <a:bodyPr wrap="square" rtlCol="0">
            <a:spAutoFit/>
          </a:bodyPr>
          <a:lstStyle/>
          <a:p>
            <a:pPr defTabSz="685800"/>
            <a:r>
              <a:rPr lang="en-US" sz="1350" dirty="0">
                <a:solidFill>
                  <a:schemeClr val="bg1">
                    <a:lumMod val="85000"/>
                  </a:schemeClr>
                </a:solidFill>
                <a:latin typeface="Times New Roman" panose="02020603050405020304" pitchFamily="18" charset="0"/>
                <a:cs typeface="Times New Roman" panose="02020603050405020304" pitchFamily="18" charset="0"/>
              </a:rPr>
              <a:t>Source: </a:t>
            </a:r>
            <a:r>
              <a:rPr lang="en-US" sz="1350" dirty="0">
                <a:solidFill>
                  <a:schemeClr val="bg1">
                    <a:lumMod val="8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COVID-19 Dashboard </a:t>
            </a:r>
            <a:r>
              <a:rPr lang="en-US" sz="1350" dirty="0">
                <a:solidFill>
                  <a:schemeClr val="bg1">
                    <a:lumMod val="85000"/>
                  </a:schemeClr>
                </a:solidFill>
                <a:latin typeface="Times New Roman" panose="02020603050405020304" pitchFamily="18" charset="0"/>
                <a:cs typeface="Times New Roman" panose="02020603050405020304" pitchFamily="18" charset="0"/>
              </a:rPr>
              <a:t>by the Center for Systems Science and Engineering (CSSE) at Johns Hopkins University (JHU)</a:t>
            </a:r>
          </a:p>
        </p:txBody>
      </p:sp>
      <p:cxnSp>
        <p:nvCxnSpPr>
          <p:cNvPr id="7" name="Straight Connector 6">
            <a:extLst>
              <a:ext uri="{FF2B5EF4-FFF2-40B4-BE49-F238E27FC236}">
                <a16:creationId xmlns:a16="http://schemas.microsoft.com/office/drawing/2014/main" id="{36B30AE9-249E-43A3-83D6-5D445DB76F0B}"/>
              </a:ext>
            </a:extLst>
          </p:cNvPr>
          <p:cNvCxnSpPr>
            <a:cxnSpLocks/>
          </p:cNvCxnSpPr>
          <p:nvPr/>
        </p:nvCxnSpPr>
        <p:spPr>
          <a:xfrm>
            <a:off x="2057400" y="609600"/>
            <a:ext cx="609600" cy="2625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9EF7BB3-3BB1-467B-8A1E-867CBD24B797}"/>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63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CD37-AF6B-40CB-B8C1-CB89F3AB844A}"/>
              </a:ext>
            </a:extLst>
          </p:cNvPr>
          <p:cNvSpPr>
            <a:spLocks noGrp="1"/>
          </p:cNvSpPr>
          <p:nvPr>
            <p:ph type="title"/>
          </p:nvPr>
        </p:nvSpPr>
        <p:spPr>
          <a:xfrm>
            <a:off x="628650" y="171058"/>
            <a:ext cx="7886700" cy="701674"/>
          </a:xfrm>
        </p:spPr>
        <p:txBody>
          <a:bodyPr>
            <a:normAutofit/>
          </a:bodyPr>
          <a:lstStyle/>
          <a:p>
            <a:r>
              <a:rPr lang="en-US" sz="3000" dirty="0">
                <a:solidFill>
                  <a:schemeClr val="bg1">
                    <a:lumMod val="85000"/>
                  </a:schemeClr>
                </a:solidFill>
                <a:latin typeface="Times New Roman" panose="02020603050405020304" pitchFamily="18" charset="0"/>
                <a:cs typeface="Times New Roman" panose="02020603050405020304" pitchFamily="18" charset="0"/>
              </a:rPr>
              <a:t>Policy responsiveness to pandemic deaths: USA</a:t>
            </a:r>
          </a:p>
        </p:txBody>
      </p:sp>
      <p:graphicFrame>
        <p:nvGraphicFramePr>
          <p:cNvPr id="4" name="Content Placeholder 3">
            <a:extLst>
              <a:ext uri="{FF2B5EF4-FFF2-40B4-BE49-F238E27FC236}">
                <a16:creationId xmlns:a16="http://schemas.microsoft.com/office/drawing/2014/main" id="{DBA6CD75-8182-4F85-B76E-D4A255350EEF}"/>
              </a:ext>
            </a:extLst>
          </p:cNvPr>
          <p:cNvGraphicFramePr>
            <a:graphicFrameLocks noGrp="1"/>
          </p:cNvGraphicFramePr>
          <p:nvPr>
            <p:ph idx="1"/>
            <p:extLst>
              <p:ext uri="{D42A27DB-BD31-4B8C-83A1-F6EECF244321}">
                <p14:modId xmlns:p14="http://schemas.microsoft.com/office/powerpoint/2010/main" val="1988717856"/>
              </p:ext>
            </p:extLst>
          </p:nvPr>
        </p:nvGraphicFramePr>
        <p:xfrm>
          <a:off x="533400" y="990600"/>
          <a:ext cx="7886700" cy="44612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44962CD-4638-4E43-88B2-A375FBFD3AE1}"/>
              </a:ext>
            </a:extLst>
          </p:cNvPr>
          <p:cNvSpPr txBox="1"/>
          <p:nvPr/>
        </p:nvSpPr>
        <p:spPr>
          <a:xfrm>
            <a:off x="400051" y="5636419"/>
            <a:ext cx="8508206" cy="507831"/>
          </a:xfrm>
          <a:prstGeom prst="rect">
            <a:avLst/>
          </a:prstGeom>
          <a:noFill/>
        </p:spPr>
        <p:txBody>
          <a:bodyPr wrap="square" rtlCol="0">
            <a:spAutoFit/>
          </a:bodyPr>
          <a:lstStyle/>
          <a:p>
            <a:pPr defTabSz="685800"/>
            <a:r>
              <a:rPr lang="en-US" sz="1350" dirty="0">
                <a:solidFill>
                  <a:schemeClr val="bg1">
                    <a:lumMod val="85000"/>
                  </a:schemeClr>
                </a:solidFill>
                <a:latin typeface="Times New Roman" panose="02020603050405020304" pitchFamily="18" charset="0"/>
                <a:cs typeface="Times New Roman" panose="02020603050405020304" pitchFamily="18" charset="0"/>
              </a:rPr>
              <a:t>Source: Hale, Thomas, et al. (2020). </a:t>
            </a:r>
            <a:r>
              <a:rPr lang="en-US" sz="1350" dirty="0">
                <a:solidFill>
                  <a:schemeClr val="bg1">
                    <a:lumMod val="8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Oxford COVID-19 Government Response Tracker</a:t>
            </a:r>
            <a:r>
              <a:rPr lang="en-US" sz="1350" dirty="0">
                <a:solidFill>
                  <a:schemeClr val="bg1">
                    <a:lumMod val="85000"/>
                  </a:schemeClr>
                </a:solidFill>
                <a:latin typeface="Times New Roman" panose="02020603050405020304" pitchFamily="18" charset="0"/>
                <a:cs typeface="Times New Roman" panose="02020603050405020304" pitchFamily="18" charset="0"/>
              </a:rPr>
              <a:t>, </a:t>
            </a:r>
            <a:r>
              <a:rPr lang="en-US" sz="1350" dirty="0" err="1">
                <a:solidFill>
                  <a:schemeClr val="bg1">
                    <a:lumMod val="85000"/>
                  </a:schemeClr>
                </a:solidFill>
                <a:latin typeface="Times New Roman" panose="02020603050405020304" pitchFamily="18" charset="0"/>
                <a:cs typeface="Times New Roman" panose="02020603050405020304" pitchFamily="18" charset="0"/>
              </a:rPr>
              <a:t>Blavatnik</a:t>
            </a:r>
            <a:r>
              <a:rPr lang="en-US" sz="1350" dirty="0">
                <a:solidFill>
                  <a:schemeClr val="bg1">
                    <a:lumMod val="85000"/>
                  </a:schemeClr>
                </a:solidFill>
                <a:latin typeface="Times New Roman" panose="02020603050405020304" pitchFamily="18" charset="0"/>
                <a:cs typeface="Times New Roman" panose="02020603050405020304" pitchFamily="18" charset="0"/>
              </a:rPr>
              <a:t> School of Government.</a:t>
            </a:r>
          </a:p>
        </p:txBody>
      </p:sp>
      <p:sp>
        <p:nvSpPr>
          <p:cNvPr id="3" name="Slide Number Placeholder 2">
            <a:extLst>
              <a:ext uri="{FF2B5EF4-FFF2-40B4-BE49-F238E27FC236}">
                <a16:creationId xmlns:a16="http://schemas.microsoft.com/office/drawing/2014/main" id="{FE3871E3-A29C-4925-B36B-FF815EA7DB8F}"/>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14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03C4-DD61-4B3A-8311-0B38679979B3}"/>
              </a:ext>
            </a:extLst>
          </p:cNvPr>
          <p:cNvSpPr>
            <a:spLocks noGrp="1"/>
          </p:cNvSpPr>
          <p:nvPr>
            <p:ph type="title"/>
          </p:nvPr>
        </p:nvSpPr>
        <p:spPr>
          <a:xfrm>
            <a:off x="628650" y="152400"/>
            <a:ext cx="7886700" cy="556373"/>
          </a:xfrm>
        </p:spPr>
        <p:txBody>
          <a:bodyPr>
            <a:normAutofit/>
          </a:bodyPr>
          <a:lstStyle/>
          <a:p>
            <a:r>
              <a:rPr lang="en-US" sz="3000" dirty="0">
                <a:solidFill>
                  <a:schemeClr val="bg1">
                    <a:lumMod val="85000"/>
                  </a:schemeClr>
                </a:solidFill>
                <a:latin typeface="Times New Roman" panose="02020603050405020304" pitchFamily="18" charset="0"/>
                <a:cs typeface="Times New Roman" panose="02020603050405020304" pitchFamily="18" charset="0"/>
              </a:rPr>
              <a:t>Policy responsiveness to pandemic deaths: China</a:t>
            </a:r>
          </a:p>
        </p:txBody>
      </p:sp>
      <p:graphicFrame>
        <p:nvGraphicFramePr>
          <p:cNvPr id="4" name="Content Placeholder 3">
            <a:extLst>
              <a:ext uri="{FF2B5EF4-FFF2-40B4-BE49-F238E27FC236}">
                <a16:creationId xmlns:a16="http://schemas.microsoft.com/office/drawing/2014/main" id="{2B4B4A38-46BD-4D72-A163-41C807EA7D06}"/>
              </a:ext>
            </a:extLst>
          </p:cNvPr>
          <p:cNvGraphicFramePr>
            <a:graphicFrameLocks noGrp="1"/>
          </p:cNvGraphicFramePr>
          <p:nvPr>
            <p:ph idx="1"/>
            <p:extLst>
              <p:ext uri="{D42A27DB-BD31-4B8C-83A1-F6EECF244321}">
                <p14:modId xmlns:p14="http://schemas.microsoft.com/office/powerpoint/2010/main" val="478755786"/>
              </p:ext>
            </p:extLst>
          </p:nvPr>
        </p:nvGraphicFramePr>
        <p:xfrm>
          <a:off x="628650" y="990600"/>
          <a:ext cx="7981950" cy="449937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E165BE5C-DED6-4C5E-9B7F-B0919FDFC922}"/>
              </a:ext>
            </a:extLst>
          </p:cNvPr>
          <p:cNvCxnSpPr>
            <a:cxnSpLocks/>
          </p:cNvCxnSpPr>
          <p:nvPr/>
        </p:nvCxnSpPr>
        <p:spPr>
          <a:xfrm>
            <a:off x="2514600" y="1066800"/>
            <a:ext cx="310754" cy="1410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66B404-A061-4007-88B7-F574527B81D9}"/>
              </a:ext>
            </a:extLst>
          </p:cNvPr>
          <p:cNvSpPr txBox="1"/>
          <p:nvPr/>
        </p:nvSpPr>
        <p:spPr>
          <a:xfrm>
            <a:off x="400051" y="5636419"/>
            <a:ext cx="8508206" cy="507831"/>
          </a:xfrm>
          <a:prstGeom prst="rect">
            <a:avLst/>
          </a:prstGeom>
          <a:noFill/>
        </p:spPr>
        <p:txBody>
          <a:bodyPr wrap="square" rtlCol="0">
            <a:spAutoFit/>
          </a:bodyPr>
          <a:lstStyle/>
          <a:p>
            <a:pPr defTabSz="685800"/>
            <a:r>
              <a:rPr lang="en-US" sz="1350" dirty="0">
                <a:solidFill>
                  <a:schemeClr val="bg1">
                    <a:lumMod val="85000"/>
                  </a:schemeClr>
                </a:solidFill>
                <a:latin typeface="Times New Roman" panose="02020603050405020304" pitchFamily="18" charset="0"/>
                <a:cs typeface="Times New Roman" panose="02020603050405020304" pitchFamily="18" charset="0"/>
              </a:rPr>
              <a:t>Source: Hale, Thomas, et al. (2020). </a:t>
            </a:r>
            <a:r>
              <a:rPr lang="en-US" sz="1350" dirty="0">
                <a:solidFill>
                  <a:schemeClr val="bg1">
                    <a:lumMod val="8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Oxford COVID-19 Government Response Tracker</a:t>
            </a:r>
            <a:r>
              <a:rPr lang="en-US" sz="1350" dirty="0">
                <a:solidFill>
                  <a:schemeClr val="bg1">
                    <a:lumMod val="85000"/>
                  </a:schemeClr>
                </a:solidFill>
                <a:latin typeface="Times New Roman" panose="02020603050405020304" pitchFamily="18" charset="0"/>
                <a:cs typeface="Times New Roman" panose="02020603050405020304" pitchFamily="18" charset="0"/>
              </a:rPr>
              <a:t>, </a:t>
            </a:r>
            <a:r>
              <a:rPr lang="en-US" sz="1350" dirty="0" err="1">
                <a:solidFill>
                  <a:schemeClr val="bg1">
                    <a:lumMod val="85000"/>
                  </a:schemeClr>
                </a:solidFill>
                <a:latin typeface="Times New Roman" panose="02020603050405020304" pitchFamily="18" charset="0"/>
                <a:cs typeface="Times New Roman" panose="02020603050405020304" pitchFamily="18" charset="0"/>
              </a:rPr>
              <a:t>Blavatnik</a:t>
            </a:r>
            <a:r>
              <a:rPr lang="en-US" sz="1350" dirty="0">
                <a:solidFill>
                  <a:schemeClr val="bg1">
                    <a:lumMod val="85000"/>
                  </a:schemeClr>
                </a:solidFill>
                <a:latin typeface="Times New Roman" panose="02020603050405020304" pitchFamily="18" charset="0"/>
                <a:cs typeface="Times New Roman" panose="02020603050405020304" pitchFamily="18" charset="0"/>
              </a:rPr>
              <a:t> School of Government.</a:t>
            </a:r>
          </a:p>
        </p:txBody>
      </p:sp>
      <p:sp>
        <p:nvSpPr>
          <p:cNvPr id="3" name="Slide Number Placeholder 2">
            <a:extLst>
              <a:ext uri="{FF2B5EF4-FFF2-40B4-BE49-F238E27FC236}">
                <a16:creationId xmlns:a16="http://schemas.microsoft.com/office/drawing/2014/main" id="{EA4941D1-7D52-4DE7-A039-5B1EB6584201}"/>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73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3B98C6F-6013-4712-99A4-764AF075A497}"/>
              </a:ext>
            </a:extLst>
          </p:cNvPr>
          <p:cNvGraphicFramePr>
            <a:graphicFrameLocks/>
          </p:cNvGraphicFramePr>
          <p:nvPr>
            <p:extLst>
              <p:ext uri="{D42A27DB-BD31-4B8C-83A1-F6EECF244321}">
                <p14:modId xmlns:p14="http://schemas.microsoft.com/office/powerpoint/2010/main" val="2692959907"/>
              </p:ext>
            </p:extLst>
          </p:nvPr>
        </p:nvGraphicFramePr>
        <p:xfrm>
          <a:off x="76200" y="76200"/>
          <a:ext cx="88392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72B850EA-F6C5-4ACD-8F15-FF406654025F}"/>
              </a:ext>
            </a:extLst>
          </p:cNvPr>
          <p:cNvSpPr/>
          <p:nvPr/>
        </p:nvSpPr>
        <p:spPr>
          <a:xfrm>
            <a:off x="5638800" y="1981200"/>
            <a:ext cx="762000" cy="8382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08C62B8-55EE-43CE-98C6-4669BB1F942A}"/>
              </a:ext>
            </a:extLst>
          </p:cNvPr>
          <p:cNvSpPr txBox="1"/>
          <p:nvPr/>
        </p:nvSpPr>
        <p:spPr>
          <a:xfrm>
            <a:off x="-609600" y="6611779"/>
            <a:ext cx="5486400" cy="246221"/>
          </a:xfrm>
          <a:prstGeom prst="rect">
            <a:avLst/>
          </a:prstGeom>
          <a:noFill/>
        </p:spPr>
        <p:txBody>
          <a:bodyPr wrap="square">
            <a:spAutoFit/>
          </a:bodyPr>
          <a:lstStyle/>
          <a:p>
            <a:pPr algn="ctr" rtl="0">
              <a:defRPr sz="18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en-US" sz="1000" dirty="0">
                <a:solidFill>
                  <a:schemeClr val="bg1">
                    <a:lumMod val="85000"/>
                  </a:schemeClr>
                </a:solidFill>
                <a:latin typeface="Times New Roman" panose="02020603050405020304" pitchFamily="18" charset="0"/>
                <a:cs typeface="Times New Roman" panose="02020603050405020304" pitchFamily="18" charset="0"/>
              </a:rPr>
              <a:t>Source: John Hopkins University</a:t>
            </a:r>
            <a:r>
              <a:rPr lang="en-US" sz="1000" baseline="0" dirty="0">
                <a:solidFill>
                  <a:schemeClr val="bg1">
                    <a:lumMod val="85000"/>
                  </a:schemeClr>
                </a:solidFill>
                <a:latin typeface="Times New Roman" panose="02020603050405020304" pitchFamily="18" charset="0"/>
                <a:cs typeface="Times New Roman" panose="02020603050405020304" pitchFamily="18" charset="0"/>
              </a:rPr>
              <a:t> (</a:t>
            </a:r>
            <a:r>
              <a:rPr lang="en-US" sz="1000" dirty="0">
                <a:solidFill>
                  <a:schemeClr val="bg1">
                    <a:lumMod val="85000"/>
                  </a:schemeClr>
                </a:solidFill>
                <a:latin typeface="Times New Roman" panose="02020603050405020304" pitchFamily="18" charset="0"/>
                <a:cs typeface="Times New Roman" panose="02020603050405020304" pitchFamily="18" charset="0"/>
              </a:rPr>
              <a:t>June, 2021)</a:t>
            </a:r>
          </a:p>
        </p:txBody>
      </p:sp>
      <p:sp>
        <p:nvSpPr>
          <p:cNvPr id="2" name="Slide Number Placeholder 1">
            <a:extLst>
              <a:ext uri="{FF2B5EF4-FFF2-40B4-BE49-F238E27FC236}">
                <a16:creationId xmlns:a16="http://schemas.microsoft.com/office/drawing/2014/main" id="{9DBC1F2D-BB9B-4F32-A4EA-86F5C436F700}"/>
              </a:ext>
            </a:extLst>
          </p:cNvPr>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20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674687"/>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Life expectancy at birth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5291965"/>
              </p:ext>
            </p:extLst>
          </p:nvPr>
        </p:nvGraphicFramePr>
        <p:xfrm>
          <a:off x="457200" y="911861"/>
          <a:ext cx="8229600" cy="54403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15</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82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7750" y="200662"/>
            <a:ext cx="7753350" cy="628649"/>
          </a:xfrm>
        </p:spPr>
        <p:txBody>
          <a:bodyPr>
            <a:noAutofit/>
          </a:bodyPr>
          <a:lstStyle/>
          <a:p>
            <a:r>
              <a:rPr lang="en-US" sz="2800" b="1" dirty="0">
                <a:solidFill>
                  <a:schemeClr val="bg1">
                    <a:lumMod val="85000"/>
                  </a:schemeClr>
                </a:solidFill>
                <a:latin typeface="Times New Roman" panose="02020603050405020304" pitchFamily="18" charset="0"/>
                <a:cs typeface="Times New Roman" panose="02020603050405020304" pitchFamily="18" charset="0"/>
              </a:rPr>
              <a:t>GDP per capita, PPP (current international $)</a:t>
            </a:r>
          </a:p>
        </p:txBody>
      </p:sp>
      <p:graphicFrame>
        <p:nvGraphicFramePr>
          <p:cNvPr id="4" name="Chart 3"/>
          <p:cNvGraphicFramePr/>
          <p:nvPr>
            <p:extLst>
              <p:ext uri="{D42A27DB-BD31-4B8C-83A1-F6EECF244321}">
                <p14:modId xmlns:p14="http://schemas.microsoft.com/office/powerpoint/2010/main" val="2549686415"/>
              </p:ext>
            </p:extLst>
          </p:nvPr>
        </p:nvGraphicFramePr>
        <p:xfrm>
          <a:off x="342900" y="992823"/>
          <a:ext cx="8458200" cy="559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a:xfrm>
            <a:off x="6991350" y="6404610"/>
            <a:ext cx="2057400" cy="365125"/>
          </a:xfrm>
        </p:spPr>
        <p:txBody>
          <a:bodyPr/>
          <a:lstStyle/>
          <a:p>
            <a:pPr defTabSz="685800"/>
            <a:fld id="{6C40E608-7BB5-4604-9A8A-D4143C9A147B}" type="slidenum">
              <a:rPr lang="en-US">
                <a:solidFill>
                  <a:schemeClr val="bg1">
                    <a:lumMod val="85000"/>
                  </a:schemeClr>
                </a:solidFill>
                <a:latin typeface="Times New Roman" panose="02020603050405020304" pitchFamily="18" charset="0"/>
                <a:cs typeface="Times New Roman" panose="02020603050405020304" pitchFamily="18" charset="0"/>
              </a:rPr>
              <a:pPr defTabSz="685800"/>
              <a:t>16</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E9121C-6033-4059-890C-DEDF0EF43953}"/>
              </a:ext>
            </a:extLst>
          </p:cNvPr>
          <p:cNvSpPr txBox="1"/>
          <p:nvPr/>
        </p:nvSpPr>
        <p:spPr>
          <a:xfrm>
            <a:off x="914400" y="6241287"/>
            <a:ext cx="2895600" cy="646331"/>
          </a:xfrm>
          <a:prstGeom prst="rect">
            <a:avLst/>
          </a:prstGeom>
          <a:noFill/>
        </p:spPr>
        <p:txBody>
          <a:bodyPr wrap="square" rtlCol="0">
            <a:spAutoFit/>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302493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7987"/>
            <a:ext cx="7886700" cy="1325563"/>
          </a:xfrm>
        </p:spPr>
        <p:txBody>
          <a:bodyPr>
            <a:normAutofit/>
          </a:bodyPr>
          <a:lstStyle/>
          <a:p>
            <a:r>
              <a:rPr lang="en-US" sz="3200" b="1" dirty="0">
                <a:latin typeface="Times New Roman" panose="02020603050405020304" pitchFamily="18" charset="0"/>
                <a:cs typeface="Times New Roman" panose="02020603050405020304" pitchFamily="18" charset="0"/>
              </a:rPr>
              <a:t>Demographic demons 2025 </a:t>
            </a:r>
          </a:p>
        </p:txBody>
      </p:sp>
      <p:sp>
        <p:nvSpPr>
          <p:cNvPr id="3" name="Slide Number Placeholder 2"/>
          <p:cNvSpPr>
            <a:spLocks noGrp="1"/>
          </p:cNvSpPr>
          <p:nvPr>
            <p:ph type="sldNum" sz="quarter" idx="12"/>
          </p:nvPr>
        </p:nvSpPr>
        <p:spPr/>
        <p:txBody>
          <a:bodyPr/>
          <a:lstStyle/>
          <a:p>
            <a:pPr defTabSz="685800"/>
            <a:fld id="{6C40E608-7BB5-4604-9A8A-D4143C9A147B}" type="slidenum">
              <a:rPr lang="en-US">
                <a:solidFill>
                  <a:prstClr val="black">
                    <a:tint val="75000"/>
                  </a:prstClr>
                </a:solidFill>
                <a:latin typeface="Times New Roman" panose="02020603050405020304" pitchFamily="18" charset="0"/>
                <a:cs typeface="Times New Roman" panose="02020603050405020304" pitchFamily="18" charset="0"/>
              </a:rPr>
              <a:pPr defTabSz="685800"/>
              <a:t>17</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01765FA9-AAD3-4D95-94E3-D25AE5FC8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371600"/>
            <a:ext cx="4648201" cy="46967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DF6FE1B-924F-42DD-ABD2-5D7496CE9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447799"/>
            <a:ext cx="4497374" cy="454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2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182563"/>
            <a:ext cx="7886700" cy="1325563"/>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Unemployment rates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8981020"/>
              </p:ext>
            </p:extLst>
          </p:nvPr>
        </p:nvGraphicFramePr>
        <p:xfrm>
          <a:off x="228600" y="8382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defTabSz="685800"/>
            <a:fld id="{6C40E608-7BB5-4604-9A8A-D4143C9A147B}" type="slidenum">
              <a:rPr lang="en-US">
                <a:solidFill>
                  <a:schemeClr val="bg1">
                    <a:lumMod val="85000"/>
                  </a:schemeClr>
                </a:solidFill>
                <a:latin typeface="Times New Roman" panose="02020603050405020304" pitchFamily="18" charset="0"/>
                <a:cs typeface="Times New Roman" panose="02020603050405020304" pitchFamily="18" charset="0"/>
              </a:rPr>
              <a:pPr defTabSz="685800"/>
              <a:t>18</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0C22D6-B638-4BF9-A288-8EB270999EAD}"/>
              </a:ext>
            </a:extLst>
          </p:cNvPr>
          <p:cNvSpPr txBox="1"/>
          <p:nvPr/>
        </p:nvSpPr>
        <p:spPr>
          <a:xfrm>
            <a:off x="628650" y="6248400"/>
            <a:ext cx="2057400" cy="369332"/>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World Bank</a:t>
            </a:r>
          </a:p>
        </p:txBody>
      </p:sp>
    </p:spTree>
    <p:extLst>
      <p:ext uri="{BB962C8B-B14F-4D97-AF65-F5344CB8AC3E}">
        <p14:creationId xmlns:p14="http://schemas.microsoft.com/office/powerpoint/2010/main" val="66635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138D-2890-4C69-A521-38F565D9693D}"/>
              </a:ext>
            </a:extLst>
          </p:cNvPr>
          <p:cNvSpPr>
            <a:spLocks noGrp="1"/>
          </p:cNvSpPr>
          <p:nvPr>
            <p:ph type="title"/>
          </p:nvPr>
        </p:nvSpPr>
        <p:spPr>
          <a:xfrm>
            <a:off x="203200" y="-139701"/>
            <a:ext cx="7886700" cy="1143000"/>
          </a:xfrm>
        </p:spPr>
        <p:txBody>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Renewable energy transitions</a:t>
            </a:r>
          </a:p>
        </p:txBody>
      </p:sp>
      <p:sp>
        <p:nvSpPr>
          <p:cNvPr id="6" name="TextBox 5">
            <a:extLst>
              <a:ext uri="{FF2B5EF4-FFF2-40B4-BE49-F238E27FC236}">
                <a16:creationId xmlns:a16="http://schemas.microsoft.com/office/drawing/2014/main" id="{C22E1ABC-4107-4797-B588-D28FB5623D4E}"/>
              </a:ext>
            </a:extLst>
          </p:cNvPr>
          <p:cNvSpPr txBox="1"/>
          <p:nvPr/>
        </p:nvSpPr>
        <p:spPr>
          <a:xfrm>
            <a:off x="457200" y="6324600"/>
            <a:ext cx="4572000" cy="369332"/>
          </a:xfrm>
          <a:prstGeom prst="rect">
            <a:avLst/>
          </a:prstGeom>
          <a:noFill/>
        </p:spPr>
        <p:txBody>
          <a:bodyPr wrap="square">
            <a:spAutoFit/>
          </a:bodyPr>
          <a:lstStyle/>
          <a:p>
            <a:r>
              <a:rPr lang="en-US" b="0" dirty="0">
                <a:solidFill>
                  <a:schemeClr val="bg1">
                    <a:lumMod val="85000"/>
                  </a:schemeClr>
                </a:solidFill>
                <a:latin typeface="Times New Roman" panose="02020603050405020304" pitchFamily="18" charset="0"/>
                <a:cs typeface="Times New Roman" panose="02020603050405020304" pitchFamily="18" charset="0"/>
              </a:rPr>
              <a:t>Source: </a:t>
            </a:r>
            <a:r>
              <a:rPr lang="en-US" b="0" dirty="0">
                <a:solidFill>
                  <a:schemeClr val="bg1">
                    <a:lumMod val="8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International Energy Agency</a:t>
            </a:r>
            <a:r>
              <a:rPr lang="en-US" b="0" dirty="0">
                <a:solidFill>
                  <a:schemeClr val="bg1">
                    <a:lumMod val="85000"/>
                  </a:schemeClr>
                </a:solidFill>
                <a:latin typeface="Times New Roman" panose="02020603050405020304" pitchFamily="18" charset="0"/>
                <a:cs typeface="Times New Roman" panose="02020603050405020304" pitchFamily="18" charset="0"/>
              </a:rPr>
              <a:t> </a:t>
            </a:r>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A86EA0F4-B55A-4A7D-8532-6F3B4F62DAE6}"/>
              </a:ext>
            </a:extLst>
          </p:cNvPr>
          <p:cNvGraphicFramePr>
            <a:graphicFrameLocks/>
          </p:cNvGraphicFramePr>
          <p:nvPr>
            <p:extLst>
              <p:ext uri="{D42A27DB-BD31-4B8C-83A1-F6EECF244321}">
                <p14:modId xmlns:p14="http://schemas.microsoft.com/office/powerpoint/2010/main" val="1650367744"/>
              </p:ext>
            </p:extLst>
          </p:nvPr>
        </p:nvGraphicFramePr>
        <p:xfrm>
          <a:off x="190500" y="990599"/>
          <a:ext cx="8572500" cy="527970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A4000118-8F11-4EB5-AE0A-A6F26DF9AF19}"/>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89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bg1">
                    <a:lumMod val="85000"/>
                  </a:schemeClr>
                </a:solidFill>
                <a:latin typeface="Times New Roman" panose="02020603050405020304" pitchFamily="18" charset="0"/>
                <a:cs typeface="Times New Roman" panose="02020603050405020304" pitchFamily="18" charset="0"/>
              </a:rPr>
              <a:t>Comparisons</a:t>
            </a:r>
          </a:p>
        </p:txBody>
      </p:sp>
      <p:sp>
        <p:nvSpPr>
          <p:cNvPr id="3" name="Content Placeholder 2"/>
          <p:cNvSpPr>
            <a:spLocks noGrp="1"/>
          </p:cNvSpPr>
          <p:nvPr>
            <p:ph idx="1"/>
          </p:nvPr>
        </p:nvSpPr>
        <p:spPr>
          <a:xfrm>
            <a:off x="685800" y="4372769"/>
            <a:ext cx="7886700" cy="3967163"/>
          </a:xfrm>
        </p:spPr>
        <p:txBody>
          <a:bodyPr>
            <a:normAutofit/>
          </a:bodyPr>
          <a:lstStyle/>
          <a:p>
            <a:pPr marL="0" indent="0">
              <a:buNone/>
            </a:pPr>
            <a:r>
              <a:rPr lang="en-US" sz="2000" b="1" dirty="0">
                <a:solidFill>
                  <a:schemeClr val="bg1">
                    <a:lumMod val="85000"/>
                  </a:schemeClr>
                </a:solidFill>
                <a:latin typeface="Times New Roman" panose="02020603050405020304" pitchFamily="18" charset="0"/>
                <a:cs typeface="Times New Roman" panose="02020603050405020304" pitchFamily="18" charset="0"/>
              </a:rPr>
              <a:t>The Barometer is divided into two sections, “Comparisons” and “Interactions.” This section, Comparisons, presents important attributes of both countries that are largely independent from their interaction, allowing for comparison. As both countries continue along their developmental paths, differences between them may subside, others may widen,  and all offer important insight on the trajectories of the world’s two largest economies.</a:t>
            </a:r>
          </a:p>
        </p:txBody>
      </p:sp>
      <p:sp>
        <p:nvSpPr>
          <p:cNvPr id="4" name="Slide Number Placeholder 3"/>
          <p:cNvSpPr>
            <a:spLocks noGrp="1"/>
          </p:cNvSpPr>
          <p:nvPr>
            <p:ph type="sldNum" sz="quarter" idx="12"/>
          </p:nvPr>
        </p:nvSpPr>
        <p:spPr/>
        <p:txBody>
          <a:bodyPr/>
          <a:lstStyle/>
          <a:p>
            <a:pPr defTabSz="685800"/>
            <a:fld id="{6C40E608-7BB5-4604-9A8A-D4143C9A147B}" type="slidenum">
              <a:rPr lang="en-US">
                <a:solidFill>
                  <a:schemeClr val="bg1">
                    <a:lumMod val="85000"/>
                  </a:schemeClr>
                </a:solidFill>
                <a:latin typeface="Times New Roman" panose="02020603050405020304" pitchFamily="18" charset="0"/>
                <a:cs typeface="Times New Roman" panose="02020603050405020304" pitchFamily="18" charset="0"/>
              </a:rPr>
              <a:pPr defTabSz="685800"/>
              <a:t>2</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8239E49-450F-4017-8562-055824289632}"/>
              </a:ext>
            </a:extLst>
          </p:cNvPr>
          <p:cNvSpPr/>
          <p:nvPr/>
        </p:nvSpPr>
        <p:spPr>
          <a:xfrm>
            <a:off x="2543175" y="1752600"/>
            <a:ext cx="1066800" cy="990600"/>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6" name="Oval 5">
            <a:extLst>
              <a:ext uri="{FF2B5EF4-FFF2-40B4-BE49-F238E27FC236}">
                <a16:creationId xmlns:a16="http://schemas.microsoft.com/office/drawing/2014/main" id="{3F0666A4-E3A7-4FC2-9D9B-C2660D3CB57F}"/>
              </a:ext>
            </a:extLst>
          </p:cNvPr>
          <p:cNvSpPr/>
          <p:nvPr/>
        </p:nvSpPr>
        <p:spPr>
          <a:xfrm>
            <a:off x="5230813" y="1585118"/>
            <a:ext cx="1371600" cy="1325563"/>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7" name="Oval 6">
            <a:extLst>
              <a:ext uri="{FF2B5EF4-FFF2-40B4-BE49-F238E27FC236}">
                <a16:creationId xmlns:a16="http://schemas.microsoft.com/office/drawing/2014/main" id="{0140F66D-FECF-4045-95B6-4EA0EEFF5B6D}"/>
              </a:ext>
            </a:extLst>
          </p:cNvPr>
          <p:cNvSpPr/>
          <p:nvPr/>
        </p:nvSpPr>
        <p:spPr>
          <a:xfrm>
            <a:off x="5819775" y="3467685"/>
            <a:ext cx="193675" cy="169384"/>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 name="Oval 7">
            <a:extLst>
              <a:ext uri="{FF2B5EF4-FFF2-40B4-BE49-F238E27FC236}">
                <a16:creationId xmlns:a16="http://schemas.microsoft.com/office/drawing/2014/main" id="{3D0498F1-CBA2-4B2C-92F9-22DF94B32C62}"/>
              </a:ext>
            </a:extLst>
          </p:cNvPr>
          <p:cNvSpPr/>
          <p:nvPr/>
        </p:nvSpPr>
        <p:spPr>
          <a:xfrm>
            <a:off x="2895600" y="3352800"/>
            <a:ext cx="361950" cy="327819"/>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9" name="Oval 8">
            <a:extLst>
              <a:ext uri="{FF2B5EF4-FFF2-40B4-BE49-F238E27FC236}">
                <a16:creationId xmlns:a16="http://schemas.microsoft.com/office/drawing/2014/main" id="{DBEA8FC8-1282-4823-A7F0-4EC36B6E45BB}"/>
              </a:ext>
            </a:extLst>
          </p:cNvPr>
          <p:cNvSpPr/>
          <p:nvPr/>
        </p:nvSpPr>
        <p:spPr>
          <a:xfrm>
            <a:off x="2847975" y="2848768"/>
            <a:ext cx="457200" cy="423863"/>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0" name="Oval 9">
            <a:extLst>
              <a:ext uri="{FF2B5EF4-FFF2-40B4-BE49-F238E27FC236}">
                <a16:creationId xmlns:a16="http://schemas.microsoft.com/office/drawing/2014/main" id="{3C32742A-4A9D-4614-9AC6-94FADDA79004}"/>
              </a:ext>
            </a:extLst>
          </p:cNvPr>
          <p:cNvSpPr/>
          <p:nvPr/>
        </p:nvSpPr>
        <p:spPr>
          <a:xfrm>
            <a:off x="2967037" y="3798094"/>
            <a:ext cx="219075" cy="199231"/>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1" name="Oval 10">
            <a:extLst>
              <a:ext uri="{FF2B5EF4-FFF2-40B4-BE49-F238E27FC236}">
                <a16:creationId xmlns:a16="http://schemas.microsoft.com/office/drawing/2014/main" id="{3F549636-9705-4BAF-83CD-4AD84EDBE438}"/>
              </a:ext>
            </a:extLst>
          </p:cNvPr>
          <p:cNvSpPr/>
          <p:nvPr/>
        </p:nvSpPr>
        <p:spPr>
          <a:xfrm>
            <a:off x="5726112" y="2998669"/>
            <a:ext cx="381000" cy="354131"/>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 name="Oval 11">
            <a:extLst>
              <a:ext uri="{FF2B5EF4-FFF2-40B4-BE49-F238E27FC236}">
                <a16:creationId xmlns:a16="http://schemas.microsoft.com/office/drawing/2014/main" id="{FD391F02-AC1A-47FF-A470-A43025A458F3}"/>
              </a:ext>
            </a:extLst>
          </p:cNvPr>
          <p:cNvSpPr/>
          <p:nvPr/>
        </p:nvSpPr>
        <p:spPr>
          <a:xfrm>
            <a:off x="5840413" y="3705004"/>
            <a:ext cx="152400" cy="131426"/>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Oval 12">
            <a:extLst>
              <a:ext uri="{FF2B5EF4-FFF2-40B4-BE49-F238E27FC236}">
                <a16:creationId xmlns:a16="http://schemas.microsoft.com/office/drawing/2014/main" id="{A830D5A2-2908-44E6-A164-4A6093E56F07}"/>
              </a:ext>
            </a:extLst>
          </p:cNvPr>
          <p:cNvSpPr/>
          <p:nvPr/>
        </p:nvSpPr>
        <p:spPr>
          <a:xfrm>
            <a:off x="5890419" y="3881397"/>
            <a:ext cx="52388" cy="45719"/>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p14="http://schemas.microsoft.com/office/powerpoint/2010/main" val="1898855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344477E-0CB0-40AC-B1AF-3F50C7A90966}"/>
              </a:ext>
            </a:extLst>
          </p:cNvPr>
          <p:cNvGraphicFramePr>
            <a:graphicFrameLocks/>
          </p:cNvGraphicFramePr>
          <p:nvPr>
            <p:extLst>
              <p:ext uri="{D42A27DB-BD31-4B8C-83A1-F6EECF244321}">
                <p14:modId xmlns:p14="http://schemas.microsoft.com/office/powerpoint/2010/main" val="1821351987"/>
              </p:ext>
            </p:extLst>
          </p:nvPr>
        </p:nvGraphicFramePr>
        <p:xfrm>
          <a:off x="354806" y="1105296"/>
          <a:ext cx="8331993" cy="4647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64A486B-26B8-40E0-813B-59A7FACA2B07}"/>
              </a:ext>
            </a:extLst>
          </p:cNvPr>
          <p:cNvSpPr>
            <a:spLocks noGrp="1"/>
          </p:cNvSpPr>
          <p:nvPr>
            <p:ph type="title"/>
          </p:nvPr>
        </p:nvSpPr>
        <p:spPr>
          <a:xfrm>
            <a:off x="638175" y="-445"/>
            <a:ext cx="7886700" cy="1325563"/>
          </a:xfrm>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n-US" sz="3000" dirty="0">
                <a:solidFill>
                  <a:schemeClr val="bg1">
                    <a:lumMod val="85000"/>
                  </a:schemeClr>
                </a:solidFill>
                <a:latin typeface="Times New Roman" panose="02020603050405020304" pitchFamily="18" charset="0"/>
                <a:cs typeface="Times New Roman" panose="02020603050405020304" pitchFamily="18" charset="0"/>
              </a:rPr>
              <a:t>Low carbon electricity generation by source: </a:t>
            </a:r>
            <a:r>
              <a:rPr lang="en-US" sz="2400" dirty="0">
                <a:solidFill>
                  <a:schemeClr val="bg1">
                    <a:lumMod val="85000"/>
                  </a:schemeClr>
                </a:solidFill>
                <a:latin typeface="Times New Roman" panose="02020603050405020304" pitchFamily="18" charset="0"/>
                <a:cs typeface="Times New Roman" panose="02020603050405020304" pitchFamily="18" charset="0"/>
              </a:rPr>
              <a:t>USA </a:t>
            </a:r>
          </a:p>
        </p:txBody>
      </p:sp>
      <p:sp>
        <p:nvSpPr>
          <p:cNvPr id="5" name="TextBox 4">
            <a:extLst>
              <a:ext uri="{FF2B5EF4-FFF2-40B4-BE49-F238E27FC236}">
                <a16:creationId xmlns:a16="http://schemas.microsoft.com/office/drawing/2014/main" id="{3FC286EF-A822-4A6B-8875-5BA9D594DD02}"/>
              </a:ext>
            </a:extLst>
          </p:cNvPr>
          <p:cNvSpPr txBox="1"/>
          <p:nvPr/>
        </p:nvSpPr>
        <p:spPr>
          <a:xfrm>
            <a:off x="6361271" y="4774712"/>
            <a:ext cx="666750" cy="276999"/>
          </a:xfrm>
          <a:prstGeom prst="rect">
            <a:avLst/>
          </a:prstGeom>
          <a:noFill/>
        </p:spPr>
        <p:txBody>
          <a:bodyPr wrap="square" rtlCol="0">
            <a:spAutoFit/>
          </a:bodyPr>
          <a:lstStyle/>
          <a:p>
            <a:pPr defTabSz="685800"/>
            <a:r>
              <a:rPr lang="en-US" sz="1200" b="1" dirty="0">
                <a:solidFill>
                  <a:schemeClr val="bg1"/>
                </a:solidFill>
                <a:latin typeface="Times New Roman" panose="02020603050405020304" pitchFamily="18" charset="0"/>
                <a:cs typeface="Times New Roman" panose="02020603050405020304" pitchFamily="18" charset="0"/>
              </a:rPr>
              <a:t>Hydro</a:t>
            </a:r>
          </a:p>
        </p:txBody>
      </p:sp>
      <p:sp>
        <p:nvSpPr>
          <p:cNvPr id="6" name="TextBox 5">
            <a:extLst>
              <a:ext uri="{FF2B5EF4-FFF2-40B4-BE49-F238E27FC236}">
                <a16:creationId xmlns:a16="http://schemas.microsoft.com/office/drawing/2014/main" id="{EF271017-2F92-4E38-BF03-EB1C0ACD20F3}"/>
              </a:ext>
            </a:extLst>
          </p:cNvPr>
          <p:cNvSpPr txBox="1"/>
          <p:nvPr/>
        </p:nvSpPr>
        <p:spPr>
          <a:xfrm>
            <a:off x="6774657" y="3175084"/>
            <a:ext cx="806450" cy="253916"/>
          </a:xfrm>
          <a:prstGeom prst="rect">
            <a:avLst/>
          </a:prstGeom>
          <a:noFill/>
        </p:spPr>
        <p:txBody>
          <a:bodyPr wrap="square" rtlCol="0">
            <a:spAutoFit/>
          </a:bodyPr>
          <a:lstStyle/>
          <a:p>
            <a:pPr defTabSz="685800"/>
            <a:r>
              <a:rPr lang="en-US" sz="1050" b="1" dirty="0">
                <a:latin typeface="Times New Roman" panose="02020603050405020304" pitchFamily="18" charset="0"/>
                <a:cs typeface="Times New Roman" panose="02020603050405020304" pitchFamily="18" charset="0"/>
              </a:rPr>
              <a:t>Nuclear</a:t>
            </a:r>
          </a:p>
        </p:txBody>
      </p:sp>
      <p:sp>
        <p:nvSpPr>
          <p:cNvPr id="7" name="TextBox 6">
            <a:extLst>
              <a:ext uri="{FF2B5EF4-FFF2-40B4-BE49-F238E27FC236}">
                <a16:creationId xmlns:a16="http://schemas.microsoft.com/office/drawing/2014/main" id="{D512070C-7B73-46C0-BBBD-D35E799EA25A}"/>
              </a:ext>
            </a:extLst>
          </p:cNvPr>
          <p:cNvSpPr txBox="1"/>
          <p:nvPr/>
        </p:nvSpPr>
        <p:spPr>
          <a:xfrm>
            <a:off x="7358064" y="1819666"/>
            <a:ext cx="806450" cy="253916"/>
          </a:xfrm>
          <a:prstGeom prst="rect">
            <a:avLst/>
          </a:prstGeom>
          <a:noFill/>
        </p:spPr>
        <p:txBody>
          <a:bodyPr wrap="square" rtlCol="0">
            <a:spAutoFit/>
          </a:bodyPr>
          <a:lstStyle/>
          <a:p>
            <a:pPr defTabSz="685800"/>
            <a:r>
              <a:rPr lang="en-US" sz="1050" b="1" dirty="0">
                <a:latin typeface="Times New Roman" panose="02020603050405020304" pitchFamily="18" charset="0"/>
                <a:cs typeface="Times New Roman" panose="02020603050405020304" pitchFamily="18" charset="0"/>
              </a:rPr>
              <a:t>Wind</a:t>
            </a:r>
          </a:p>
        </p:txBody>
      </p:sp>
      <p:sp>
        <p:nvSpPr>
          <p:cNvPr id="8" name="TextBox 7">
            <a:extLst>
              <a:ext uri="{FF2B5EF4-FFF2-40B4-BE49-F238E27FC236}">
                <a16:creationId xmlns:a16="http://schemas.microsoft.com/office/drawing/2014/main" id="{4B8E0B17-5812-4C73-80C6-2102DC225E9D}"/>
              </a:ext>
            </a:extLst>
          </p:cNvPr>
          <p:cNvSpPr txBox="1"/>
          <p:nvPr/>
        </p:nvSpPr>
        <p:spPr>
          <a:xfrm>
            <a:off x="7793039" y="1432115"/>
            <a:ext cx="806450" cy="253916"/>
          </a:xfrm>
          <a:prstGeom prst="rect">
            <a:avLst/>
          </a:prstGeom>
          <a:noFill/>
        </p:spPr>
        <p:txBody>
          <a:bodyPr wrap="square" rtlCol="0">
            <a:spAutoFit/>
          </a:bodyPr>
          <a:lstStyle/>
          <a:p>
            <a:pPr defTabSz="685800"/>
            <a:r>
              <a:rPr lang="en-US" sz="1050" b="1" dirty="0">
                <a:latin typeface="Times New Roman" panose="02020603050405020304" pitchFamily="18" charset="0"/>
                <a:cs typeface="Times New Roman" panose="02020603050405020304" pitchFamily="18" charset="0"/>
              </a:rPr>
              <a:t>Solar</a:t>
            </a:r>
          </a:p>
        </p:txBody>
      </p:sp>
      <p:sp>
        <p:nvSpPr>
          <p:cNvPr id="9" name="TextBox 8">
            <a:extLst>
              <a:ext uri="{FF2B5EF4-FFF2-40B4-BE49-F238E27FC236}">
                <a16:creationId xmlns:a16="http://schemas.microsoft.com/office/drawing/2014/main" id="{DC417C26-E4A9-4B25-818F-090944AE52B9}"/>
              </a:ext>
            </a:extLst>
          </p:cNvPr>
          <p:cNvSpPr txBox="1"/>
          <p:nvPr/>
        </p:nvSpPr>
        <p:spPr>
          <a:xfrm>
            <a:off x="6361271" y="1201693"/>
            <a:ext cx="1808957" cy="230832"/>
          </a:xfrm>
          <a:prstGeom prst="rect">
            <a:avLst/>
          </a:prstGeom>
          <a:noFill/>
        </p:spPr>
        <p:txBody>
          <a:bodyPr wrap="square" rtlCol="0">
            <a:spAutoFit/>
          </a:bodyPr>
          <a:lstStyle/>
          <a:p>
            <a:pPr defTabSz="685800"/>
            <a:r>
              <a:rPr lang="en-US" sz="900" b="1" dirty="0">
                <a:solidFill>
                  <a:schemeClr val="bg1"/>
                </a:solidFill>
                <a:latin typeface="Times New Roman" panose="02020603050405020304" pitchFamily="18" charset="0"/>
                <a:cs typeface="Times New Roman" panose="02020603050405020304" pitchFamily="18" charset="0"/>
              </a:rPr>
              <a:t>Biofuels, geothermal &amp; waste</a:t>
            </a:r>
          </a:p>
        </p:txBody>
      </p:sp>
      <p:sp>
        <p:nvSpPr>
          <p:cNvPr id="11" name="TextBox 10">
            <a:extLst>
              <a:ext uri="{FF2B5EF4-FFF2-40B4-BE49-F238E27FC236}">
                <a16:creationId xmlns:a16="http://schemas.microsoft.com/office/drawing/2014/main" id="{2A4F74D1-9297-4605-A9CC-5150CFBF6E49}"/>
              </a:ext>
            </a:extLst>
          </p:cNvPr>
          <p:cNvSpPr txBox="1"/>
          <p:nvPr/>
        </p:nvSpPr>
        <p:spPr>
          <a:xfrm>
            <a:off x="666750" y="6326208"/>
            <a:ext cx="4572000" cy="369332"/>
          </a:xfrm>
          <a:prstGeom prst="rect">
            <a:avLst/>
          </a:prstGeom>
          <a:noFill/>
        </p:spPr>
        <p:txBody>
          <a:bodyPr wrap="square">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a:t>
            </a:r>
            <a:r>
              <a:rPr lang="en-US" dirty="0">
                <a:solidFill>
                  <a:schemeClr val="bg1">
                    <a:lumMod val="8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International Energy Agency</a:t>
            </a:r>
            <a:r>
              <a:rPr lang="en-US" dirty="0">
                <a:solidFill>
                  <a:schemeClr val="bg1">
                    <a:lumMod val="85000"/>
                  </a:schemeClr>
                </a:solidFill>
                <a:latin typeface="Times New Roman" panose="02020603050405020304" pitchFamily="18" charset="0"/>
                <a:cs typeface="Times New Roman" panose="02020603050405020304" pitchFamily="18" charset="0"/>
              </a:rPr>
              <a:t> </a:t>
            </a:r>
          </a:p>
        </p:txBody>
      </p:sp>
      <p:sp>
        <p:nvSpPr>
          <p:cNvPr id="3" name="Slide Number Placeholder 2">
            <a:extLst>
              <a:ext uri="{FF2B5EF4-FFF2-40B4-BE49-F238E27FC236}">
                <a16:creationId xmlns:a16="http://schemas.microsoft.com/office/drawing/2014/main" id="{7FCC8E5A-4484-4A3A-9ECE-4F858E896399}"/>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75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74190B9E-883F-4CC1-990F-409861A21976}"/>
              </a:ext>
            </a:extLst>
          </p:cNvPr>
          <p:cNvGraphicFramePr>
            <a:graphicFrameLocks/>
          </p:cNvGraphicFramePr>
          <p:nvPr>
            <p:extLst>
              <p:ext uri="{D42A27DB-BD31-4B8C-83A1-F6EECF244321}">
                <p14:modId xmlns:p14="http://schemas.microsoft.com/office/powerpoint/2010/main" val="272221306"/>
              </p:ext>
            </p:extLst>
          </p:nvPr>
        </p:nvGraphicFramePr>
        <p:xfrm>
          <a:off x="64077" y="1104900"/>
          <a:ext cx="9015845"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8FE3BE9-5C9B-496C-BB26-6BBDC74DDD1A}"/>
              </a:ext>
            </a:extLst>
          </p:cNvPr>
          <p:cNvSpPr>
            <a:spLocks noGrp="1"/>
          </p:cNvSpPr>
          <p:nvPr>
            <p:ph type="title"/>
          </p:nvPr>
        </p:nvSpPr>
        <p:spPr>
          <a:xfrm>
            <a:off x="562768" y="47128"/>
            <a:ext cx="8289926" cy="1325563"/>
          </a:xfrm>
        </p:spPr>
        <p:txBody>
          <a:bodyPr>
            <a:normAutofit/>
          </a:bodyPr>
          <a:lstStyle/>
          <a:p>
            <a:r>
              <a:rPr lang="en-US" sz="2800" dirty="0">
                <a:solidFill>
                  <a:schemeClr val="bg1">
                    <a:lumMod val="85000"/>
                  </a:schemeClr>
                </a:solidFill>
                <a:latin typeface="Times New Roman" panose="02020603050405020304" pitchFamily="18" charset="0"/>
                <a:cs typeface="Times New Roman" panose="02020603050405020304" pitchFamily="18" charset="0"/>
              </a:rPr>
              <a:t>Low carbon electricity generation by source: China</a:t>
            </a:r>
          </a:p>
        </p:txBody>
      </p:sp>
      <p:sp>
        <p:nvSpPr>
          <p:cNvPr id="6" name="TextBox 5">
            <a:extLst>
              <a:ext uri="{FF2B5EF4-FFF2-40B4-BE49-F238E27FC236}">
                <a16:creationId xmlns:a16="http://schemas.microsoft.com/office/drawing/2014/main" id="{3CB86B29-16C0-491C-896D-BA0B69513B87}"/>
              </a:ext>
            </a:extLst>
          </p:cNvPr>
          <p:cNvSpPr txBox="1"/>
          <p:nvPr/>
        </p:nvSpPr>
        <p:spPr>
          <a:xfrm>
            <a:off x="6860598" y="3456277"/>
            <a:ext cx="666750" cy="276999"/>
          </a:xfrm>
          <a:prstGeom prst="rect">
            <a:avLst/>
          </a:prstGeom>
          <a:noFill/>
        </p:spPr>
        <p:txBody>
          <a:bodyPr wrap="square" rtlCol="0">
            <a:spAutoFit/>
          </a:bodyPr>
          <a:lstStyle/>
          <a:p>
            <a:pPr defTabSz="685800"/>
            <a:r>
              <a:rPr lang="en-US" sz="1200" b="1" dirty="0">
                <a:solidFill>
                  <a:schemeClr val="bg1"/>
                </a:solidFill>
                <a:latin typeface="Times New Roman" panose="02020603050405020304" pitchFamily="18" charset="0"/>
                <a:cs typeface="Times New Roman" panose="02020603050405020304" pitchFamily="18" charset="0"/>
              </a:rPr>
              <a:t>Hydro</a:t>
            </a:r>
          </a:p>
        </p:txBody>
      </p:sp>
      <p:sp>
        <p:nvSpPr>
          <p:cNvPr id="7" name="TextBox 6">
            <a:extLst>
              <a:ext uri="{FF2B5EF4-FFF2-40B4-BE49-F238E27FC236}">
                <a16:creationId xmlns:a16="http://schemas.microsoft.com/office/drawing/2014/main" id="{A7E8CDD5-7583-4147-9DFD-642118C59D65}"/>
              </a:ext>
            </a:extLst>
          </p:cNvPr>
          <p:cNvSpPr txBox="1"/>
          <p:nvPr/>
        </p:nvSpPr>
        <p:spPr>
          <a:xfrm>
            <a:off x="7391400" y="2114920"/>
            <a:ext cx="806450" cy="253916"/>
          </a:xfrm>
          <a:prstGeom prst="rect">
            <a:avLst/>
          </a:prstGeom>
          <a:noFill/>
        </p:spPr>
        <p:txBody>
          <a:bodyPr wrap="square" rtlCol="0">
            <a:spAutoFit/>
          </a:bodyPr>
          <a:lstStyle/>
          <a:p>
            <a:pPr defTabSz="685800"/>
            <a:r>
              <a:rPr lang="en-US" sz="1050" b="1" dirty="0">
                <a:latin typeface="Times New Roman" panose="02020603050405020304" pitchFamily="18" charset="0"/>
                <a:cs typeface="Times New Roman" panose="02020603050405020304" pitchFamily="18" charset="0"/>
              </a:rPr>
              <a:t>Nuclear</a:t>
            </a:r>
          </a:p>
        </p:txBody>
      </p:sp>
      <p:sp>
        <p:nvSpPr>
          <p:cNvPr id="8" name="TextBox 7">
            <a:extLst>
              <a:ext uri="{FF2B5EF4-FFF2-40B4-BE49-F238E27FC236}">
                <a16:creationId xmlns:a16="http://schemas.microsoft.com/office/drawing/2014/main" id="{FFAA8114-5532-4C78-94F4-E8EB78C82CBF}"/>
              </a:ext>
            </a:extLst>
          </p:cNvPr>
          <p:cNvSpPr txBox="1"/>
          <p:nvPr/>
        </p:nvSpPr>
        <p:spPr>
          <a:xfrm>
            <a:off x="8008144" y="1808966"/>
            <a:ext cx="806450" cy="253916"/>
          </a:xfrm>
          <a:prstGeom prst="rect">
            <a:avLst/>
          </a:prstGeom>
          <a:noFill/>
        </p:spPr>
        <p:txBody>
          <a:bodyPr wrap="square" rtlCol="0">
            <a:spAutoFit/>
          </a:bodyPr>
          <a:lstStyle/>
          <a:p>
            <a:pPr defTabSz="685800"/>
            <a:r>
              <a:rPr lang="en-US" sz="1050" b="1" dirty="0">
                <a:latin typeface="Times New Roman" panose="02020603050405020304" pitchFamily="18" charset="0"/>
                <a:cs typeface="Times New Roman" panose="02020603050405020304" pitchFamily="18" charset="0"/>
              </a:rPr>
              <a:t>Wind</a:t>
            </a:r>
          </a:p>
        </p:txBody>
      </p:sp>
      <p:sp>
        <p:nvSpPr>
          <p:cNvPr id="9" name="TextBox 8">
            <a:extLst>
              <a:ext uri="{FF2B5EF4-FFF2-40B4-BE49-F238E27FC236}">
                <a16:creationId xmlns:a16="http://schemas.microsoft.com/office/drawing/2014/main" id="{F67977CF-F25C-4FA7-ABAE-C3429F37A6AD}"/>
              </a:ext>
            </a:extLst>
          </p:cNvPr>
          <p:cNvSpPr txBox="1"/>
          <p:nvPr/>
        </p:nvSpPr>
        <p:spPr>
          <a:xfrm>
            <a:off x="8174690" y="1425626"/>
            <a:ext cx="806450" cy="253916"/>
          </a:xfrm>
          <a:prstGeom prst="rect">
            <a:avLst/>
          </a:prstGeom>
          <a:noFill/>
        </p:spPr>
        <p:txBody>
          <a:bodyPr wrap="square" rtlCol="0">
            <a:spAutoFit/>
          </a:bodyPr>
          <a:lstStyle/>
          <a:p>
            <a:pPr defTabSz="685800"/>
            <a:r>
              <a:rPr lang="en-US" sz="1050" b="1" dirty="0">
                <a:latin typeface="Times New Roman" panose="02020603050405020304" pitchFamily="18" charset="0"/>
                <a:cs typeface="Times New Roman" panose="02020603050405020304" pitchFamily="18" charset="0"/>
              </a:rPr>
              <a:t>Solar</a:t>
            </a:r>
          </a:p>
        </p:txBody>
      </p:sp>
      <p:sp>
        <p:nvSpPr>
          <p:cNvPr id="11" name="TextBox 10">
            <a:extLst>
              <a:ext uri="{FF2B5EF4-FFF2-40B4-BE49-F238E27FC236}">
                <a16:creationId xmlns:a16="http://schemas.microsoft.com/office/drawing/2014/main" id="{55250C4F-FBC1-41AF-A166-5283327190BB}"/>
              </a:ext>
            </a:extLst>
          </p:cNvPr>
          <p:cNvSpPr txBox="1"/>
          <p:nvPr/>
        </p:nvSpPr>
        <p:spPr>
          <a:xfrm>
            <a:off x="628650" y="6114017"/>
            <a:ext cx="4572000" cy="369332"/>
          </a:xfrm>
          <a:prstGeom prst="rect">
            <a:avLst/>
          </a:prstGeom>
          <a:noFill/>
        </p:spPr>
        <p:txBody>
          <a:bodyPr wrap="square">
            <a:spAutoFit/>
          </a:bodyPr>
          <a:lstStyle/>
          <a:p>
            <a:r>
              <a:rPr lang="en-US" b="0" dirty="0">
                <a:solidFill>
                  <a:schemeClr val="bg1">
                    <a:lumMod val="85000"/>
                  </a:schemeClr>
                </a:solidFill>
                <a:latin typeface="Times New Roman" panose="02020603050405020304" pitchFamily="18" charset="0"/>
                <a:cs typeface="Times New Roman" panose="02020603050405020304" pitchFamily="18" charset="0"/>
              </a:rPr>
              <a:t>Source: </a:t>
            </a:r>
            <a:r>
              <a:rPr lang="en-US" b="0" dirty="0">
                <a:solidFill>
                  <a:schemeClr val="bg1">
                    <a:lumMod val="8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International Energy Agency</a:t>
            </a:r>
            <a:r>
              <a:rPr lang="en-US" b="0" dirty="0">
                <a:solidFill>
                  <a:schemeClr val="bg1">
                    <a:lumMod val="85000"/>
                  </a:schemeClr>
                </a:solidFill>
                <a:latin typeface="Times New Roman" panose="02020603050405020304" pitchFamily="18" charset="0"/>
                <a:cs typeface="Times New Roman" panose="02020603050405020304" pitchFamily="18" charset="0"/>
              </a:rPr>
              <a:t> </a:t>
            </a:r>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2F711D2-EFC8-4945-AACC-AF74A2E64D38}"/>
              </a:ext>
            </a:extLst>
          </p:cNvPr>
          <p:cNvSpPr txBox="1"/>
          <p:nvPr/>
        </p:nvSpPr>
        <p:spPr>
          <a:xfrm>
            <a:off x="7527348" y="1205621"/>
            <a:ext cx="1552574" cy="230832"/>
          </a:xfrm>
          <a:prstGeom prst="rect">
            <a:avLst/>
          </a:prstGeom>
          <a:noFill/>
        </p:spPr>
        <p:txBody>
          <a:bodyPr wrap="square" rtlCol="0">
            <a:spAutoFit/>
          </a:bodyPr>
          <a:lstStyle/>
          <a:p>
            <a:pPr defTabSz="685800"/>
            <a:r>
              <a:rPr lang="en-US" sz="900" b="1" dirty="0">
                <a:solidFill>
                  <a:schemeClr val="bg1"/>
                </a:solidFill>
                <a:latin typeface="Times New Roman" panose="02020603050405020304" pitchFamily="18" charset="0"/>
                <a:cs typeface="Times New Roman" panose="02020603050405020304" pitchFamily="18" charset="0"/>
              </a:rPr>
              <a:t>Biofuels &amp; geothermal</a:t>
            </a:r>
          </a:p>
        </p:txBody>
      </p:sp>
      <p:sp>
        <p:nvSpPr>
          <p:cNvPr id="3" name="Slide Number Placeholder 2">
            <a:extLst>
              <a:ext uri="{FF2B5EF4-FFF2-40B4-BE49-F238E27FC236}">
                <a16:creationId xmlns:a16="http://schemas.microsoft.com/office/drawing/2014/main" id="{C631A494-472F-45F4-AAB0-90F24B9029E1}"/>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824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792162"/>
          </a:xfrm>
          <a:solidFill>
            <a:schemeClr val="tx1">
              <a:lumMod val="75000"/>
              <a:lumOff val="25000"/>
            </a:schemeClr>
          </a:solidFill>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Energy Consumption</a:t>
            </a:r>
            <a:endParaRPr lang="en-US" sz="3600" b="1"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solidFill>
            <a:schemeClr val="tx1">
              <a:lumMod val="75000"/>
              <a:lumOff val="25000"/>
            </a:schemeClr>
          </a:solidFill>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22</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AB059C5-C2B6-4706-AD59-CF91DA2A6D83}"/>
              </a:ext>
            </a:extLst>
          </p:cNvPr>
          <p:cNvSpPr txBox="1"/>
          <p:nvPr/>
        </p:nvSpPr>
        <p:spPr>
          <a:xfrm>
            <a:off x="457200" y="6324600"/>
            <a:ext cx="4572000" cy="369332"/>
          </a:xfrm>
          <a:prstGeom prst="rect">
            <a:avLst/>
          </a:prstGeom>
          <a:solidFill>
            <a:schemeClr val="tx1">
              <a:lumMod val="75000"/>
              <a:lumOff val="25000"/>
            </a:schemeClr>
          </a:solidFill>
        </p:spPr>
        <p:txBody>
          <a:bodyPr wrap="square">
            <a:spAutoFit/>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Source: </a:t>
            </a:r>
            <a:r>
              <a:rPr lang="en-US" b="1" dirty="0">
                <a:solidFill>
                  <a:schemeClr val="bg1">
                    <a:lumMod val="8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International Energy Agency</a:t>
            </a:r>
            <a:r>
              <a:rPr lang="en-US" b="1" dirty="0">
                <a:solidFill>
                  <a:schemeClr val="bg1">
                    <a:lumMod val="85000"/>
                  </a:schemeClr>
                </a:solidFill>
                <a:latin typeface="Times New Roman" panose="02020603050405020304" pitchFamily="18" charset="0"/>
                <a:cs typeface="Times New Roman" panose="02020603050405020304" pitchFamily="18" charset="0"/>
              </a:rPr>
              <a:t> </a:t>
            </a:r>
          </a:p>
        </p:txBody>
      </p:sp>
      <p:graphicFrame>
        <p:nvGraphicFramePr>
          <p:cNvPr id="10" name="Chart 9">
            <a:extLst>
              <a:ext uri="{FF2B5EF4-FFF2-40B4-BE49-F238E27FC236}">
                <a16:creationId xmlns:a16="http://schemas.microsoft.com/office/drawing/2014/main" id="{2231A7EE-E74F-434F-A276-67039C8F412C}"/>
              </a:ext>
            </a:extLst>
          </p:cNvPr>
          <p:cNvGraphicFramePr>
            <a:graphicFrameLocks/>
          </p:cNvGraphicFramePr>
          <p:nvPr>
            <p:extLst>
              <p:ext uri="{D42A27DB-BD31-4B8C-83A1-F6EECF244321}">
                <p14:modId xmlns:p14="http://schemas.microsoft.com/office/powerpoint/2010/main" val="2631691078"/>
              </p:ext>
            </p:extLst>
          </p:nvPr>
        </p:nvGraphicFramePr>
        <p:xfrm>
          <a:off x="0" y="883442"/>
          <a:ext cx="4800600" cy="35361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944DEC22-B482-4880-8C2E-174117632499}"/>
              </a:ext>
            </a:extLst>
          </p:cNvPr>
          <p:cNvGraphicFramePr>
            <a:graphicFrameLocks/>
          </p:cNvGraphicFramePr>
          <p:nvPr>
            <p:extLst>
              <p:ext uri="{D42A27DB-BD31-4B8C-83A1-F6EECF244321}">
                <p14:modId xmlns:p14="http://schemas.microsoft.com/office/powerpoint/2010/main" val="3058447066"/>
              </p:ext>
            </p:extLst>
          </p:nvPr>
        </p:nvGraphicFramePr>
        <p:xfrm>
          <a:off x="4267200" y="3184525"/>
          <a:ext cx="5334000" cy="3673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990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715962"/>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CO</a:t>
            </a:r>
            <a:r>
              <a:rPr lang="en-US" sz="2000" b="1" dirty="0">
                <a:solidFill>
                  <a:schemeClr val="bg1">
                    <a:lumMod val="85000"/>
                  </a:schemeClr>
                </a:solidFill>
                <a:latin typeface="Times New Roman" panose="02020603050405020304" pitchFamily="18" charset="0"/>
                <a:cs typeface="Times New Roman" panose="02020603050405020304" pitchFamily="18" charset="0"/>
              </a:rPr>
              <a:t>2</a:t>
            </a:r>
            <a:r>
              <a:rPr lang="en-US" sz="3200" b="1" dirty="0">
                <a:solidFill>
                  <a:schemeClr val="bg1">
                    <a:lumMod val="85000"/>
                  </a:schemeClr>
                </a:solidFill>
                <a:latin typeface="Times New Roman" panose="02020603050405020304" pitchFamily="18" charset="0"/>
                <a:cs typeface="Times New Roman" panose="02020603050405020304" pitchFamily="18" charset="0"/>
              </a:rPr>
              <a:t> Emissions</a:t>
            </a:r>
            <a:endParaRPr lang="en-US" sz="3200" b="1" cap="all" dirty="0">
              <a:ln w="9000" cmpd="sng">
                <a:solidFill>
                  <a:schemeClr val="accent4">
                    <a:shade val="50000"/>
                    <a:satMod val="120000"/>
                  </a:schemeClr>
                </a:solidFill>
                <a:prstDash val="solid"/>
              </a:ln>
              <a:solidFill>
                <a:schemeClr val="bg1">
                  <a:lumMod val="8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23</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9C816909-04DA-4953-BB47-613DAF2312F9}"/>
              </a:ext>
            </a:extLst>
          </p:cNvPr>
          <p:cNvGraphicFramePr>
            <a:graphicFrameLocks/>
          </p:cNvGraphicFramePr>
          <p:nvPr>
            <p:extLst>
              <p:ext uri="{D42A27DB-BD31-4B8C-83A1-F6EECF244321}">
                <p14:modId xmlns:p14="http://schemas.microsoft.com/office/powerpoint/2010/main" val="1498140687"/>
              </p:ext>
            </p:extLst>
          </p:nvPr>
        </p:nvGraphicFramePr>
        <p:xfrm>
          <a:off x="0" y="762000"/>
          <a:ext cx="4822372" cy="3044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CF32D02-5F4A-4304-BA13-D42BE112E48A}"/>
              </a:ext>
            </a:extLst>
          </p:cNvPr>
          <p:cNvGraphicFramePr>
            <a:graphicFrameLocks/>
          </p:cNvGraphicFramePr>
          <p:nvPr>
            <p:extLst>
              <p:ext uri="{D42A27DB-BD31-4B8C-83A1-F6EECF244321}">
                <p14:modId xmlns:p14="http://schemas.microsoft.com/office/powerpoint/2010/main" val="702717691"/>
              </p:ext>
            </p:extLst>
          </p:nvPr>
        </p:nvGraphicFramePr>
        <p:xfrm>
          <a:off x="3810000" y="2987675"/>
          <a:ext cx="5040086"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31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226C-4E14-4627-A032-B49175A65504}"/>
              </a:ext>
            </a:extLst>
          </p:cNvPr>
          <p:cNvSpPr>
            <a:spLocks noGrp="1"/>
          </p:cNvSpPr>
          <p:nvPr>
            <p:ph type="title"/>
          </p:nvPr>
        </p:nvSpPr>
        <p:spPr>
          <a:xfrm>
            <a:off x="523103" y="71386"/>
            <a:ext cx="7886700" cy="692945"/>
          </a:xfrm>
        </p:spPr>
        <p:txBody>
          <a:bodyPr>
            <a:normAutofit fontScale="90000"/>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Urban economic &amp; environmental inequality</a:t>
            </a:r>
          </a:p>
        </p:txBody>
      </p:sp>
      <p:sp>
        <p:nvSpPr>
          <p:cNvPr id="5" name="Title 1">
            <a:extLst>
              <a:ext uri="{FF2B5EF4-FFF2-40B4-BE49-F238E27FC236}">
                <a16:creationId xmlns:a16="http://schemas.microsoft.com/office/drawing/2014/main" id="{812969EC-E623-4B02-B86F-95B5E3EA3316}"/>
              </a:ext>
            </a:extLst>
          </p:cNvPr>
          <p:cNvSpPr txBox="1">
            <a:spLocks/>
          </p:cNvSpPr>
          <p:nvPr/>
        </p:nvSpPr>
        <p:spPr>
          <a:xfrm>
            <a:off x="0" y="6381340"/>
            <a:ext cx="9067800" cy="35574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200" b="1" dirty="0">
                <a:solidFill>
                  <a:schemeClr val="bg1">
                    <a:lumMod val="85000"/>
                  </a:schemeClr>
                </a:solidFill>
                <a:latin typeface="Times New Roman" panose="02020603050405020304" pitchFamily="18" charset="0"/>
                <a:cs typeface="Times New Roman" panose="02020603050405020304" pitchFamily="18" charset="0"/>
              </a:rPr>
              <a:t>Source: Urban Environment &amp; Social Inclusion Index, Data-Driven </a:t>
            </a:r>
            <a:r>
              <a:rPr lang="en-US" sz="1200" b="1" dirty="0" err="1">
                <a:solidFill>
                  <a:schemeClr val="bg1">
                    <a:lumMod val="85000"/>
                  </a:schemeClr>
                </a:solidFill>
                <a:latin typeface="Times New Roman" panose="02020603050405020304" pitchFamily="18" charset="0"/>
                <a:cs typeface="Times New Roman" panose="02020603050405020304" pitchFamily="18" charset="0"/>
              </a:rPr>
              <a:t>EnviroLab</a:t>
            </a:r>
            <a:r>
              <a:rPr lang="en-US" sz="1200" b="1" dirty="0">
                <a:solidFill>
                  <a:schemeClr val="bg1">
                    <a:lumMod val="85000"/>
                  </a:schemeClr>
                </a:solidFill>
                <a:latin typeface="Times New Roman" panose="02020603050405020304" pitchFamily="18" charset="0"/>
                <a:cs typeface="Times New Roman" panose="02020603050405020304" pitchFamily="18" charset="0"/>
              </a:rPr>
              <a:t>, https://datadrivenlab.org/urban/about/downloads/ </a:t>
            </a:r>
          </a:p>
        </p:txBody>
      </p:sp>
      <p:graphicFrame>
        <p:nvGraphicFramePr>
          <p:cNvPr id="13" name="Chart 12">
            <a:extLst>
              <a:ext uri="{FF2B5EF4-FFF2-40B4-BE49-F238E27FC236}">
                <a16:creationId xmlns:a16="http://schemas.microsoft.com/office/drawing/2014/main" id="{BD2FF035-11A6-4370-AF5D-D177B8D24524}"/>
              </a:ext>
            </a:extLst>
          </p:cNvPr>
          <p:cNvGraphicFramePr>
            <a:graphicFrameLocks/>
          </p:cNvGraphicFramePr>
          <p:nvPr>
            <p:extLst>
              <p:ext uri="{D42A27DB-BD31-4B8C-83A1-F6EECF244321}">
                <p14:modId xmlns:p14="http://schemas.microsoft.com/office/powerpoint/2010/main" val="3143414678"/>
              </p:ext>
            </p:extLst>
          </p:nvPr>
        </p:nvGraphicFramePr>
        <p:xfrm>
          <a:off x="3048000" y="3291714"/>
          <a:ext cx="6096000" cy="3267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0D4E0AC-6D1D-4AEC-B2C3-5E0E60F1D325}"/>
              </a:ext>
            </a:extLst>
          </p:cNvPr>
          <p:cNvGraphicFramePr>
            <a:graphicFrameLocks/>
          </p:cNvGraphicFramePr>
          <p:nvPr>
            <p:extLst>
              <p:ext uri="{D42A27DB-BD31-4B8C-83A1-F6EECF244321}">
                <p14:modId xmlns:p14="http://schemas.microsoft.com/office/powerpoint/2010/main" val="8731675"/>
              </p:ext>
            </p:extLst>
          </p:nvPr>
        </p:nvGraphicFramePr>
        <p:xfrm>
          <a:off x="76200" y="638230"/>
          <a:ext cx="4953000" cy="279886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721D154-C6B0-4F0B-A0F3-82B22825DB4E}"/>
              </a:ext>
            </a:extLst>
          </p:cNvPr>
          <p:cNvSpPr txBox="1"/>
          <p:nvPr/>
        </p:nvSpPr>
        <p:spPr>
          <a:xfrm>
            <a:off x="5715000" y="1600200"/>
            <a:ext cx="914400" cy="646331"/>
          </a:xfrm>
          <a:prstGeom prst="rect">
            <a:avLst/>
          </a:prstGeom>
          <a:noFill/>
          <a:ln w="12700">
            <a:solidFill>
              <a:schemeClr val="bg1"/>
            </a:solidFill>
          </a:ln>
        </p:spPr>
        <p:txBody>
          <a:bodyPr wrap="square" rtlCol="0">
            <a:spAutoFit/>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  USA </a:t>
            </a:r>
          </a:p>
          <a:p>
            <a:r>
              <a:rPr lang="en-US" b="1" dirty="0">
                <a:solidFill>
                  <a:schemeClr val="bg1">
                    <a:lumMod val="85000"/>
                  </a:schemeClr>
                </a:solidFill>
                <a:latin typeface="Times New Roman" panose="02020603050405020304" pitchFamily="18" charset="0"/>
                <a:cs typeface="Times New Roman" panose="02020603050405020304" pitchFamily="18" charset="0"/>
              </a:rPr>
              <a:t>  China</a:t>
            </a:r>
          </a:p>
        </p:txBody>
      </p:sp>
      <p:sp>
        <p:nvSpPr>
          <p:cNvPr id="4" name="Oval 3">
            <a:extLst>
              <a:ext uri="{FF2B5EF4-FFF2-40B4-BE49-F238E27FC236}">
                <a16:creationId xmlns:a16="http://schemas.microsoft.com/office/drawing/2014/main" id="{264D3205-E49D-402A-B590-34949DE6F360}"/>
              </a:ext>
            </a:extLst>
          </p:cNvPr>
          <p:cNvSpPr/>
          <p:nvPr/>
        </p:nvSpPr>
        <p:spPr>
          <a:xfrm>
            <a:off x="5772150" y="1747721"/>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25E07C03-29A6-47D5-A72E-6D712345F59C}"/>
              </a:ext>
            </a:extLst>
          </p:cNvPr>
          <p:cNvSpPr/>
          <p:nvPr/>
        </p:nvSpPr>
        <p:spPr>
          <a:xfrm>
            <a:off x="5772150" y="2026095"/>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10AD79-07FF-4BA0-B861-9B993BAAC7E1}"/>
              </a:ext>
            </a:extLst>
          </p:cNvPr>
          <p:cNvSpPr txBox="1"/>
          <p:nvPr/>
        </p:nvSpPr>
        <p:spPr>
          <a:xfrm>
            <a:off x="3124200" y="729442"/>
            <a:ext cx="1066800" cy="307777"/>
          </a:xfrm>
          <a:prstGeom prst="rect">
            <a:avLst/>
          </a:prstGeom>
          <a:noFill/>
          <a:ln w="12700">
            <a:solidFill>
              <a:schemeClr val="bg1"/>
            </a:solidFill>
          </a:ln>
        </p:spPr>
        <p:txBody>
          <a:bodyPr wrap="square" rtlCol="0">
            <a:spAutoFit/>
          </a:bodyPr>
          <a:lstStyle/>
          <a:p>
            <a:r>
              <a:rPr lang="en-US" sz="1400" b="1" i="1" dirty="0">
                <a:solidFill>
                  <a:schemeClr val="bg1">
                    <a:lumMod val="85000"/>
                  </a:schemeClr>
                </a:solidFill>
                <a:latin typeface="Times New Roman" panose="02020603050405020304" pitchFamily="18" charset="0"/>
                <a:cs typeface="Times New Roman" panose="02020603050405020304" pitchFamily="18" charset="0"/>
              </a:rPr>
              <a:t>  City-level</a:t>
            </a:r>
          </a:p>
        </p:txBody>
      </p:sp>
      <p:sp>
        <p:nvSpPr>
          <p:cNvPr id="11" name="TextBox 10">
            <a:extLst>
              <a:ext uri="{FF2B5EF4-FFF2-40B4-BE49-F238E27FC236}">
                <a16:creationId xmlns:a16="http://schemas.microsoft.com/office/drawing/2014/main" id="{4878150C-0756-47BB-BD45-C26D52046AE1}"/>
              </a:ext>
            </a:extLst>
          </p:cNvPr>
          <p:cNvSpPr txBox="1"/>
          <p:nvPr/>
        </p:nvSpPr>
        <p:spPr>
          <a:xfrm>
            <a:off x="6542903" y="3807866"/>
            <a:ext cx="1828800" cy="307777"/>
          </a:xfrm>
          <a:prstGeom prst="rect">
            <a:avLst/>
          </a:prstGeom>
          <a:solidFill>
            <a:schemeClr val="tx1">
              <a:lumMod val="75000"/>
              <a:lumOff val="25000"/>
            </a:schemeClr>
          </a:solidFill>
          <a:ln w="12700">
            <a:solidFill>
              <a:schemeClr val="bg1"/>
            </a:solidFill>
          </a:ln>
        </p:spPr>
        <p:txBody>
          <a:bodyPr wrap="square" rtlCol="0">
            <a:spAutoFit/>
          </a:bodyPr>
          <a:lstStyle/>
          <a:p>
            <a:r>
              <a:rPr lang="en-US" sz="1400" b="1" i="1" dirty="0">
                <a:solidFill>
                  <a:schemeClr val="bg1">
                    <a:lumMod val="85000"/>
                  </a:schemeClr>
                </a:solidFill>
                <a:latin typeface="Times New Roman" panose="02020603050405020304" pitchFamily="18" charset="0"/>
                <a:cs typeface="Times New Roman" panose="02020603050405020304" pitchFamily="18" charset="0"/>
              </a:rPr>
              <a:t>  Neighborhood-level</a:t>
            </a:r>
          </a:p>
        </p:txBody>
      </p:sp>
      <p:sp>
        <p:nvSpPr>
          <p:cNvPr id="7" name="Slide Number Placeholder 6">
            <a:extLst>
              <a:ext uri="{FF2B5EF4-FFF2-40B4-BE49-F238E27FC236}">
                <a16:creationId xmlns:a16="http://schemas.microsoft.com/office/drawing/2014/main" id="{EA7CE410-493C-42F1-A086-E277CBDF583C}"/>
              </a:ext>
            </a:extLst>
          </p:cNvPr>
          <p:cNvSpPr>
            <a:spLocks noGrp="1"/>
          </p:cNvSpPr>
          <p:nvPr>
            <p:ph type="sldNum" sz="quarter" idx="12"/>
          </p:nvPr>
        </p:nvSpPr>
        <p:spPr>
          <a:xfrm>
            <a:off x="6858000" y="6371957"/>
            <a:ext cx="2057400" cy="365125"/>
          </a:xfrm>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82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A32A-1FB0-41D3-BE29-C1A687444306}"/>
              </a:ext>
            </a:extLst>
          </p:cNvPr>
          <p:cNvSpPr>
            <a:spLocks noGrp="1"/>
          </p:cNvSpPr>
          <p:nvPr>
            <p:ph type="title"/>
          </p:nvPr>
        </p:nvSpPr>
        <p:spPr>
          <a:xfrm>
            <a:off x="268941" y="-142010"/>
            <a:ext cx="8570259" cy="1325563"/>
          </a:xfrm>
        </p:spPr>
        <p:txBody>
          <a:bodyPr>
            <a:normAutofit/>
          </a:bodyPr>
          <a:lstStyle/>
          <a:p>
            <a:r>
              <a:rPr lang="en-US" sz="2800" dirty="0">
                <a:solidFill>
                  <a:schemeClr val="bg1">
                    <a:lumMod val="85000"/>
                  </a:schemeClr>
                </a:solidFill>
                <a:latin typeface="Times New Roman" panose="02020603050405020304" pitchFamily="18" charset="0"/>
                <a:cs typeface="Times New Roman" panose="02020603050405020304" pitchFamily="18" charset="0"/>
              </a:rPr>
              <a:t>Neighborhood-level economic &amp; environmental inequality</a:t>
            </a:r>
          </a:p>
        </p:txBody>
      </p:sp>
      <p:sp>
        <p:nvSpPr>
          <p:cNvPr id="5" name="Title 1">
            <a:extLst>
              <a:ext uri="{FF2B5EF4-FFF2-40B4-BE49-F238E27FC236}">
                <a16:creationId xmlns:a16="http://schemas.microsoft.com/office/drawing/2014/main" id="{727DB5D9-03E3-4644-B847-CAFA88AF529B}"/>
              </a:ext>
            </a:extLst>
          </p:cNvPr>
          <p:cNvSpPr txBox="1">
            <a:spLocks/>
          </p:cNvSpPr>
          <p:nvPr/>
        </p:nvSpPr>
        <p:spPr>
          <a:xfrm>
            <a:off x="123825" y="6502258"/>
            <a:ext cx="7886700" cy="355742"/>
          </a:xfrm>
          <a:prstGeom prst="rect">
            <a:avLst/>
          </a:prstGeom>
        </p:spPr>
        <p:txBody>
          <a:bodyPr vert="horz" lIns="91440" tIns="45720" rIns="91440" bIns="45720" rtlCol="0" anchor="ctr">
            <a:normAutofit fontScale="6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b="1" dirty="0">
                <a:solidFill>
                  <a:schemeClr val="bg1">
                    <a:lumMod val="85000"/>
                  </a:schemeClr>
                </a:solidFill>
                <a:latin typeface="Times New Roman" panose="02020603050405020304" pitchFamily="18" charset="0"/>
                <a:cs typeface="Times New Roman" panose="02020603050405020304" pitchFamily="18" charset="0"/>
              </a:rPr>
              <a:t>Source: Urban Environment &amp; Social Inclusion Index, Data-Driven </a:t>
            </a:r>
            <a:r>
              <a:rPr lang="en-US" sz="1800" b="1" dirty="0" err="1">
                <a:solidFill>
                  <a:schemeClr val="bg1">
                    <a:lumMod val="85000"/>
                  </a:schemeClr>
                </a:solidFill>
                <a:latin typeface="Times New Roman" panose="02020603050405020304" pitchFamily="18" charset="0"/>
                <a:cs typeface="Times New Roman" panose="02020603050405020304" pitchFamily="18" charset="0"/>
              </a:rPr>
              <a:t>EnviroLab</a:t>
            </a:r>
            <a:r>
              <a:rPr lang="en-US" sz="1800" b="1" dirty="0">
                <a:solidFill>
                  <a:schemeClr val="bg1">
                    <a:lumMod val="85000"/>
                  </a:schemeClr>
                </a:solidFill>
                <a:latin typeface="Times New Roman" panose="02020603050405020304" pitchFamily="18" charset="0"/>
                <a:cs typeface="Times New Roman" panose="02020603050405020304" pitchFamily="18" charset="0"/>
              </a:rPr>
              <a:t>, https://datadrivenlab.org/urban/about/downloads/ </a:t>
            </a:r>
          </a:p>
        </p:txBody>
      </p:sp>
      <p:graphicFrame>
        <p:nvGraphicFramePr>
          <p:cNvPr id="14" name="Chart 13">
            <a:extLst>
              <a:ext uri="{FF2B5EF4-FFF2-40B4-BE49-F238E27FC236}">
                <a16:creationId xmlns:a16="http://schemas.microsoft.com/office/drawing/2014/main" id="{4666490E-3951-4236-AD3C-45886073B2F0}"/>
              </a:ext>
            </a:extLst>
          </p:cNvPr>
          <p:cNvGraphicFramePr>
            <a:graphicFrameLocks/>
          </p:cNvGraphicFramePr>
          <p:nvPr>
            <p:extLst>
              <p:ext uri="{D42A27DB-BD31-4B8C-83A1-F6EECF244321}">
                <p14:modId xmlns:p14="http://schemas.microsoft.com/office/powerpoint/2010/main" val="2893436398"/>
              </p:ext>
            </p:extLst>
          </p:nvPr>
        </p:nvGraphicFramePr>
        <p:xfrm>
          <a:off x="-7620" y="1193728"/>
          <a:ext cx="4895291" cy="3073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19B09BCF-7500-4FE4-9399-C84F09B34DC6}"/>
              </a:ext>
            </a:extLst>
          </p:cNvPr>
          <p:cNvGraphicFramePr>
            <a:graphicFrameLocks/>
          </p:cNvGraphicFramePr>
          <p:nvPr>
            <p:extLst>
              <p:ext uri="{D42A27DB-BD31-4B8C-83A1-F6EECF244321}">
                <p14:modId xmlns:p14="http://schemas.microsoft.com/office/powerpoint/2010/main" val="3423148365"/>
              </p:ext>
            </p:extLst>
          </p:nvPr>
        </p:nvGraphicFramePr>
        <p:xfrm>
          <a:off x="4067175" y="3936929"/>
          <a:ext cx="517751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0F5F701E-C015-467D-BCEB-A1D12B354E14}"/>
              </a:ext>
            </a:extLst>
          </p:cNvPr>
          <p:cNvSpPr txBox="1"/>
          <p:nvPr/>
        </p:nvSpPr>
        <p:spPr>
          <a:xfrm>
            <a:off x="5334000" y="1828800"/>
            <a:ext cx="914400" cy="646331"/>
          </a:xfrm>
          <a:prstGeom prst="rect">
            <a:avLst/>
          </a:prstGeom>
          <a:noFill/>
          <a:ln w="12700">
            <a:solidFill>
              <a:schemeClr val="bg1"/>
            </a:solidFill>
          </a:ln>
        </p:spPr>
        <p:txBody>
          <a:bodyPr wrap="square" rtlCol="0">
            <a:spAutoFit/>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  USA </a:t>
            </a:r>
          </a:p>
          <a:p>
            <a:r>
              <a:rPr lang="en-US" b="1" dirty="0">
                <a:solidFill>
                  <a:schemeClr val="bg1">
                    <a:lumMod val="85000"/>
                  </a:schemeClr>
                </a:solidFill>
                <a:latin typeface="Times New Roman" panose="02020603050405020304" pitchFamily="18" charset="0"/>
                <a:cs typeface="Times New Roman" panose="02020603050405020304" pitchFamily="18" charset="0"/>
              </a:rPr>
              <a:t>  China</a:t>
            </a:r>
          </a:p>
        </p:txBody>
      </p:sp>
      <p:sp>
        <p:nvSpPr>
          <p:cNvPr id="17" name="Oval 16">
            <a:extLst>
              <a:ext uri="{FF2B5EF4-FFF2-40B4-BE49-F238E27FC236}">
                <a16:creationId xmlns:a16="http://schemas.microsoft.com/office/drawing/2014/main" id="{CCE00CCC-9DDE-4BFB-A6DA-1B4FE2A6B271}"/>
              </a:ext>
            </a:extLst>
          </p:cNvPr>
          <p:cNvSpPr/>
          <p:nvPr/>
        </p:nvSpPr>
        <p:spPr>
          <a:xfrm>
            <a:off x="5410200" y="1979273"/>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CC0F2350-502C-4F83-A3DB-2F501D751DB1}"/>
              </a:ext>
            </a:extLst>
          </p:cNvPr>
          <p:cNvSpPr/>
          <p:nvPr/>
        </p:nvSpPr>
        <p:spPr>
          <a:xfrm>
            <a:off x="5410200" y="2243522"/>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4844004-1F1E-46E5-86CA-EC9A68178441}"/>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525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8023-AA5D-4436-9212-81ADD5195727}"/>
              </a:ext>
            </a:extLst>
          </p:cNvPr>
          <p:cNvSpPr>
            <a:spLocks noGrp="1"/>
          </p:cNvSpPr>
          <p:nvPr>
            <p:ph type="title"/>
          </p:nvPr>
        </p:nvSpPr>
        <p:spPr>
          <a:xfrm>
            <a:off x="628650" y="152400"/>
            <a:ext cx="7886700" cy="994172"/>
          </a:xfrm>
        </p:spPr>
        <p:txBody>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Corporate sustainability: United States</a:t>
            </a:r>
          </a:p>
        </p:txBody>
      </p:sp>
      <p:graphicFrame>
        <p:nvGraphicFramePr>
          <p:cNvPr id="7" name="Table 6">
            <a:extLst>
              <a:ext uri="{FF2B5EF4-FFF2-40B4-BE49-F238E27FC236}">
                <a16:creationId xmlns:a16="http://schemas.microsoft.com/office/drawing/2014/main" id="{0458E7D6-5D8D-4179-A6CC-2FA4B6E007D6}"/>
              </a:ext>
            </a:extLst>
          </p:cNvPr>
          <p:cNvGraphicFramePr>
            <a:graphicFrameLocks noGrp="1"/>
          </p:cNvGraphicFramePr>
          <p:nvPr>
            <p:extLst>
              <p:ext uri="{D42A27DB-BD31-4B8C-83A1-F6EECF244321}">
                <p14:modId xmlns:p14="http://schemas.microsoft.com/office/powerpoint/2010/main" val="3955452822"/>
              </p:ext>
            </p:extLst>
          </p:nvPr>
        </p:nvGraphicFramePr>
        <p:xfrm>
          <a:off x="0" y="1634469"/>
          <a:ext cx="3276601" cy="3589062"/>
        </p:xfrm>
        <a:graphic>
          <a:graphicData uri="http://schemas.openxmlformats.org/drawingml/2006/table">
            <a:tbl>
              <a:tblPr firstRow="1" firstCol="1" bandRow="1"/>
              <a:tblGrid>
                <a:gridCol w="383228">
                  <a:extLst>
                    <a:ext uri="{9D8B030D-6E8A-4147-A177-3AD203B41FA5}">
                      <a16:colId xmlns:a16="http://schemas.microsoft.com/office/drawing/2014/main" val="2196186153"/>
                    </a:ext>
                  </a:extLst>
                </a:gridCol>
                <a:gridCol w="2226622">
                  <a:extLst>
                    <a:ext uri="{9D8B030D-6E8A-4147-A177-3AD203B41FA5}">
                      <a16:colId xmlns:a16="http://schemas.microsoft.com/office/drawing/2014/main" val="3547657192"/>
                    </a:ext>
                  </a:extLst>
                </a:gridCol>
                <a:gridCol w="666751">
                  <a:extLst>
                    <a:ext uri="{9D8B030D-6E8A-4147-A177-3AD203B41FA5}">
                      <a16:colId xmlns:a16="http://schemas.microsoft.com/office/drawing/2014/main" val="2642768938"/>
                    </a:ext>
                  </a:extLst>
                </a:gridCol>
              </a:tblGrid>
              <a:tr h="334647">
                <a:tc>
                  <a:txBody>
                    <a:bodyPr/>
                    <a:lstStyle/>
                    <a:p>
                      <a:pPr marL="0" marR="0" algn="ctr">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UNITED STATES</a:t>
                      </a:r>
                      <a:endParaRPr lang="en-US" sz="1200" b="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413410319"/>
                  </a:ext>
                </a:extLst>
              </a:tr>
              <a:tr h="204202">
                <a:tc>
                  <a:txBody>
                    <a:bodyPr/>
                    <a:lstStyle/>
                    <a:p>
                      <a:pPr marL="0" marR="0" algn="ctr">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lnSpc>
                          <a:spcPct val="107000"/>
                        </a:lnSpc>
                        <a:spcBef>
                          <a:spcPts val="0"/>
                        </a:spcBef>
                        <a:spcAft>
                          <a:spcPts val="0"/>
                        </a:spcAft>
                      </a:pPr>
                      <a:r>
                        <a:rPr lang="en-US" sz="1100" b="1"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CDP-disclosing firms</a:t>
                      </a:r>
                    </a:p>
                  </a:txBody>
                  <a:tcPr marL="39376" marR="393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526333283"/>
                  </a:ext>
                </a:extLst>
              </a:tr>
              <a:tr h="2836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Rank</a:t>
                      </a:r>
                    </a:p>
                  </a:txBody>
                  <a:tcPr marL="39376" marR="393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Industry</a:t>
                      </a: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9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Number of Facilities</a:t>
                      </a:r>
                      <a:endParaRPr lang="en-US" sz="900"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0062908"/>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1</a:t>
                      </a:r>
                    </a:p>
                  </a:txBody>
                  <a:tcPr marL="39376" marR="39376"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Technology Hardware &amp; Equipment</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590882970"/>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2</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Chemicals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148521018"/>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3</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Food &amp; Beverage Processing</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970478610"/>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4</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Electric Utilities &amp; Energy Traders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65809370"/>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5</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Oil &amp; Gas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592982049"/>
                  </a:ext>
                </a:extLst>
              </a:tr>
              <a:tr h="334647">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6</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Pharmaceuticals, Biotechnology &amp; Life Sciences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614684701"/>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7</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Real Estate</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4226950866"/>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8</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Hotels, Restaurants &amp; Leisure, and Tourism </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326086165"/>
                  </a:ext>
                </a:extLst>
              </a:tr>
              <a:tr h="334647">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9</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Semiconductors &amp; Semiconductors Equipment</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41701460"/>
                  </a:ext>
                </a:extLst>
              </a:tr>
              <a:tr h="173393">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10</a:t>
                      </a: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Electrical Equipment and Machinery</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736878915"/>
                  </a:ext>
                </a:extLst>
              </a:tr>
              <a:tr h="173393">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All others</a:t>
                      </a:r>
                    </a:p>
                  </a:txBody>
                  <a:tcPr marL="39376" marR="39376" marT="0" marB="0" anchor="b">
                    <a:lnL>
                      <a:noFill/>
                    </a:lnL>
                    <a:lnR>
                      <a:noFill/>
                    </a:lnR>
                    <a:lnT>
                      <a:noFill/>
                    </a:lnT>
                    <a:lnB>
                      <a:noFill/>
                    </a:lnB>
                    <a:solidFill>
                      <a:schemeClr val="bg1">
                        <a:lumMod val="95000"/>
                      </a:schemeClr>
                    </a:solid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176668895"/>
                  </a:ext>
                </a:extLst>
              </a:tr>
              <a:tr h="150019">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TOTAL</a:t>
                      </a:r>
                    </a:p>
                  </a:txBody>
                  <a:tcPr marL="39376" marR="39376"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757</a:t>
                      </a:r>
                    </a:p>
                  </a:txBody>
                  <a:tcPr marL="39376" marR="39376"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59107323"/>
                  </a:ext>
                </a:extLst>
              </a:tr>
              <a:tr h="219385">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100" b="1"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High-polluting firms</a:t>
                      </a:r>
                    </a:p>
                  </a:txBody>
                  <a:tcPr marL="39376" marR="3937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7015050"/>
                  </a:ext>
                </a:extLst>
              </a:tr>
              <a:tr h="159734">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9376" marR="39376"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lnSpc>
                          <a:spcPct val="107000"/>
                        </a:lnSpc>
                        <a:spcBef>
                          <a:spcPts val="0"/>
                        </a:spcBef>
                        <a:spcAft>
                          <a:spcPts val="0"/>
                        </a:spcAft>
                      </a:pPr>
                      <a:r>
                        <a:rPr lang="en-US" sz="11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TOTAL</a:t>
                      </a:r>
                    </a:p>
                  </a:txBody>
                  <a:tcPr marL="39376" marR="39376"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44,951</a:t>
                      </a:r>
                    </a:p>
                  </a:txBody>
                  <a:tcPr marL="39376" marR="39376"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5471875"/>
                  </a:ext>
                </a:extLst>
              </a:tr>
            </a:tbl>
          </a:graphicData>
        </a:graphic>
      </p:graphicFrame>
      <p:pic>
        <p:nvPicPr>
          <p:cNvPr id="15" name="Content Placeholder 14" descr="Chart, scatter chart&#10;&#10;Description automatically generated">
            <a:extLst>
              <a:ext uri="{FF2B5EF4-FFF2-40B4-BE49-F238E27FC236}">
                <a16:creationId xmlns:a16="http://schemas.microsoft.com/office/drawing/2014/main" id="{20E17D0B-0196-4B82-A359-E30DF2BD400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8135" y="1614263"/>
            <a:ext cx="5795865" cy="3160529"/>
          </a:xfrm>
        </p:spPr>
      </p:pic>
      <p:sp>
        <p:nvSpPr>
          <p:cNvPr id="3" name="TextBox 2">
            <a:extLst>
              <a:ext uri="{FF2B5EF4-FFF2-40B4-BE49-F238E27FC236}">
                <a16:creationId xmlns:a16="http://schemas.microsoft.com/office/drawing/2014/main" id="{C568A26E-9D94-468C-84B3-B6D164D6655E}"/>
              </a:ext>
            </a:extLst>
          </p:cNvPr>
          <p:cNvSpPr txBox="1"/>
          <p:nvPr/>
        </p:nvSpPr>
        <p:spPr>
          <a:xfrm>
            <a:off x="533400" y="5943600"/>
            <a:ext cx="3581400" cy="369332"/>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Benjamin Leffel</a:t>
            </a:r>
          </a:p>
        </p:txBody>
      </p:sp>
      <p:sp>
        <p:nvSpPr>
          <p:cNvPr id="4" name="Slide Number Placeholder 3">
            <a:extLst>
              <a:ext uri="{FF2B5EF4-FFF2-40B4-BE49-F238E27FC236}">
                <a16:creationId xmlns:a16="http://schemas.microsoft.com/office/drawing/2014/main" id="{697B4549-ACBD-44AB-90B9-6E444582423D}"/>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15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3324-D0B5-4373-915F-99CA55154CBC}"/>
              </a:ext>
            </a:extLst>
          </p:cNvPr>
          <p:cNvSpPr>
            <a:spLocks noGrp="1"/>
          </p:cNvSpPr>
          <p:nvPr>
            <p:ph type="title"/>
          </p:nvPr>
        </p:nvSpPr>
        <p:spPr>
          <a:xfrm>
            <a:off x="628650" y="242834"/>
            <a:ext cx="7886700" cy="994172"/>
          </a:xfrm>
        </p:spPr>
        <p:txBody>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Corporate sustainability: China</a:t>
            </a:r>
          </a:p>
        </p:txBody>
      </p:sp>
      <p:graphicFrame>
        <p:nvGraphicFramePr>
          <p:cNvPr id="9" name="Table 8">
            <a:extLst>
              <a:ext uri="{FF2B5EF4-FFF2-40B4-BE49-F238E27FC236}">
                <a16:creationId xmlns:a16="http://schemas.microsoft.com/office/drawing/2014/main" id="{5933E90E-8784-4D39-BAA2-3ACD0C77A2E0}"/>
              </a:ext>
            </a:extLst>
          </p:cNvPr>
          <p:cNvGraphicFramePr>
            <a:graphicFrameLocks noGrp="1"/>
          </p:cNvGraphicFramePr>
          <p:nvPr>
            <p:extLst>
              <p:ext uri="{D42A27DB-BD31-4B8C-83A1-F6EECF244321}">
                <p14:modId xmlns:p14="http://schemas.microsoft.com/office/powerpoint/2010/main" val="836186222"/>
              </p:ext>
            </p:extLst>
          </p:nvPr>
        </p:nvGraphicFramePr>
        <p:xfrm>
          <a:off x="135333" y="1814510"/>
          <a:ext cx="3105889" cy="4052349"/>
        </p:xfrm>
        <a:graphic>
          <a:graphicData uri="http://schemas.openxmlformats.org/drawingml/2006/table">
            <a:tbl>
              <a:tblPr firstRow="1" firstCol="1" bandRow="1"/>
              <a:tblGrid>
                <a:gridCol w="409747">
                  <a:extLst>
                    <a:ext uri="{9D8B030D-6E8A-4147-A177-3AD203B41FA5}">
                      <a16:colId xmlns:a16="http://schemas.microsoft.com/office/drawing/2014/main" val="2504783493"/>
                    </a:ext>
                  </a:extLst>
                </a:gridCol>
                <a:gridCol w="1831873">
                  <a:extLst>
                    <a:ext uri="{9D8B030D-6E8A-4147-A177-3AD203B41FA5}">
                      <a16:colId xmlns:a16="http://schemas.microsoft.com/office/drawing/2014/main" val="4035656009"/>
                    </a:ext>
                  </a:extLst>
                </a:gridCol>
                <a:gridCol w="864269">
                  <a:extLst>
                    <a:ext uri="{9D8B030D-6E8A-4147-A177-3AD203B41FA5}">
                      <a16:colId xmlns:a16="http://schemas.microsoft.com/office/drawing/2014/main" val="2635396052"/>
                    </a:ext>
                  </a:extLst>
                </a:gridCol>
              </a:tblGrid>
              <a:tr h="387011">
                <a:tc>
                  <a:txBody>
                    <a:bodyPr/>
                    <a:lstStyle/>
                    <a:p>
                      <a:pPr marL="0" marR="0" algn="ctr">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CHINA</a:t>
                      </a:r>
                      <a:endParaRPr lang="en-US" sz="900" b="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098035188"/>
                  </a:ext>
                </a:extLst>
              </a:tr>
              <a:tr h="213293">
                <a:tc>
                  <a:txBody>
                    <a:bodyPr/>
                    <a:lstStyle/>
                    <a:p>
                      <a:pPr marL="0" marR="0" algn="ctr">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lnSpc>
                          <a:spcPct val="107000"/>
                        </a:lnSpc>
                        <a:spcBef>
                          <a:spcPts val="0"/>
                        </a:spcBef>
                        <a:spcAft>
                          <a:spcPts val="0"/>
                        </a:spcAft>
                      </a:pPr>
                      <a:r>
                        <a:rPr lang="en-US" sz="1100" b="1"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CDP-disclosing firms</a:t>
                      </a:r>
                    </a:p>
                  </a:txBody>
                  <a:tcPr marL="38302" marR="383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264794110"/>
                  </a:ext>
                </a:extLst>
              </a:tr>
              <a:tr h="2836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Rank</a:t>
                      </a:r>
                    </a:p>
                  </a:txBody>
                  <a:tcPr marL="38302" marR="383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Industry</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9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Number of Facilities</a:t>
                      </a:r>
                      <a:endParaRPr lang="en-US" sz="900"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7428038"/>
                  </a:ext>
                </a:extLst>
              </a:tr>
              <a:tr h="21067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1</a:t>
                      </a:r>
                    </a:p>
                  </a:txBody>
                  <a:tcPr marL="38302" marR="38302"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Food &amp; Beverage Processing</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265965053"/>
                  </a:ext>
                </a:extLst>
              </a:tr>
              <a:tr h="21067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2</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Technology Hardware &amp; Equipment</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838178358"/>
                  </a:ext>
                </a:extLst>
              </a:tr>
              <a:tr h="21067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3</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Chemicals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144028761"/>
                  </a:ext>
                </a:extLst>
              </a:tr>
              <a:tr h="21067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4</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Electrical Equipment and Machinery</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791116495"/>
                  </a:ext>
                </a:extLst>
              </a:tr>
              <a:tr h="28365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5</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Semiconductors &amp; Semiconductors Equipment</a:t>
                      </a:r>
                      <a:endParaRPr lang="en-US" sz="9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054417756"/>
                  </a:ext>
                </a:extLst>
              </a:tr>
              <a:tr h="21067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6</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Food &amp; Staples Retailing</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058399804"/>
                  </a:ext>
                </a:extLst>
              </a:tr>
              <a:tr h="21067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7</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Electric Utilities &amp; Energy Traders</a:t>
                      </a:r>
                      <a:endParaRPr lang="en-US" sz="9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4052225032"/>
                  </a:ext>
                </a:extLst>
              </a:tr>
              <a:tr h="21067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8</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Air Transportation – Airlines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991337813"/>
                  </a:ext>
                </a:extLst>
              </a:tr>
              <a:tr h="28365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9</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Consumer Durables, Household and Personal </a:t>
                      </a:r>
                      <a:endParaRPr lang="en-US" sz="90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954880691"/>
                  </a:ext>
                </a:extLst>
              </a:tr>
              <a:tr h="283655">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10</a:t>
                      </a: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Mining - Other  (Precious Metals and Gems)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639495402"/>
                  </a:ext>
                </a:extLst>
              </a:tr>
              <a:tr h="210675">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All others</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a:noFill/>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32</a:t>
                      </a:r>
                    </a:p>
                  </a:txBody>
                  <a:tcPr marL="38302" marR="38302"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157896240"/>
                  </a:ext>
                </a:extLst>
              </a:tr>
              <a:tr h="210675">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w="12700" cap="flat" cmpd="sng" algn="ctr">
                      <a:no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94006394"/>
                  </a:ext>
                </a:extLst>
              </a:tr>
              <a:tr h="210675">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w="12700" cap="flat" cmpd="sng" algn="ctr">
                      <a:no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100" b="1"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High-polluting firms</a:t>
                      </a:r>
                    </a:p>
                  </a:txBody>
                  <a:tcPr marL="38302" marR="3830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1858846"/>
                  </a:ext>
                </a:extLst>
              </a:tr>
              <a:tr h="210675">
                <a:tc>
                  <a:txBody>
                    <a:bodyPr/>
                    <a:lstStyle/>
                    <a:p>
                      <a:pPr marL="0" marR="0">
                        <a:lnSpc>
                          <a:spcPct val="107000"/>
                        </a:lnSpc>
                        <a:spcBef>
                          <a:spcPts val="0"/>
                        </a:spcBef>
                        <a:spcAft>
                          <a:spcPts val="0"/>
                        </a:spcAft>
                      </a:pPr>
                      <a:endParaRPr lang="en-US" sz="9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8302" marR="38302"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9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TOTAL</a:t>
                      </a:r>
                    </a:p>
                  </a:txBody>
                  <a:tcPr marL="38302" marR="38302"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900" b="0" i="0" u="none" strike="noStrike" dirty="0">
                          <a:solidFill>
                            <a:schemeClr val="tx1"/>
                          </a:solidFill>
                          <a:effectLst/>
                          <a:latin typeface="Times New Roman" panose="02020603050405020304" pitchFamily="18" charset="0"/>
                          <a:cs typeface="Times New Roman" panose="02020603050405020304" pitchFamily="18" charset="0"/>
                        </a:rPr>
                        <a:t>360,512</a:t>
                      </a:r>
                    </a:p>
                  </a:txBody>
                  <a:tcPr marL="38302" marR="38302"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95881686"/>
                  </a:ext>
                </a:extLst>
              </a:tr>
            </a:tbl>
          </a:graphicData>
        </a:graphic>
      </p:graphicFrame>
      <p:pic>
        <p:nvPicPr>
          <p:cNvPr id="13" name="Picture 12" descr="Map&#10;&#10;Description automatically generated">
            <a:extLst>
              <a:ext uri="{FF2B5EF4-FFF2-40B4-BE49-F238E27FC236}">
                <a16:creationId xmlns:a16="http://schemas.microsoft.com/office/drawing/2014/main" id="{F9A254ED-CBF7-4849-A3DC-39CE5583B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597" y="1772462"/>
            <a:ext cx="5369817" cy="3729040"/>
          </a:xfrm>
          <a:prstGeom prst="rect">
            <a:avLst/>
          </a:prstGeom>
        </p:spPr>
      </p:pic>
      <p:sp>
        <p:nvSpPr>
          <p:cNvPr id="5" name="TextBox 4">
            <a:extLst>
              <a:ext uri="{FF2B5EF4-FFF2-40B4-BE49-F238E27FC236}">
                <a16:creationId xmlns:a16="http://schemas.microsoft.com/office/drawing/2014/main" id="{9E69192B-7AE6-4409-A646-9E37BE4A82E0}"/>
              </a:ext>
            </a:extLst>
          </p:cNvPr>
          <p:cNvSpPr txBox="1"/>
          <p:nvPr/>
        </p:nvSpPr>
        <p:spPr>
          <a:xfrm>
            <a:off x="533400" y="5943600"/>
            <a:ext cx="3581400" cy="369332"/>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Benjamin Leffel</a:t>
            </a:r>
          </a:p>
        </p:txBody>
      </p:sp>
      <p:sp>
        <p:nvSpPr>
          <p:cNvPr id="3" name="Slide Number Placeholder 2">
            <a:extLst>
              <a:ext uri="{FF2B5EF4-FFF2-40B4-BE49-F238E27FC236}">
                <a16:creationId xmlns:a16="http://schemas.microsoft.com/office/drawing/2014/main" id="{64379CEF-A3FC-4CF3-8B05-FF174D789E78}"/>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556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273D-1342-48E5-9A3B-480202906E34}"/>
              </a:ext>
            </a:extLst>
          </p:cNvPr>
          <p:cNvSpPr>
            <a:spLocks noGrp="1"/>
          </p:cNvSpPr>
          <p:nvPr>
            <p:ph type="title"/>
          </p:nvPr>
        </p:nvSpPr>
        <p:spPr>
          <a:xfrm>
            <a:off x="533400" y="5854304"/>
            <a:ext cx="7886700" cy="355742"/>
          </a:xfrm>
        </p:spPr>
        <p:txBody>
          <a:bodyPr>
            <a:normAutofit/>
          </a:bodyPr>
          <a:lstStyle/>
          <a:p>
            <a:r>
              <a:rPr lang="en-US" sz="1800" dirty="0">
                <a:solidFill>
                  <a:schemeClr val="bg1">
                    <a:lumMod val="85000"/>
                  </a:schemeClr>
                </a:solidFill>
                <a:latin typeface="Times New Roman" panose="02020603050405020304" pitchFamily="18" charset="0"/>
                <a:cs typeface="Times New Roman" panose="02020603050405020304" pitchFamily="18" charset="0"/>
              </a:rPr>
              <a:t>Source: World Governance Indicators, World Bank</a:t>
            </a:r>
          </a:p>
        </p:txBody>
      </p:sp>
      <p:graphicFrame>
        <p:nvGraphicFramePr>
          <p:cNvPr id="4" name="Content Placeholder 3">
            <a:extLst>
              <a:ext uri="{FF2B5EF4-FFF2-40B4-BE49-F238E27FC236}">
                <a16:creationId xmlns:a16="http://schemas.microsoft.com/office/drawing/2014/main" id="{1B6E46A5-0FDD-4E0D-9C4C-A2C6D292DD08}"/>
              </a:ext>
            </a:extLst>
          </p:cNvPr>
          <p:cNvGraphicFramePr>
            <a:graphicFrameLocks noGrp="1"/>
          </p:cNvGraphicFramePr>
          <p:nvPr>
            <p:ph idx="1"/>
            <p:extLst>
              <p:ext uri="{D42A27DB-BD31-4B8C-83A1-F6EECF244321}">
                <p14:modId xmlns:p14="http://schemas.microsoft.com/office/powerpoint/2010/main" val="2689002627"/>
              </p:ext>
            </p:extLst>
          </p:nvPr>
        </p:nvGraphicFramePr>
        <p:xfrm>
          <a:off x="304800" y="152400"/>
          <a:ext cx="8382000" cy="532090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0B327EF-E7BD-457E-A651-75F46EC9CD3E}"/>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011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7D1B-F101-4F0D-B4DE-5AD9C8F002BC}"/>
              </a:ext>
            </a:extLst>
          </p:cNvPr>
          <p:cNvSpPr>
            <a:spLocks noGrp="1"/>
          </p:cNvSpPr>
          <p:nvPr>
            <p:ph type="title"/>
          </p:nvPr>
        </p:nvSpPr>
        <p:spPr>
          <a:xfrm>
            <a:off x="628650" y="0"/>
            <a:ext cx="7886700" cy="952179"/>
          </a:xfrm>
        </p:spPr>
        <p:txBody>
          <a:bodyPr/>
          <a:lstStyle/>
          <a:p>
            <a:pPr algn="ctr"/>
            <a:r>
              <a:rPr lang="en-US" dirty="0">
                <a:solidFill>
                  <a:schemeClr val="bg1">
                    <a:lumMod val="85000"/>
                  </a:schemeClr>
                </a:solidFill>
                <a:latin typeface="Times New Roman" panose="02020603050405020304" pitchFamily="18" charset="0"/>
                <a:cs typeface="Times New Roman" panose="02020603050405020304" pitchFamily="18" charset="0"/>
              </a:rPr>
              <a:t>Political Rights</a:t>
            </a:r>
          </a:p>
        </p:txBody>
      </p:sp>
      <p:sp>
        <p:nvSpPr>
          <p:cNvPr id="5" name="Rectangle 4">
            <a:extLst>
              <a:ext uri="{FF2B5EF4-FFF2-40B4-BE49-F238E27FC236}">
                <a16:creationId xmlns:a16="http://schemas.microsoft.com/office/drawing/2014/main" id="{B5E14115-12F5-4D6F-9246-E8FA6D105A92}"/>
              </a:ext>
            </a:extLst>
          </p:cNvPr>
          <p:cNvSpPr/>
          <p:nvPr/>
        </p:nvSpPr>
        <p:spPr>
          <a:xfrm>
            <a:off x="80554" y="6342833"/>
            <a:ext cx="2262158" cy="300082"/>
          </a:xfrm>
          <a:prstGeom prst="rect">
            <a:avLst/>
          </a:prstGeom>
        </p:spPr>
        <p:txBody>
          <a:bodyPr wrap="none">
            <a:spAutoFit/>
          </a:bodyPr>
          <a:lstStyle/>
          <a:p>
            <a:pPr defTabSz="685800"/>
            <a:r>
              <a:rPr lang="en-US" sz="1350" dirty="0">
                <a:solidFill>
                  <a:schemeClr val="bg1">
                    <a:lumMod val="85000"/>
                  </a:schemeClr>
                </a:solidFill>
                <a:latin typeface="Times New Roman" panose="02020603050405020304" pitchFamily="18" charset="0"/>
                <a:cs typeface="Times New Roman" panose="02020603050405020304" pitchFamily="18" charset="0"/>
              </a:rPr>
              <a:t>Source: Freedom House	</a:t>
            </a:r>
          </a:p>
        </p:txBody>
      </p:sp>
      <p:graphicFrame>
        <p:nvGraphicFramePr>
          <p:cNvPr id="6" name="Chart 5">
            <a:extLst>
              <a:ext uri="{FF2B5EF4-FFF2-40B4-BE49-F238E27FC236}">
                <a16:creationId xmlns:a16="http://schemas.microsoft.com/office/drawing/2014/main" id="{73FD0E49-7CE1-4049-9BEB-D6850F0169CA}"/>
              </a:ext>
            </a:extLst>
          </p:cNvPr>
          <p:cNvGraphicFramePr>
            <a:graphicFrameLocks/>
          </p:cNvGraphicFramePr>
          <p:nvPr>
            <p:extLst>
              <p:ext uri="{D42A27DB-BD31-4B8C-83A1-F6EECF244321}">
                <p14:modId xmlns:p14="http://schemas.microsoft.com/office/powerpoint/2010/main" val="1782491329"/>
              </p:ext>
            </p:extLst>
          </p:nvPr>
        </p:nvGraphicFramePr>
        <p:xfrm>
          <a:off x="533400" y="609600"/>
          <a:ext cx="8377646"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E696468-608A-4B25-9EF3-09505B9077B2}"/>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63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224EB24-769E-4CCE-9340-A97DB094F7BB}"/>
              </a:ext>
            </a:extLst>
          </p:cNvPr>
          <p:cNvGraphicFramePr>
            <a:graphicFrameLocks noGrp="1"/>
          </p:cNvGraphicFramePr>
          <p:nvPr>
            <p:ph idx="1"/>
            <p:extLst>
              <p:ext uri="{D42A27DB-BD31-4B8C-83A1-F6EECF244321}">
                <p14:modId xmlns:p14="http://schemas.microsoft.com/office/powerpoint/2010/main" val="596031090"/>
              </p:ext>
            </p:extLst>
          </p:nvPr>
        </p:nvGraphicFramePr>
        <p:xfrm>
          <a:off x="103900" y="533400"/>
          <a:ext cx="88392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0CD966A-68E9-46CA-A197-7824CAAC0C7E}"/>
              </a:ext>
            </a:extLst>
          </p:cNvPr>
          <p:cNvSpPr txBox="1"/>
          <p:nvPr/>
        </p:nvSpPr>
        <p:spPr>
          <a:xfrm>
            <a:off x="628649" y="5588407"/>
            <a:ext cx="7789703" cy="415498"/>
          </a:xfrm>
          <a:prstGeom prst="rect">
            <a:avLst/>
          </a:prstGeom>
          <a:noFill/>
        </p:spPr>
        <p:txBody>
          <a:bodyPr wrap="square" rtlCol="0">
            <a:spAutoFit/>
          </a:bodyPr>
          <a:lstStyle/>
          <a:p>
            <a:pPr defTabSz="685800"/>
            <a:r>
              <a:rPr lang="en-US" sz="1050" dirty="0">
                <a:solidFill>
                  <a:schemeClr val="bg1">
                    <a:lumMod val="85000"/>
                  </a:schemeClr>
                </a:solidFill>
                <a:latin typeface="Times New Roman" panose="02020603050405020304" pitchFamily="18" charset="0"/>
                <a:cs typeface="Times New Roman" panose="02020603050405020304" pitchFamily="18" charset="0"/>
              </a:rPr>
              <a:t>Source: Wendling, Z.A., J.W. Emerson, A. de </a:t>
            </a:r>
            <a:r>
              <a:rPr lang="en-US" sz="1050" dirty="0" err="1">
                <a:solidFill>
                  <a:schemeClr val="bg1">
                    <a:lumMod val="85000"/>
                  </a:schemeClr>
                </a:solidFill>
                <a:latin typeface="Times New Roman" panose="02020603050405020304" pitchFamily="18" charset="0"/>
                <a:cs typeface="Times New Roman" panose="02020603050405020304" pitchFamily="18" charset="0"/>
              </a:rPr>
              <a:t>Sherbinin</a:t>
            </a:r>
            <a:r>
              <a:rPr lang="en-US" sz="1050" dirty="0">
                <a:solidFill>
                  <a:schemeClr val="bg1">
                    <a:lumMod val="85000"/>
                  </a:schemeClr>
                </a:solidFill>
                <a:latin typeface="Times New Roman" panose="02020603050405020304" pitchFamily="18" charset="0"/>
                <a:cs typeface="Times New Roman" panose="02020603050405020304" pitchFamily="18" charset="0"/>
              </a:rPr>
              <a:t>, D.C. Etsy, et al. 2020. Environmental Performance Index 2020. New Haven, CT: Yale Center for Environmental Law and Policy. https://doi.org/10.13140/RG.2.2.21182.51529.</a:t>
            </a:r>
          </a:p>
        </p:txBody>
      </p:sp>
      <p:sp>
        <p:nvSpPr>
          <p:cNvPr id="2" name="Slide Number Placeholder 1">
            <a:extLst>
              <a:ext uri="{FF2B5EF4-FFF2-40B4-BE49-F238E27FC236}">
                <a16:creationId xmlns:a16="http://schemas.microsoft.com/office/drawing/2014/main" id="{4D4A4AFE-D9CD-4453-A423-CD7F9E97643F}"/>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ea typeface="Tahoma" panose="020B0604030504040204" pitchFamily="34" charset="0"/>
                <a:cs typeface="Times New Roman" panose="02020603050405020304" pitchFamily="18" charset="0"/>
              </a:rPr>
              <a:t>3</a:t>
            </a:fld>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330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34"/>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Homicide rate (per 100,000)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8312547"/>
              </p:ext>
            </p:extLst>
          </p:nvPr>
        </p:nvGraphicFramePr>
        <p:xfrm>
          <a:off x="457200" y="914400"/>
          <a:ext cx="8229600" cy="53268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30</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85F2A34-3AE3-44A5-BC6E-B1F93ED828F2}"/>
              </a:ext>
            </a:extLst>
          </p:cNvPr>
          <p:cNvSpPr txBox="1"/>
          <p:nvPr/>
        </p:nvSpPr>
        <p:spPr>
          <a:xfrm>
            <a:off x="762000" y="6195468"/>
            <a:ext cx="2895600" cy="646331"/>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World Bank	</a:t>
            </a:r>
          </a:p>
        </p:txBody>
      </p:sp>
      <p:sp>
        <p:nvSpPr>
          <p:cNvPr id="6" name="Title 1">
            <a:extLst>
              <a:ext uri="{FF2B5EF4-FFF2-40B4-BE49-F238E27FC236}">
                <a16:creationId xmlns:a16="http://schemas.microsoft.com/office/drawing/2014/main" id="{FA349A77-073D-4A03-A9F1-F8F97EED0353}"/>
              </a:ext>
            </a:extLst>
          </p:cNvPr>
          <p:cNvSpPr txBox="1">
            <a:spLocks/>
          </p:cNvSpPr>
          <p:nvPr/>
        </p:nvSpPr>
        <p:spPr>
          <a:xfrm>
            <a:off x="457200" y="1746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lumMod val="85000"/>
                  </a:schemeClr>
                </a:solidFill>
                <a:latin typeface="Times New Roman" panose="02020603050405020304" pitchFamily="18" charset="0"/>
                <a:cs typeface="Times New Roman" panose="02020603050405020304" pitchFamily="18" charset="0"/>
              </a:rPr>
              <a:t>Homicide rate (per 100,000)</a:t>
            </a:r>
            <a:endParaRPr lang="en-US" sz="3200" b="1"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12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5032"/>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Military Spending (billions, current 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879212"/>
              </p:ext>
            </p:extLst>
          </p:nvPr>
        </p:nvGraphicFramePr>
        <p:xfrm>
          <a:off x="422031" y="685800"/>
          <a:ext cx="8229600" cy="55554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31</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F3D8191-80FD-47AF-824D-02827E3AA740}"/>
              </a:ext>
            </a:extLst>
          </p:cNvPr>
          <p:cNvSpPr txBox="1"/>
          <p:nvPr/>
        </p:nvSpPr>
        <p:spPr>
          <a:xfrm>
            <a:off x="914400" y="6241287"/>
            <a:ext cx="2895600" cy="646331"/>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2752387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369"/>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Gender inequality index </a:t>
            </a:r>
            <a:br>
              <a:rPr lang="en-US" sz="3200" b="1" dirty="0">
                <a:solidFill>
                  <a:schemeClr val="bg1">
                    <a:lumMod val="85000"/>
                  </a:schemeClr>
                </a:solidFill>
                <a:latin typeface="Times New Roman" panose="02020603050405020304" pitchFamily="18" charset="0"/>
                <a:cs typeface="Times New Roman" panose="02020603050405020304" pitchFamily="18" charset="0"/>
              </a:rPr>
            </a:br>
            <a:r>
              <a:rPr lang="en-US" sz="3200" b="1" dirty="0">
                <a:solidFill>
                  <a:schemeClr val="bg1">
                    <a:lumMod val="85000"/>
                  </a:schemeClr>
                </a:solidFill>
                <a:latin typeface="Times New Roman" panose="02020603050405020304" pitchFamily="18" charset="0"/>
                <a:cs typeface="Times New Roman" panose="02020603050405020304" pitchFamily="18" charset="0"/>
              </a:rPr>
              <a:t>(United Nations, 0.0 = equality)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8145291"/>
              </p:ext>
            </p:extLst>
          </p:nvPr>
        </p:nvGraphicFramePr>
        <p:xfrm>
          <a:off x="304800" y="1142731"/>
          <a:ext cx="8839200" cy="500618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937AA8-1BCC-4466-83F0-FBC576F23559}"/>
              </a:ext>
            </a:extLst>
          </p:cNvPr>
          <p:cNvSpPr txBox="1"/>
          <p:nvPr/>
        </p:nvSpPr>
        <p:spPr>
          <a:xfrm>
            <a:off x="914400" y="6241287"/>
            <a:ext cx="2895600" cy="646331"/>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3916189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662"/>
          </a:xfrm>
          <a:solidFill>
            <a:schemeClr val="tx1">
              <a:lumMod val="75000"/>
              <a:lumOff val="25000"/>
            </a:schemeClr>
          </a:solidFill>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Internet users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2955927"/>
              </p:ext>
            </p:extLst>
          </p:nvPr>
        </p:nvGraphicFramePr>
        <p:xfrm>
          <a:off x="0" y="762000"/>
          <a:ext cx="8763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solidFill>
            <a:schemeClr val="tx1">
              <a:lumMod val="75000"/>
              <a:lumOff val="25000"/>
            </a:schemeClr>
          </a:solidFill>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33</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56F2AC-5827-42DC-8CDE-A0CBA8F02DE4}"/>
              </a:ext>
            </a:extLst>
          </p:cNvPr>
          <p:cNvSpPr txBox="1"/>
          <p:nvPr/>
        </p:nvSpPr>
        <p:spPr>
          <a:xfrm>
            <a:off x="914400" y="6241287"/>
            <a:ext cx="2895600" cy="646331"/>
          </a:xfrm>
          <a:prstGeom prst="rect">
            <a:avLst/>
          </a:prstGeom>
          <a:solidFill>
            <a:schemeClr val="tx1">
              <a:lumMod val="75000"/>
              <a:lumOff val="25000"/>
            </a:schemeClr>
          </a:solidFill>
        </p:spPr>
        <p:txBody>
          <a:bodyPr wrap="square" rtlCol="0">
            <a:spAutoFit/>
          </a:bodyPr>
          <a:lstStyle/>
          <a:p>
            <a:r>
              <a:rPr lang="en-US" b="1" dirty="0">
                <a:solidFill>
                  <a:schemeClr val="bg1">
                    <a:lumMod val="85000"/>
                  </a:schemeClr>
                </a:solidFill>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2195735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Mobile Phones (% of population)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0763263"/>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C17C4E-470C-46CD-95FC-56D4FCA00489}"/>
              </a:ext>
            </a:extLst>
          </p:cNvPr>
          <p:cNvSpPr txBox="1"/>
          <p:nvPr/>
        </p:nvSpPr>
        <p:spPr>
          <a:xfrm>
            <a:off x="914400" y="6241287"/>
            <a:ext cx="2895600" cy="646331"/>
          </a:xfrm>
          <a:prstGeom prst="rect">
            <a:avLst/>
          </a:prstGeom>
          <a:noFill/>
        </p:spPr>
        <p:txBody>
          <a:bodyPr wrap="square" rtlCol="0">
            <a:spAutoFit/>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1889889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754" y="166811"/>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Corruption Perception Index </a:t>
            </a:r>
            <a:br>
              <a:rPr lang="en-US" sz="3200" b="1" dirty="0">
                <a:solidFill>
                  <a:schemeClr val="bg1">
                    <a:lumMod val="85000"/>
                  </a:schemeClr>
                </a:solidFill>
                <a:latin typeface="Times New Roman" panose="02020603050405020304" pitchFamily="18" charset="0"/>
                <a:cs typeface="Times New Roman" panose="02020603050405020304" pitchFamily="18" charset="0"/>
              </a:rPr>
            </a:br>
            <a:r>
              <a:rPr lang="en-US" sz="2000" b="1" dirty="0">
                <a:solidFill>
                  <a:schemeClr val="bg1">
                    <a:lumMod val="85000"/>
                  </a:schemeClr>
                </a:solidFill>
                <a:latin typeface="Times New Roman" panose="02020603050405020304" pitchFamily="18" charset="0"/>
                <a:cs typeface="Times New Roman" panose="02020603050405020304" pitchFamily="18" charset="0"/>
              </a:rPr>
              <a:t>(higher = less corrupt)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51379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38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Piracy rates for computer software </a:t>
            </a:r>
            <a:br>
              <a:rPr lang="en-US" sz="3200" b="1" dirty="0">
                <a:solidFill>
                  <a:schemeClr val="bg1">
                    <a:lumMod val="85000"/>
                  </a:schemeClr>
                </a:solidFill>
                <a:latin typeface="Times New Roman" panose="02020603050405020304" pitchFamily="18" charset="0"/>
                <a:cs typeface="Times New Roman" panose="02020603050405020304" pitchFamily="18" charset="0"/>
              </a:rPr>
            </a:br>
            <a:r>
              <a:rPr lang="en-US" sz="3200" b="1" dirty="0">
                <a:solidFill>
                  <a:schemeClr val="bg1">
                    <a:lumMod val="85000"/>
                  </a:schemeClr>
                </a:solidFill>
                <a:latin typeface="Times New Roman" panose="02020603050405020304" pitchFamily="18" charset="0"/>
                <a:cs typeface="Times New Roman" panose="02020603050405020304" pitchFamily="18" charset="0"/>
              </a:rPr>
              <a:t>(% unlicensed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9492610"/>
              </p:ext>
            </p:extLst>
          </p:nvPr>
        </p:nvGraphicFramePr>
        <p:xfrm>
          <a:off x="-76200" y="1417638"/>
          <a:ext cx="8763000" cy="47847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63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lumMod val="85000"/>
                  </a:schemeClr>
                </a:solidFill>
                <a:latin typeface="Times New Roman" panose="02020603050405020304" pitchFamily="18" charset="0"/>
                <a:cs typeface="Times New Roman" panose="02020603050405020304" pitchFamily="18" charset="0"/>
              </a:rPr>
              <a:t>Interactions</a:t>
            </a:r>
          </a:p>
        </p:txBody>
      </p:sp>
      <p:sp>
        <p:nvSpPr>
          <p:cNvPr id="3" name="Content Placeholder 2"/>
          <p:cNvSpPr>
            <a:spLocks noGrp="1"/>
          </p:cNvSpPr>
          <p:nvPr>
            <p:ph idx="1"/>
          </p:nvPr>
        </p:nvSpPr>
        <p:spPr>
          <a:xfrm>
            <a:off x="466725" y="3810000"/>
            <a:ext cx="8229600" cy="4525963"/>
          </a:xfrm>
        </p:spPr>
        <p:txBody>
          <a:bodyPr>
            <a:normAutofit/>
          </a:bodyPr>
          <a:lstStyle/>
          <a:p>
            <a:pPr marL="0" indent="0">
              <a:buNone/>
            </a:pPr>
            <a:r>
              <a:rPr lang="en-US" sz="2000" b="1" dirty="0">
                <a:solidFill>
                  <a:schemeClr val="bg1">
                    <a:lumMod val="85000"/>
                  </a:schemeClr>
                </a:solidFill>
                <a:latin typeface="Times New Roman" panose="02020603050405020304" pitchFamily="18" charset="0"/>
                <a:cs typeface="Times New Roman" panose="02020603050405020304" pitchFamily="18" charset="0"/>
              </a:rPr>
              <a:t>The second group of slides, “Interactions,” presents </a:t>
            </a:r>
            <a:r>
              <a:rPr lang="en-US" sz="2000" b="1" i="1" dirty="0">
                <a:solidFill>
                  <a:schemeClr val="bg1">
                    <a:lumMod val="85000"/>
                  </a:schemeClr>
                </a:solidFill>
                <a:latin typeface="Times New Roman" panose="02020603050405020304" pitchFamily="18" charset="0"/>
                <a:cs typeface="Times New Roman" panose="02020603050405020304" pitchFamily="18" charset="0"/>
              </a:rPr>
              <a:t>relational </a:t>
            </a:r>
            <a:r>
              <a:rPr lang="en-US" sz="2000" b="1" dirty="0">
                <a:solidFill>
                  <a:schemeClr val="bg1">
                    <a:lumMod val="85000"/>
                  </a:schemeClr>
                </a:solidFill>
                <a:latin typeface="Times New Roman" panose="02020603050405020304" pitchFamily="18" charset="0"/>
                <a:cs typeface="Times New Roman" panose="02020603050405020304" pitchFamily="18" charset="0"/>
              </a:rPr>
              <a:t>measures of both countries, showing their various dimensions of direct interaction. As globalization more deeply connects the worlds nations, states, cities and peoples—including that of the U.S. and China—a relational understanding becomes more important. </a:t>
            </a:r>
          </a:p>
        </p:txBody>
      </p:sp>
      <p:sp>
        <p:nvSpPr>
          <p:cNvPr id="4" name="Slide Number Placeholder 3"/>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37</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B6783622-B445-4E68-B2B1-C08FBC92919C}"/>
              </a:ext>
            </a:extLst>
          </p:cNvPr>
          <p:cNvSpPr/>
          <p:nvPr/>
        </p:nvSpPr>
        <p:spPr>
          <a:xfrm>
            <a:off x="5167931" y="1752600"/>
            <a:ext cx="1066800" cy="990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 name="Oval 7">
            <a:extLst>
              <a:ext uri="{FF2B5EF4-FFF2-40B4-BE49-F238E27FC236}">
                <a16:creationId xmlns:a16="http://schemas.microsoft.com/office/drawing/2014/main" id="{0C0CFF03-6D0B-472C-9BEB-8BA9F36F927A}"/>
              </a:ext>
            </a:extLst>
          </p:cNvPr>
          <p:cNvSpPr/>
          <p:nvPr/>
        </p:nvSpPr>
        <p:spPr>
          <a:xfrm>
            <a:off x="4295775" y="1301214"/>
            <a:ext cx="361950" cy="3278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9" name="Oval 8">
            <a:extLst>
              <a:ext uri="{FF2B5EF4-FFF2-40B4-BE49-F238E27FC236}">
                <a16:creationId xmlns:a16="http://schemas.microsoft.com/office/drawing/2014/main" id="{EF7278B7-2537-4B63-B514-8FC9A928907D}"/>
              </a:ext>
            </a:extLst>
          </p:cNvPr>
          <p:cNvSpPr/>
          <p:nvPr/>
        </p:nvSpPr>
        <p:spPr>
          <a:xfrm>
            <a:off x="4295775" y="3010692"/>
            <a:ext cx="361950" cy="3278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27" name="Straight Arrow Connector 26">
            <a:extLst>
              <a:ext uri="{FF2B5EF4-FFF2-40B4-BE49-F238E27FC236}">
                <a16:creationId xmlns:a16="http://schemas.microsoft.com/office/drawing/2014/main" id="{F5BCDF9C-A61E-444D-AFDD-763DCC1AD268}"/>
              </a:ext>
            </a:extLst>
          </p:cNvPr>
          <p:cNvCxnSpPr>
            <a:cxnSpLocks/>
            <a:stCxn id="8" idx="4"/>
            <a:endCxn id="9" idx="0"/>
          </p:cNvCxnSpPr>
          <p:nvPr/>
        </p:nvCxnSpPr>
        <p:spPr>
          <a:xfrm>
            <a:off x="4476750" y="1629033"/>
            <a:ext cx="0" cy="1381659"/>
          </a:xfrm>
          <a:prstGeom prst="straightConnector1">
            <a:avLst/>
          </a:prstGeom>
          <a:ln>
            <a:solidFill>
              <a:schemeClr val="bg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70E6AAD-69D7-4310-AE82-680821AFABBC}"/>
              </a:ext>
            </a:extLst>
          </p:cNvPr>
          <p:cNvCxnSpPr>
            <a:cxnSpLocks/>
            <a:endCxn id="8" idx="3"/>
          </p:cNvCxnSpPr>
          <p:nvPr/>
        </p:nvCxnSpPr>
        <p:spPr>
          <a:xfrm flipV="1">
            <a:off x="3611630" y="1581025"/>
            <a:ext cx="737151" cy="455480"/>
          </a:xfrm>
          <a:prstGeom prst="straightConnector1">
            <a:avLst/>
          </a:prstGeom>
          <a:ln>
            <a:solidFill>
              <a:schemeClr val="bg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91ECCDA-C834-4A52-B659-59212905722E}"/>
              </a:ext>
            </a:extLst>
          </p:cNvPr>
          <p:cNvSpPr/>
          <p:nvPr/>
        </p:nvSpPr>
        <p:spPr>
          <a:xfrm>
            <a:off x="2590800" y="1752600"/>
            <a:ext cx="1066800" cy="990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35" name="Straight Arrow Connector 34">
            <a:extLst>
              <a:ext uri="{FF2B5EF4-FFF2-40B4-BE49-F238E27FC236}">
                <a16:creationId xmlns:a16="http://schemas.microsoft.com/office/drawing/2014/main" id="{4A7ACB1C-A3BF-4547-878C-4FD6B92BA957}"/>
              </a:ext>
            </a:extLst>
          </p:cNvPr>
          <p:cNvCxnSpPr>
            <a:cxnSpLocks/>
            <a:stCxn id="7" idx="2"/>
            <a:endCxn id="6" idx="6"/>
          </p:cNvCxnSpPr>
          <p:nvPr/>
        </p:nvCxnSpPr>
        <p:spPr>
          <a:xfrm flipH="1">
            <a:off x="3657600" y="2247900"/>
            <a:ext cx="1510331" cy="0"/>
          </a:xfrm>
          <a:prstGeom prst="straightConnector1">
            <a:avLst/>
          </a:prstGeom>
          <a:ln>
            <a:solidFill>
              <a:schemeClr val="bg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800E58F-46C9-4D8F-99D8-B5F4871EFCD3}"/>
              </a:ext>
            </a:extLst>
          </p:cNvPr>
          <p:cNvCxnSpPr>
            <a:cxnSpLocks/>
          </p:cNvCxnSpPr>
          <p:nvPr/>
        </p:nvCxnSpPr>
        <p:spPr>
          <a:xfrm flipV="1">
            <a:off x="4581525" y="2479374"/>
            <a:ext cx="676275" cy="571069"/>
          </a:xfrm>
          <a:prstGeom prst="straightConnector1">
            <a:avLst/>
          </a:prstGeom>
          <a:ln>
            <a:solidFill>
              <a:schemeClr val="bg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66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175C-0155-4059-A736-988121ADD889}"/>
              </a:ext>
            </a:extLst>
          </p:cNvPr>
          <p:cNvSpPr>
            <a:spLocks noGrp="1"/>
          </p:cNvSpPr>
          <p:nvPr>
            <p:ph type="title"/>
          </p:nvPr>
        </p:nvSpPr>
        <p:spPr>
          <a:xfrm>
            <a:off x="2286000" y="152400"/>
            <a:ext cx="7886700" cy="794147"/>
          </a:xfrm>
        </p:spPr>
        <p:txBody>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Corporate ties by industry</a:t>
            </a:r>
          </a:p>
        </p:txBody>
      </p:sp>
      <p:pic>
        <p:nvPicPr>
          <p:cNvPr id="9" name="Content Placeholder 8" descr="Diagram&#10;&#10;Description automatically generated">
            <a:extLst>
              <a:ext uri="{FF2B5EF4-FFF2-40B4-BE49-F238E27FC236}">
                <a16:creationId xmlns:a16="http://schemas.microsoft.com/office/drawing/2014/main" id="{8CA364F1-A5D6-4CC6-8C69-ECB40FF4AF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946547"/>
            <a:ext cx="7239000" cy="5530597"/>
          </a:xfrm>
        </p:spPr>
      </p:pic>
      <p:sp>
        <p:nvSpPr>
          <p:cNvPr id="3" name="Slide Number Placeholder 2">
            <a:extLst>
              <a:ext uri="{FF2B5EF4-FFF2-40B4-BE49-F238E27FC236}">
                <a16:creationId xmlns:a16="http://schemas.microsoft.com/office/drawing/2014/main" id="{2D3A0696-1463-45B6-8157-FBFFC3D9C536}"/>
              </a:ext>
            </a:extLst>
          </p:cNvPr>
          <p:cNvSpPr>
            <a:spLocks noGrp="1"/>
          </p:cNvSpPr>
          <p:nvPr>
            <p:ph type="sldNum" sz="quarter" idx="12"/>
          </p:nvPr>
        </p:nvSpPr>
        <p:spPr>
          <a:xfrm>
            <a:off x="6705600" y="6346162"/>
            <a:ext cx="2057400" cy="365125"/>
          </a:xfrm>
        </p:spPr>
        <p:txBody>
          <a:bodyPr/>
          <a:lstStyle/>
          <a:p>
            <a:fld id="{BF704108-FEF7-4FDF-A38A-399E5ACD3284}" type="slidenum">
              <a:rPr lang="en-US" sz="1200" smtClean="0">
                <a:latin typeface="Times New Roman" panose="02020603050405020304" pitchFamily="18" charset="0"/>
                <a:cs typeface="Times New Roman" panose="02020603050405020304" pitchFamily="18" charset="0"/>
              </a:rPr>
              <a:t>38</a:t>
            </a:fld>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979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FE15-3E83-4CD4-BF47-E67EAB4F1502}"/>
              </a:ext>
            </a:extLst>
          </p:cNvPr>
          <p:cNvSpPr>
            <a:spLocks noGrp="1"/>
          </p:cNvSpPr>
          <p:nvPr>
            <p:ph type="title"/>
          </p:nvPr>
        </p:nvSpPr>
        <p:spPr>
          <a:xfrm>
            <a:off x="2855443" y="607252"/>
            <a:ext cx="7886700" cy="994172"/>
          </a:xfrm>
        </p:spPr>
        <p:txBody>
          <a:bodyPr>
            <a:normAutofit/>
          </a:bodyPr>
          <a:lstStyle/>
          <a:p>
            <a:r>
              <a:rPr lang="en-US" sz="3600" dirty="0">
                <a:solidFill>
                  <a:schemeClr val="bg1">
                    <a:lumMod val="85000"/>
                  </a:schemeClr>
                </a:solidFill>
                <a:latin typeface="Times New Roman" panose="02020603050405020304" pitchFamily="18" charset="0"/>
                <a:cs typeface="Times New Roman" panose="02020603050405020304" pitchFamily="18" charset="0"/>
              </a:rPr>
              <a:t>Semiconductors</a:t>
            </a:r>
          </a:p>
        </p:txBody>
      </p:sp>
      <p:pic>
        <p:nvPicPr>
          <p:cNvPr id="4" name="Picture 3">
            <a:extLst>
              <a:ext uri="{FF2B5EF4-FFF2-40B4-BE49-F238E27FC236}">
                <a16:creationId xmlns:a16="http://schemas.microsoft.com/office/drawing/2014/main" id="{B9E0FB4A-B471-4EA3-9006-20DB4523862E}"/>
              </a:ext>
            </a:extLst>
          </p:cNvPr>
          <p:cNvPicPr>
            <a:picLocks noChangeAspect="1"/>
          </p:cNvPicPr>
          <p:nvPr/>
        </p:nvPicPr>
        <p:blipFill>
          <a:blip r:embed="rId3"/>
          <a:stretch>
            <a:fillRect/>
          </a:stretch>
        </p:blipFill>
        <p:spPr>
          <a:xfrm>
            <a:off x="46969" y="1787150"/>
            <a:ext cx="4625036" cy="3813755"/>
          </a:xfrm>
          <a:prstGeom prst="rect">
            <a:avLst/>
          </a:prstGeom>
        </p:spPr>
      </p:pic>
      <p:pic>
        <p:nvPicPr>
          <p:cNvPr id="10" name="Content Placeholder 9">
            <a:extLst>
              <a:ext uri="{FF2B5EF4-FFF2-40B4-BE49-F238E27FC236}">
                <a16:creationId xmlns:a16="http://schemas.microsoft.com/office/drawing/2014/main" id="{CAA9B39F-E467-4DD5-9311-7ADFEB20E2D0}"/>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6047" b="5089"/>
          <a:stretch/>
        </p:blipFill>
        <p:spPr>
          <a:xfrm>
            <a:off x="4652955" y="1787151"/>
            <a:ext cx="4291676" cy="3813755"/>
          </a:xfrm>
        </p:spPr>
      </p:pic>
      <p:sp>
        <p:nvSpPr>
          <p:cNvPr id="11" name="Rectangle 10">
            <a:extLst>
              <a:ext uri="{FF2B5EF4-FFF2-40B4-BE49-F238E27FC236}">
                <a16:creationId xmlns:a16="http://schemas.microsoft.com/office/drawing/2014/main" id="{F0CA52A3-C23D-42EC-8B01-5189F06820DD}"/>
              </a:ext>
            </a:extLst>
          </p:cNvPr>
          <p:cNvSpPr/>
          <p:nvPr/>
        </p:nvSpPr>
        <p:spPr>
          <a:xfrm rot="17987374">
            <a:off x="5914135" y="3483992"/>
            <a:ext cx="4572000" cy="300082"/>
          </a:xfrm>
          <a:prstGeom prst="rect">
            <a:avLst/>
          </a:prstGeom>
        </p:spPr>
        <p:txBody>
          <a:bodyPr>
            <a:spAutoFit/>
          </a:bodyPr>
          <a:lstStyle/>
          <a:p>
            <a:pPr defTabSz="685800"/>
            <a:r>
              <a:rPr lang="en-US" sz="1350" dirty="0">
                <a:latin typeface="Times New Roman" panose="02020603050405020304" pitchFamily="18" charset="0"/>
                <a:cs typeface="Times New Roman" panose="02020603050405020304" pitchFamily="18" charset="0"/>
              </a:rPr>
              <a:t>Taiwan Semiconductor Manufacturing Co. (5 ties)</a:t>
            </a:r>
          </a:p>
        </p:txBody>
      </p:sp>
      <p:sp>
        <p:nvSpPr>
          <p:cNvPr id="14" name="Rectangle 13">
            <a:extLst>
              <a:ext uri="{FF2B5EF4-FFF2-40B4-BE49-F238E27FC236}">
                <a16:creationId xmlns:a16="http://schemas.microsoft.com/office/drawing/2014/main" id="{D896EF86-919A-4085-BD30-0ED2CC81B036}"/>
              </a:ext>
            </a:extLst>
          </p:cNvPr>
          <p:cNvSpPr/>
          <p:nvPr/>
        </p:nvSpPr>
        <p:spPr>
          <a:xfrm rot="3423186">
            <a:off x="4495412" y="3851181"/>
            <a:ext cx="2026517" cy="300082"/>
          </a:xfrm>
          <a:prstGeom prst="rect">
            <a:avLst/>
          </a:prstGeom>
        </p:spPr>
        <p:txBody>
          <a:bodyPr wrap="none">
            <a:spAutoFit/>
          </a:bodyPr>
          <a:lstStyle/>
          <a:p>
            <a:pPr defTabSz="685800"/>
            <a:r>
              <a:rPr lang="en-US" sz="1350" dirty="0">
                <a:latin typeface="Times New Roman" panose="02020603050405020304" pitchFamily="18" charset="0"/>
                <a:cs typeface="Times New Roman" panose="02020603050405020304" pitchFamily="18" charset="0"/>
              </a:rPr>
              <a:t>Audix Corporation (7 ties)</a:t>
            </a:r>
          </a:p>
        </p:txBody>
      </p:sp>
      <p:sp>
        <p:nvSpPr>
          <p:cNvPr id="15" name="Rectangle 14">
            <a:extLst>
              <a:ext uri="{FF2B5EF4-FFF2-40B4-BE49-F238E27FC236}">
                <a16:creationId xmlns:a16="http://schemas.microsoft.com/office/drawing/2014/main" id="{A4812A21-C195-4F35-BC4D-34F8D4148F93}"/>
              </a:ext>
            </a:extLst>
          </p:cNvPr>
          <p:cNvSpPr/>
          <p:nvPr/>
        </p:nvSpPr>
        <p:spPr>
          <a:xfrm>
            <a:off x="6153515" y="1787152"/>
            <a:ext cx="2132315" cy="300082"/>
          </a:xfrm>
          <a:prstGeom prst="rect">
            <a:avLst/>
          </a:prstGeom>
        </p:spPr>
        <p:txBody>
          <a:bodyPr wrap="none">
            <a:spAutoFit/>
          </a:bodyPr>
          <a:lstStyle/>
          <a:p>
            <a:pPr defTabSz="685800"/>
            <a:r>
              <a:rPr lang="en-US" sz="1350" dirty="0">
                <a:latin typeface="Times New Roman" panose="02020603050405020304" pitchFamily="18" charset="0"/>
                <a:cs typeface="Times New Roman" panose="02020603050405020304" pitchFamily="18" charset="0"/>
              </a:rPr>
              <a:t>Diodes Incorporated (4 ties)</a:t>
            </a:r>
          </a:p>
        </p:txBody>
      </p:sp>
      <p:sp>
        <p:nvSpPr>
          <p:cNvPr id="3" name="Slide Number Placeholder 2">
            <a:extLst>
              <a:ext uri="{FF2B5EF4-FFF2-40B4-BE49-F238E27FC236}">
                <a16:creationId xmlns:a16="http://schemas.microsoft.com/office/drawing/2014/main" id="{EB19F2BA-7FAF-4094-BD89-9B5046CF2D10}"/>
              </a:ext>
            </a:extLst>
          </p:cNvPr>
          <p:cNvSpPr>
            <a:spLocks noGrp="1"/>
          </p:cNvSpPr>
          <p:nvPr>
            <p:ph type="sldNum" sz="quarter" idx="12"/>
          </p:nvPr>
        </p:nvSpPr>
        <p:spPr/>
        <p:txBody>
          <a:bodyPr/>
          <a:lstStyle/>
          <a:p>
            <a:fld id="{BF704108-FEF7-4FDF-A38A-399E5ACD3284}" type="slidenum">
              <a:rPr lang="en-US" sz="1400" smtClean="0">
                <a:latin typeface="Times New Roman" panose="02020603050405020304" pitchFamily="18" charset="0"/>
                <a:cs typeface="Times New Roman" panose="02020603050405020304" pitchFamily="18" charset="0"/>
              </a:rPr>
              <a:t>39</a:t>
            </a:fld>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9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DE97-85ED-4ABD-B9B8-70ED6437105E}"/>
              </a:ext>
            </a:extLst>
          </p:cNvPr>
          <p:cNvSpPr>
            <a:spLocks noGrp="1"/>
          </p:cNvSpPr>
          <p:nvPr>
            <p:ph type="title"/>
          </p:nvPr>
        </p:nvSpPr>
        <p:spPr>
          <a:xfrm>
            <a:off x="528640" y="0"/>
            <a:ext cx="7886700" cy="994172"/>
          </a:xfrm>
          <a:solidFill>
            <a:schemeClr val="tx1">
              <a:lumMod val="75000"/>
              <a:lumOff val="25000"/>
            </a:schemeClr>
          </a:solidFill>
        </p:spPr>
        <p:txBody>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Fiscal decentralization: China vs. U.S.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2C4699A-6E6D-4DBC-A1B8-84D7FFB3C300}"/>
                  </a:ext>
                </a:extLst>
              </p:cNvPr>
              <p:cNvSpPr/>
              <p:nvPr/>
            </p:nvSpPr>
            <p:spPr>
              <a:xfrm>
                <a:off x="528640" y="899698"/>
                <a:ext cx="7886700" cy="694549"/>
              </a:xfrm>
              <a:prstGeom prst="rect">
                <a:avLst/>
              </a:prstGeom>
              <a:solidFill>
                <a:schemeClr val="tx1">
                  <a:lumMod val="75000"/>
                  <a:lumOff val="25000"/>
                </a:schemeClr>
              </a:solidFill>
            </p:spPr>
            <p:txBody>
              <a:bodyPr wrap="square">
                <a:spAutoFit/>
              </a:bodyPr>
              <a:lstStyle/>
              <a:p>
                <a:pPr defTabSz="685800"/>
                <a14:m>
                  <m:oMathPara xmlns:m="http://schemas.openxmlformats.org/officeDocument/2006/math">
                    <m:oMathParaPr>
                      <m:jc m:val="centerGroup"/>
                    </m:oMathParaPr>
                    <m:oMath xmlns:m="http://schemas.openxmlformats.org/officeDocument/2006/math">
                      <m:r>
                        <a:rPr lang="en-US" sz="1350" b="0" i="1" smtClean="0">
                          <a:solidFill>
                            <a:schemeClr val="bg1">
                              <a:lumMod val="85000"/>
                            </a:schemeClr>
                          </a:solidFill>
                          <a:latin typeface="Cambria Math" panose="02040503050406030204" pitchFamily="18" charset="0"/>
                        </a:rPr>
                        <m:t>𝐹𝑖𝑠𝑐𝑎𝑙</m:t>
                      </m:r>
                      <m:r>
                        <a:rPr lang="en-US" sz="1350" b="0" i="1" smtClean="0">
                          <a:solidFill>
                            <a:schemeClr val="bg1">
                              <a:lumMod val="85000"/>
                            </a:schemeClr>
                          </a:solidFill>
                          <a:latin typeface="Cambria Math" panose="02040503050406030204" pitchFamily="18" charset="0"/>
                        </a:rPr>
                        <m:t> </m:t>
                      </m:r>
                      <m:r>
                        <a:rPr lang="en-US" sz="1350" b="0" i="1" smtClean="0">
                          <a:solidFill>
                            <a:schemeClr val="bg1">
                              <a:lumMod val="85000"/>
                            </a:schemeClr>
                          </a:solidFill>
                          <a:latin typeface="Cambria Math" panose="02040503050406030204" pitchFamily="18" charset="0"/>
                        </a:rPr>
                        <m:t>𝐷𝑒𝑐𝑒𝑛𝑡𝑟𝑎𝑙𝑖𝑧𝑎𝑡𝑖𝑜𝑛</m:t>
                      </m:r>
                      <m:r>
                        <a:rPr lang="en-US" sz="1350" i="1">
                          <a:solidFill>
                            <a:schemeClr val="bg1">
                              <a:lumMod val="85000"/>
                            </a:schemeClr>
                          </a:solidFill>
                          <a:latin typeface="Cambria Math" panose="02040503050406030204" pitchFamily="18" charset="0"/>
                        </a:rPr>
                        <m:t>=</m:t>
                      </m:r>
                      <m:f>
                        <m:fPr>
                          <m:ctrlPr>
                            <a:rPr lang="en-US" sz="1350" i="1">
                              <a:solidFill>
                                <a:schemeClr val="bg1">
                                  <a:lumMod val="85000"/>
                                </a:schemeClr>
                              </a:solidFill>
                              <a:latin typeface="Cambria Math" panose="02040503050406030204" pitchFamily="18" charset="0"/>
                            </a:rPr>
                          </m:ctrlPr>
                        </m:fPr>
                        <m:num>
                          <m:r>
                            <a:rPr lang="en-US" sz="1350" i="1">
                              <a:solidFill>
                                <a:schemeClr val="bg1">
                                  <a:lumMod val="85000"/>
                                </a:schemeClr>
                              </a:solidFill>
                              <a:latin typeface="Cambria Math" panose="02040503050406030204" pitchFamily="18" charset="0"/>
                            </a:rPr>
                            <m:t>𝑆𝑡𝑎𝑡𝑒</m:t>
                          </m:r>
                          <m:r>
                            <a:rPr lang="en-US" sz="1350" i="1">
                              <a:solidFill>
                                <a:schemeClr val="bg1">
                                  <a:lumMod val="85000"/>
                                </a:schemeClr>
                              </a:solidFill>
                              <a:latin typeface="Cambria Math" panose="02040503050406030204" pitchFamily="18" charset="0"/>
                            </a:rPr>
                            <m:t> &amp; </m:t>
                          </m:r>
                          <m:r>
                            <a:rPr lang="en-US" sz="1350" i="1">
                              <a:solidFill>
                                <a:schemeClr val="bg1">
                                  <a:lumMod val="85000"/>
                                </a:schemeClr>
                              </a:solidFill>
                              <a:latin typeface="Cambria Math" panose="02040503050406030204" pitchFamily="18" charset="0"/>
                            </a:rPr>
                            <m:t>𝑙𝑜𝑐𝑎𝑙</m:t>
                          </m:r>
                          <m:r>
                            <a:rPr lang="en-US" sz="1350" i="1">
                              <a:solidFill>
                                <a:schemeClr val="bg1">
                                  <a:lumMod val="85000"/>
                                </a:schemeClr>
                              </a:solidFill>
                              <a:latin typeface="Cambria Math" panose="02040503050406030204" pitchFamily="18" charset="0"/>
                            </a:rPr>
                            <m:t> </m:t>
                          </m:r>
                          <m:r>
                            <a:rPr lang="en-US" sz="1350" i="1">
                              <a:solidFill>
                                <a:schemeClr val="bg1">
                                  <a:lumMod val="85000"/>
                                </a:schemeClr>
                              </a:solidFill>
                              <a:latin typeface="Cambria Math" panose="02040503050406030204" pitchFamily="18" charset="0"/>
                            </a:rPr>
                            <m:t>𝑡𝑎𝑥</m:t>
                          </m:r>
                          <m:r>
                            <a:rPr lang="en-US" sz="1350" i="1">
                              <a:solidFill>
                                <a:schemeClr val="bg1">
                                  <a:lumMod val="85000"/>
                                </a:schemeClr>
                              </a:solidFill>
                              <a:latin typeface="Cambria Math" panose="02040503050406030204" pitchFamily="18" charset="0"/>
                            </a:rPr>
                            <m:t> </m:t>
                          </m:r>
                          <m:r>
                            <a:rPr lang="en-US" sz="1350" i="1">
                              <a:solidFill>
                                <a:schemeClr val="bg1">
                                  <a:lumMod val="85000"/>
                                </a:schemeClr>
                              </a:solidFill>
                              <a:latin typeface="Cambria Math" panose="02040503050406030204" pitchFamily="18" charset="0"/>
                            </a:rPr>
                            <m:t>𝑟𝑒𝑣𝑒𝑛𝑢𝑒</m:t>
                          </m:r>
                        </m:num>
                        <m:den>
                          <m:r>
                            <a:rPr lang="en-US" sz="1350" i="1">
                              <a:solidFill>
                                <a:schemeClr val="bg1">
                                  <a:lumMod val="85000"/>
                                </a:schemeClr>
                              </a:solidFill>
                              <a:latin typeface="Cambria Math" panose="02040503050406030204" pitchFamily="18" charset="0"/>
                            </a:rPr>
                            <m:t>𝐶𝑒𝑛𝑡𝑟𝑎𝑙</m:t>
                          </m:r>
                          <m:r>
                            <a:rPr lang="en-US" sz="1350" i="1">
                              <a:solidFill>
                                <a:schemeClr val="bg1">
                                  <a:lumMod val="85000"/>
                                </a:schemeClr>
                              </a:solidFill>
                              <a:latin typeface="Cambria Math" panose="02040503050406030204" pitchFamily="18" charset="0"/>
                            </a:rPr>
                            <m:t> </m:t>
                          </m:r>
                          <m:r>
                            <a:rPr lang="en-US" sz="1350" i="1">
                              <a:solidFill>
                                <a:schemeClr val="bg1">
                                  <a:lumMod val="85000"/>
                                </a:schemeClr>
                              </a:solidFill>
                              <a:latin typeface="Cambria Math" panose="02040503050406030204" pitchFamily="18" charset="0"/>
                            </a:rPr>
                            <m:t>𝑡𝑎𝑥</m:t>
                          </m:r>
                          <m:r>
                            <a:rPr lang="en-US" sz="1350" i="1">
                              <a:solidFill>
                                <a:schemeClr val="bg1">
                                  <a:lumMod val="85000"/>
                                </a:schemeClr>
                              </a:solidFill>
                              <a:latin typeface="Cambria Math" panose="02040503050406030204" pitchFamily="18" charset="0"/>
                            </a:rPr>
                            <m:t> </m:t>
                          </m:r>
                          <m:r>
                            <a:rPr lang="en-US" sz="1350" i="1">
                              <a:solidFill>
                                <a:schemeClr val="bg1">
                                  <a:lumMod val="85000"/>
                                </a:schemeClr>
                              </a:solidFill>
                              <a:latin typeface="Cambria Math" panose="02040503050406030204" pitchFamily="18" charset="0"/>
                            </a:rPr>
                            <m:t>𝑟𝑒𝑣𝑒𝑛𝑢𝑒</m:t>
                          </m:r>
                        </m:den>
                      </m:f>
                    </m:oMath>
                  </m:oMathPara>
                </a14:m>
                <a:endParaRPr lang="en-US" sz="1350" dirty="0">
                  <a:solidFill>
                    <a:schemeClr val="bg1">
                      <a:lumMod val="85000"/>
                    </a:schemeClr>
                  </a:solidFill>
                  <a:latin typeface="Times New Roman" panose="02020603050405020304" pitchFamily="18" charset="0"/>
                  <a:cs typeface="Times New Roman" panose="02020603050405020304" pitchFamily="18" charset="0"/>
                </a:endParaRPr>
              </a:p>
              <a:p>
                <a:pPr defTabSz="685800"/>
                <a:endParaRPr lang="en-US" sz="1350" dirty="0">
                  <a:solidFill>
                    <a:schemeClr val="bg1">
                      <a:lumMod val="85000"/>
                    </a:schemeClr>
                  </a:solidFill>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E2C4699A-6E6D-4DBC-A1B8-84D7FFB3C300}"/>
                  </a:ext>
                </a:extLst>
              </p:cNvPr>
              <p:cNvSpPr>
                <a:spLocks noRot="1" noChangeAspect="1" noMove="1" noResize="1" noEditPoints="1" noAdjustHandles="1" noChangeArrowheads="1" noChangeShapeType="1" noTextEdit="1"/>
              </p:cNvSpPr>
              <p:nvPr/>
            </p:nvSpPr>
            <p:spPr>
              <a:xfrm>
                <a:off x="528640" y="899698"/>
                <a:ext cx="7886700" cy="694549"/>
              </a:xfrm>
              <a:prstGeom prst="rect">
                <a:avLst/>
              </a:prstGeom>
              <a:blipFill>
                <a:blip r:embed="rId3"/>
                <a:stretch>
                  <a:fillRect/>
                </a:stretch>
              </a:blipFill>
            </p:spPr>
            <p:txBody>
              <a:bodyPr/>
              <a:lstStyle/>
              <a:p>
                <a:r>
                  <a:rPr lang="en-US">
                    <a:noFill/>
                  </a:rPr>
                  <a:t> </a:t>
                </a:r>
              </a:p>
            </p:txBody>
          </p:sp>
        </mc:Fallback>
      </mc:AlternateContent>
      <p:graphicFrame>
        <p:nvGraphicFramePr>
          <p:cNvPr id="7" name="Chart 6">
            <a:extLst>
              <a:ext uri="{FF2B5EF4-FFF2-40B4-BE49-F238E27FC236}">
                <a16:creationId xmlns:a16="http://schemas.microsoft.com/office/drawing/2014/main" id="{154B0959-0865-4B8C-87AA-86985D26F111}"/>
              </a:ext>
            </a:extLst>
          </p:cNvPr>
          <p:cNvGraphicFramePr>
            <a:graphicFrameLocks/>
          </p:cNvGraphicFramePr>
          <p:nvPr>
            <p:extLst>
              <p:ext uri="{D42A27DB-BD31-4B8C-83A1-F6EECF244321}">
                <p14:modId xmlns:p14="http://schemas.microsoft.com/office/powerpoint/2010/main" val="3797980763"/>
              </p:ext>
            </p:extLst>
          </p:nvPr>
        </p:nvGraphicFramePr>
        <p:xfrm>
          <a:off x="528640" y="1579007"/>
          <a:ext cx="7886700" cy="487915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5FCC956F-67F7-43C6-8918-68F3EA1B3040}"/>
              </a:ext>
            </a:extLst>
          </p:cNvPr>
          <p:cNvSpPr/>
          <p:nvPr/>
        </p:nvSpPr>
        <p:spPr>
          <a:xfrm>
            <a:off x="766760" y="6019800"/>
            <a:ext cx="4572000" cy="300082"/>
          </a:xfrm>
          <a:prstGeom prst="rect">
            <a:avLst/>
          </a:prstGeom>
        </p:spPr>
        <p:txBody>
          <a:bodyPr>
            <a:spAutoFit/>
          </a:bodyPr>
          <a:lstStyle/>
          <a:p>
            <a:pPr defTabSz="685800"/>
            <a:r>
              <a:rPr lang="en-US" sz="1350" b="1" dirty="0">
                <a:solidFill>
                  <a:schemeClr val="bg1">
                    <a:lumMod val="85000"/>
                  </a:schemeClr>
                </a:solidFill>
                <a:latin typeface="Times New Roman" panose="02020603050405020304" pitchFamily="18" charset="0"/>
                <a:cs typeface="Times New Roman" panose="02020603050405020304" pitchFamily="18" charset="0"/>
              </a:rPr>
              <a:t>Source: IMF Government Finance Statistics</a:t>
            </a:r>
          </a:p>
        </p:txBody>
      </p:sp>
      <p:sp>
        <p:nvSpPr>
          <p:cNvPr id="4" name="Slide Number Placeholder 3">
            <a:extLst>
              <a:ext uri="{FF2B5EF4-FFF2-40B4-BE49-F238E27FC236}">
                <a16:creationId xmlns:a16="http://schemas.microsoft.com/office/drawing/2014/main" id="{5C433B7D-668B-4DA9-85AD-BF7B68077081}"/>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983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1112"/>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Trade in goods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761808"/>
              </p:ext>
            </p:extLst>
          </p:nvPr>
        </p:nvGraphicFramePr>
        <p:xfrm>
          <a:off x="304800" y="914400"/>
          <a:ext cx="8839200" cy="56689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40</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756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Total U.S.-China trade in goods and </a:t>
            </a:r>
            <a:br>
              <a:rPr lang="en-US" sz="3200" b="1" dirty="0">
                <a:solidFill>
                  <a:schemeClr val="bg1">
                    <a:lumMod val="85000"/>
                  </a:schemeClr>
                </a:solidFill>
                <a:latin typeface="Times New Roman" panose="02020603050405020304" pitchFamily="18" charset="0"/>
                <a:cs typeface="Times New Roman" panose="02020603050405020304" pitchFamily="18" charset="0"/>
              </a:rPr>
            </a:br>
            <a:r>
              <a:rPr lang="en-US" sz="3200" b="1" dirty="0">
                <a:solidFill>
                  <a:schemeClr val="bg1">
                    <a:lumMod val="85000"/>
                  </a:schemeClr>
                </a:solidFill>
                <a:latin typeface="Times New Roman" panose="02020603050405020304" pitchFamily="18" charset="0"/>
                <a:cs typeface="Times New Roman" panose="02020603050405020304" pitchFamily="18" charset="0"/>
              </a:rPr>
              <a:t>U.S. trade deficit in goods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7393155"/>
              </p:ext>
            </p:extLst>
          </p:nvPr>
        </p:nvGraphicFramePr>
        <p:xfrm>
          <a:off x="152400" y="1600200"/>
          <a:ext cx="8991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945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295400"/>
          </a:xfrm>
        </p:spPr>
        <p:txBody>
          <a:bodyPr>
            <a:normAutofit/>
          </a:bodyPr>
          <a:lstStyle/>
          <a:p>
            <a:r>
              <a:rPr lang="en-US" sz="2400" b="1" dirty="0">
                <a:solidFill>
                  <a:schemeClr val="bg1">
                    <a:lumMod val="85000"/>
                  </a:schemeClr>
                </a:solidFill>
                <a:latin typeface="Times New Roman" panose="02020603050405020304" pitchFamily="18" charset="0"/>
                <a:cs typeface="Times New Roman" panose="02020603050405020304" pitchFamily="18" charset="0"/>
              </a:rPr>
              <a:t>Covid-19’s effect on trade</a:t>
            </a:r>
            <a:br>
              <a:rPr lang="en-US" sz="2400" b="1" dirty="0">
                <a:solidFill>
                  <a:schemeClr val="bg1">
                    <a:lumMod val="85000"/>
                  </a:schemeClr>
                </a:solidFill>
                <a:latin typeface="Times New Roman" panose="02020603050405020304" pitchFamily="18" charset="0"/>
                <a:cs typeface="Times New Roman" panose="02020603050405020304" pitchFamily="18" charset="0"/>
              </a:rPr>
            </a:br>
            <a:r>
              <a:rPr lang="en-US" sz="2400" b="1" dirty="0">
                <a:solidFill>
                  <a:schemeClr val="bg1">
                    <a:lumMod val="85000"/>
                  </a:schemeClr>
                </a:solidFill>
                <a:latin typeface="Times New Roman" panose="02020603050405020304" pitchFamily="18" charset="0"/>
                <a:cs typeface="Times New Roman" panose="02020603050405020304" pitchFamily="18" charset="0"/>
              </a:rPr>
              <a:t>U.S. exports of goods </a:t>
            </a:r>
            <a:br>
              <a:rPr lang="en-US" sz="3200" b="1" dirty="0">
                <a:solidFill>
                  <a:schemeClr val="bg1">
                    <a:lumMod val="85000"/>
                  </a:schemeClr>
                </a:solidFill>
                <a:latin typeface="Times New Roman" panose="02020603050405020304" pitchFamily="18" charset="0"/>
                <a:cs typeface="Times New Roman" panose="02020603050405020304" pitchFamily="18" charset="0"/>
              </a:rPr>
            </a:br>
            <a:r>
              <a:rPr lang="en-US" sz="1800" b="1" dirty="0">
                <a:solidFill>
                  <a:schemeClr val="bg1">
                    <a:lumMod val="85000"/>
                  </a:schemeClr>
                </a:solidFill>
                <a:latin typeface="Times New Roman" panose="02020603050405020304" pitchFamily="18" charset="0"/>
                <a:cs typeface="Times New Roman" panose="02020603050405020304" pitchFamily="18" charset="0"/>
              </a:rPr>
              <a:t>(millions USD$) </a:t>
            </a:r>
          </a:p>
        </p:txBody>
      </p:sp>
      <p:sp>
        <p:nvSpPr>
          <p:cNvPr id="4" name="Slide Number Placeholder 3"/>
          <p:cNvSpPr>
            <a:spLocks noGrp="1"/>
          </p:cNvSpPr>
          <p:nvPr>
            <p:ph type="sldNum" sz="quarter" idx="12"/>
          </p:nvPr>
        </p:nvSpPr>
        <p:spPr>
          <a:xfrm>
            <a:off x="6532728" y="6185799"/>
            <a:ext cx="2133600" cy="365125"/>
          </a:xfrm>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42</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D5E164E-3440-4187-896B-7F8DFAB29BFB}"/>
              </a:ext>
            </a:extLst>
          </p:cNvPr>
          <p:cNvGraphicFramePr>
            <a:graphicFrameLocks noGrp="1"/>
          </p:cNvGraphicFramePr>
          <p:nvPr>
            <p:ph idx="1"/>
            <p:extLst>
              <p:ext uri="{D42A27DB-BD31-4B8C-83A1-F6EECF244321}">
                <p14:modId xmlns:p14="http://schemas.microsoft.com/office/powerpoint/2010/main" val="3220647025"/>
              </p:ext>
            </p:extLst>
          </p:nvPr>
        </p:nvGraphicFramePr>
        <p:xfrm>
          <a:off x="457200" y="1371600"/>
          <a:ext cx="8382000" cy="4846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341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982" y="-304800"/>
            <a:ext cx="8229600" cy="914400"/>
          </a:xfrm>
        </p:spPr>
        <p:txBody>
          <a:bodyPr>
            <a:normAutofit fontScale="90000"/>
          </a:bodyPr>
          <a:lstStyle/>
          <a:p>
            <a:br>
              <a:rPr lang="en-US" sz="2400" b="1" dirty="0">
                <a:solidFill>
                  <a:schemeClr val="bg1">
                    <a:lumMod val="85000"/>
                  </a:schemeClr>
                </a:solidFill>
                <a:latin typeface="Times New Roman" panose="02020603050405020304" pitchFamily="18" charset="0"/>
                <a:cs typeface="Times New Roman" panose="02020603050405020304" pitchFamily="18" charset="0"/>
              </a:rPr>
            </a:br>
            <a:br>
              <a:rPr lang="en-US" sz="2400" b="1" dirty="0">
                <a:solidFill>
                  <a:schemeClr val="bg1">
                    <a:lumMod val="85000"/>
                  </a:schemeClr>
                </a:solidFill>
                <a:latin typeface="Times New Roman" panose="02020603050405020304" pitchFamily="18" charset="0"/>
                <a:cs typeface="Times New Roman" panose="02020603050405020304" pitchFamily="18" charset="0"/>
              </a:rPr>
            </a:br>
            <a:br>
              <a:rPr lang="en-US" sz="2400" b="1" dirty="0">
                <a:solidFill>
                  <a:schemeClr val="bg1">
                    <a:lumMod val="85000"/>
                  </a:schemeClr>
                </a:solidFill>
                <a:latin typeface="Times New Roman" panose="02020603050405020304" pitchFamily="18" charset="0"/>
                <a:cs typeface="Times New Roman" panose="02020603050405020304" pitchFamily="18" charset="0"/>
              </a:rPr>
            </a:br>
            <a:br>
              <a:rPr lang="en-US" sz="2400" b="1" dirty="0">
                <a:solidFill>
                  <a:schemeClr val="bg1">
                    <a:lumMod val="85000"/>
                  </a:schemeClr>
                </a:solidFill>
                <a:latin typeface="Times New Roman" panose="02020603050405020304" pitchFamily="18" charset="0"/>
                <a:cs typeface="Times New Roman" panose="02020603050405020304" pitchFamily="18" charset="0"/>
              </a:rPr>
            </a:br>
            <a:r>
              <a:rPr lang="en-US" sz="3600" b="1" dirty="0">
                <a:solidFill>
                  <a:schemeClr val="bg1">
                    <a:lumMod val="85000"/>
                  </a:schemeClr>
                </a:solidFill>
                <a:latin typeface="Times New Roman" panose="02020603050405020304" pitchFamily="18" charset="0"/>
                <a:cs typeface="Times New Roman" panose="02020603050405020304" pitchFamily="18" charset="0"/>
              </a:rPr>
              <a:t>Historical currency exchange rate</a:t>
            </a:r>
            <a:br>
              <a:rPr lang="en-US" sz="3600" b="1" dirty="0">
                <a:solidFill>
                  <a:schemeClr val="bg1">
                    <a:lumMod val="85000"/>
                  </a:schemeClr>
                </a:solidFill>
                <a:latin typeface="Times New Roman" panose="02020603050405020304" pitchFamily="18" charset="0"/>
                <a:cs typeface="Times New Roman" panose="02020603050405020304" pitchFamily="18" charset="0"/>
              </a:rPr>
            </a:br>
            <a:r>
              <a:rPr lang="en-US" sz="3600" b="1" dirty="0">
                <a:solidFill>
                  <a:schemeClr val="bg1">
                    <a:lumMod val="85000"/>
                  </a:schemeClr>
                </a:solidFill>
                <a:latin typeface="Times New Roman" panose="02020603050405020304" pitchFamily="18" charset="0"/>
                <a:cs typeface="Times New Roman" panose="02020603050405020304" pitchFamily="18" charset="0"/>
              </a:rPr>
              <a:t>(yuan per one dollar)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4721302"/>
              </p:ext>
            </p:extLst>
          </p:nvPr>
        </p:nvGraphicFramePr>
        <p:xfrm>
          <a:off x="239758" y="1524000"/>
          <a:ext cx="8751842"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43</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941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tx1">
              <a:lumMod val="75000"/>
              <a:lumOff val="25000"/>
            </a:schemeClr>
          </a:solidFill>
        </p:spPr>
        <p:txBody>
          <a:bodyPr>
            <a:normAutofit fontScale="90000"/>
          </a:bodyPr>
          <a:lstStyle/>
          <a:p>
            <a:r>
              <a:rPr lang="en-US" sz="3600" b="1" dirty="0">
                <a:solidFill>
                  <a:schemeClr val="bg1">
                    <a:lumMod val="85000"/>
                  </a:schemeClr>
                </a:solidFill>
                <a:latin typeface="Times New Roman" panose="02020603050405020304" pitchFamily="18" charset="0"/>
                <a:cs typeface="Times New Roman" panose="02020603050405020304" pitchFamily="18" charset="0"/>
              </a:rPr>
              <a:t>Exchange of direct investment (FDI)</a:t>
            </a:r>
            <a:br>
              <a:rPr lang="en-US" b="1" dirty="0">
                <a:solidFill>
                  <a:schemeClr val="bg1">
                    <a:lumMod val="85000"/>
                  </a:schemeClr>
                </a:solidFill>
                <a:latin typeface="Times New Roman" panose="02020603050405020304" pitchFamily="18" charset="0"/>
                <a:cs typeface="Times New Roman" panose="02020603050405020304" pitchFamily="18" charset="0"/>
              </a:rPr>
            </a:br>
            <a:r>
              <a:rPr lang="en-US" sz="2200" b="1" dirty="0">
                <a:solidFill>
                  <a:schemeClr val="bg1">
                    <a:lumMod val="85000"/>
                  </a:schemeClr>
                </a:solidFill>
                <a:latin typeface="Times New Roman" panose="02020603050405020304" pitchFamily="18" charset="0"/>
                <a:cs typeface="Times New Roman" panose="02020603050405020304" pitchFamily="18" charset="0"/>
              </a:rPr>
              <a:t>($ billions, source: Rhodium, rhg.com) </a:t>
            </a:r>
            <a:br>
              <a:rPr lang="en-US" sz="2200" b="1" dirty="0">
                <a:solidFill>
                  <a:schemeClr val="bg1">
                    <a:lumMod val="85000"/>
                  </a:schemeClr>
                </a:solidFill>
                <a:latin typeface="Times New Roman" panose="02020603050405020304" pitchFamily="18" charset="0"/>
                <a:cs typeface="Times New Roman" panose="02020603050405020304" pitchFamily="18" charset="0"/>
              </a:rPr>
            </a:br>
            <a:endParaRPr lang="en-US" sz="2200" dirty="0">
              <a:solidFill>
                <a:schemeClr val="bg1">
                  <a:lumMod val="85000"/>
                </a:schemeClr>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777189"/>
              </p:ext>
            </p:extLst>
          </p:nvPr>
        </p:nvGraphicFramePr>
        <p:xfrm>
          <a:off x="447674" y="1166018"/>
          <a:ext cx="854392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solidFill>
            <a:schemeClr val="tx1">
              <a:lumMod val="75000"/>
              <a:lumOff val="25000"/>
            </a:schemeClr>
          </a:solidFill>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44</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477" y="-102942"/>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Chinese holdings of U.S. treasuries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413579"/>
              </p:ext>
            </p:extLst>
          </p:nvPr>
        </p:nvGraphicFramePr>
        <p:xfrm>
          <a:off x="445477" y="104005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45</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265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Travel between countries </a:t>
            </a:r>
            <a:br>
              <a:rPr lang="en-US" sz="3200" b="1" dirty="0">
                <a:solidFill>
                  <a:schemeClr val="bg1">
                    <a:lumMod val="85000"/>
                  </a:schemeClr>
                </a:solidFill>
                <a:latin typeface="Times New Roman" panose="02020603050405020304" pitchFamily="18" charset="0"/>
                <a:cs typeface="Times New Roman" panose="02020603050405020304" pitchFamily="18" charset="0"/>
              </a:rPr>
            </a:br>
            <a:r>
              <a:rPr lang="en-US" sz="3200" b="1" dirty="0">
                <a:solidFill>
                  <a:schemeClr val="bg1">
                    <a:lumMod val="85000"/>
                  </a:schemeClr>
                </a:solidFill>
                <a:latin typeface="Times New Roman" panose="02020603050405020304" pitchFamily="18" charset="0"/>
                <a:cs typeface="Times New Roman" panose="02020603050405020304" pitchFamily="18" charset="0"/>
              </a:rPr>
              <a:t>(thousands of passengers)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6060752"/>
              </p:ext>
            </p:extLst>
          </p:nvPr>
        </p:nvGraphicFramePr>
        <p:xfrm>
          <a:off x="4572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rPr>
              <a:t>46</a:t>
            </a:fld>
            <a:endParaRPr lang="en-US">
              <a:solidFill>
                <a:schemeClr val="bg1">
                  <a:lumMod val="85000"/>
                </a:schemeClr>
              </a:solidFill>
            </a:endParaRPr>
          </a:p>
        </p:txBody>
      </p:sp>
    </p:spTree>
    <p:extLst>
      <p:ext uri="{BB962C8B-B14F-4D97-AF65-F5344CB8AC3E}">
        <p14:creationId xmlns:p14="http://schemas.microsoft.com/office/powerpoint/2010/main" val="164408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solidFill>
                  <a:schemeClr val="bg1">
                    <a:lumMod val="85000"/>
                  </a:schemeClr>
                </a:solidFill>
                <a:latin typeface="Times New Roman" panose="02020603050405020304" pitchFamily="18" charset="0"/>
                <a:cs typeface="Times New Roman" panose="02020603050405020304" pitchFamily="18" charset="0"/>
              </a:rPr>
            </a:br>
            <a:r>
              <a:rPr lang="en-US" sz="3600" b="1" dirty="0">
                <a:solidFill>
                  <a:schemeClr val="bg1">
                    <a:lumMod val="85000"/>
                  </a:schemeClr>
                </a:solidFill>
                <a:latin typeface="Times New Roman" panose="02020603050405020304" pitchFamily="18" charset="0"/>
                <a:cs typeface="Times New Roman" panose="02020603050405020304" pitchFamily="18" charset="0"/>
              </a:rPr>
              <a:t>U.S. patents granted to invention teams that </a:t>
            </a:r>
            <a:br>
              <a:rPr lang="en-US" sz="3600" b="1" dirty="0">
                <a:solidFill>
                  <a:schemeClr val="bg1">
                    <a:lumMod val="85000"/>
                  </a:schemeClr>
                </a:solidFill>
                <a:latin typeface="Times New Roman" panose="02020603050405020304" pitchFamily="18" charset="0"/>
                <a:cs typeface="Times New Roman" panose="02020603050405020304" pitchFamily="18" charset="0"/>
              </a:rPr>
            </a:br>
            <a:r>
              <a:rPr lang="en-US" sz="3600" b="1" dirty="0">
                <a:solidFill>
                  <a:schemeClr val="bg1">
                    <a:lumMod val="85000"/>
                  </a:schemeClr>
                </a:solidFill>
                <a:latin typeface="Times New Roman" panose="02020603050405020304" pitchFamily="18" charset="0"/>
                <a:cs typeface="Times New Roman" panose="02020603050405020304" pitchFamily="18" charset="0"/>
              </a:rPr>
              <a:t>include both American and Chinese citizens</a:t>
            </a:r>
            <a:br>
              <a:rPr lang="en-US" sz="3200" b="1" dirty="0">
                <a:solidFill>
                  <a:schemeClr val="bg1">
                    <a:lumMod val="85000"/>
                  </a:schemeClr>
                </a:solidFill>
                <a:latin typeface="Times New Roman" panose="02020603050405020304" pitchFamily="18" charset="0"/>
                <a:cs typeface="Times New Roman" panose="02020603050405020304" pitchFamily="18" charset="0"/>
              </a:rPr>
            </a:br>
            <a:endParaRPr lang="en-US" sz="3200" b="1" dirty="0">
              <a:solidFill>
                <a:schemeClr val="bg1">
                  <a:lumMod val="85000"/>
                </a:schemeClr>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539897"/>
              </p:ext>
            </p:extLst>
          </p:nvPr>
        </p:nvGraphicFramePr>
        <p:xfrm>
          <a:off x="0" y="1373187"/>
          <a:ext cx="9144000" cy="51657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47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099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183355"/>
            <a:ext cx="8229600" cy="844551"/>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WTO complaints filed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2243941"/>
              </p:ext>
            </p:extLst>
          </p:nvPr>
        </p:nvGraphicFramePr>
        <p:xfrm>
          <a:off x="457200" y="1027906"/>
          <a:ext cx="8458200" cy="48021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6769290" y="6492081"/>
            <a:ext cx="2133600" cy="365125"/>
          </a:xfrm>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48</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168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lumMod val="85000"/>
                  </a:schemeClr>
                </a:solidFill>
                <a:latin typeface="Times New Roman" panose="02020603050405020304" pitchFamily="18" charset="0"/>
                <a:ea typeface="Yu Gothic" panose="020B0400000000000000" pitchFamily="34" charset="-128"/>
                <a:cs typeface="Times New Roman" panose="02020603050405020304" pitchFamily="18" charset="0"/>
              </a:rPr>
              <a:t>Educational exchange students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7730661"/>
              </p:ext>
            </p:extLst>
          </p:nvPr>
        </p:nvGraphicFramePr>
        <p:xfrm>
          <a:off x="457200" y="1295400"/>
          <a:ext cx="8229600" cy="50609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49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7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5214-43F8-422A-A8A6-70BC57F0A275}"/>
              </a:ext>
            </a:extLst>
          </p:cNvPr>
          <p:cNvSpPr>
            <a:spLocks noGrp="1"/>
          </p:cNvSpPr>
          <p:nvPr>
            <p:ph type="title"/>
          </p:nvPr>
        </p:nvSpPr>
        <p:spPr>
          <a:xfrm>
            <a:off x="518021" y="152400"/>
            <a:ext cx="7886700" cy="994172"/>
          </a:xfrm>
          <a:solidFill>
            <a:schemeClr val="tx1">
              <a:lumMod val="75000"/>
              <a:lumOff val="25000"/>
            </a:schemeClr>
          </a:solidFill>
        </p:spPr>
        <p:txBody>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Central versus local tax revenue: China</a:t>
            </a:r>
          </a:p>
        </p:txBody>
      </p:sp>
      <p:sp>
        <p:nvSpPr>
          <p:cNvPr id="3" name="Rectangle 2">
            <a:extLst>
              <a:ext uri="{FF2B5EF4-FFF2-40B4-BE49-F238E27FC236}">
                <a16:creationId xmlns:a16="http://schemas.microsoft.com/office/drawing/2014/main" id="{DF2D7AF5-6429-43A8-92C4-E22C041B3AC7}"/>
              </a:ext>
            </a:extLst>
          </p:cNvPr>
          <p:cNvSpPr/>
          <p:nvPr/>
        </p:nvSpPr>
        <p:spPr>
          <a:xfrm>
            <a:off x="518021" y="6405518"/>
            <a:ext cx="4572000" cy="300082"/>
          </a:xfrm>
          <a:prstGeom prst="rect">
            <a:avLst/>
          </a:prstGeom>
          <a:solidFill>
            <a:schemeClr val="tx1">
              <a:lumMod val="75000"/>
              <a:lumOff val="25000"/>
            </a:schemeClr>
          </a:solidFill>
        </p:spPr>
        <p:txBody>
          <a:bodyPr>
            <a:spAutoFit/>
          </a:bodyPr>
          <a:lstStyle/>
          <a:p>
            <a:pPr defTabSz="685800"/>
            <a:r>
              <a:rPr lang="en-US" sz="1350" dirty="0">
                <a:solidFill>
                  <a:schemeClr val="bg1">
                    <a:lumMod val="85000"/>
                  </a:schemeClr>
                </a:solidFill>
                <a:latin typeface="Times New Roman" panose="02020603050405020304" pitchFamily="18" charset="0"/>
                <a:cs typeface="Times New Roman" panose="02020603050405020304" pitchFamily="18" charset="0"/>
              </a:rPr>
              <a:t>Source: IMF Government Finance Statistics</a:t>
            </a:r>
          </a:p>
        </p:txBody>
      </p:sp>
      <p:graphicFrame>
        <p:nvGraphicFramePr>
          <p:cNvPr id="9" name="Chart 8">
            <a:extLst>
              <a:ext uri="{FF2B5EF4-FFF2-40B4-BE49-F238E27FC236}">
                <a16:creationId xmlns:a16="http://schemas.microsoft.com/office/drawing/2014/main" id="{AC0D7296-5DFD-4448-8E99-EA0AF51298F6}"/>
              </a:ext>
            </a:extLst>
          </p:cNvPr>
          <p:cNvGraphicFramePr>
            <a:graphicFrameLocks/>
          </p:cNvGraphicFramePr>
          <p:nvPr>
            <p:extLst>
              <p:ext uri="{D42A27DB-BD31-4B8C-83A1-F6EECF244321}">
                <p14:modId xmlns:p14="http://schemas.microsoft.com/office/powerpoint/2010/main" val="1441887229"/>
              </p:ext>
            </p:extLst>
          </p:nvPr>
        </p:nvGraphicFramePr>
        <p:xfrm>
          <a:off x="152400" y="1066799"/>
          <a:ext cx="8382000" cy="510775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8C95590-37CC-4793-9A25-A44786763F84}"/>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5</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70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Chinese language training in higher education in U.S. (number of students)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36186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50</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626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638" y="15082"/>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Public opinion </a:t>
            </a:r>
            <a:endParaRPr lang="en-US" sz="2000" b="1"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04800" y="1066800"/>
            <a:ext cx="4040188" cy="639762"/>
          </a:xfrm>
        </p:spPr>
        <p:txBody>
          <a:bodyPr>
            <a:normAutofit fontScale="77500" lnSpcReduction="20000"/>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Americans’ ratings of China, </a:t>
            </a:r>
          </a:p>
          <a:p>
            <a:r>
              <a:rPr lang="en-US" dirty="0">
                <a:solidFill>
                  <a:schemeClr val="bg1">
                    <a:lumMod val="85000"/>
                  </a:schemeClr>
                </a:solidFill>
                <a:latin typeface="Times New Roman" panose="02020603050405020304" pitchFamily="18" charset="0"/>
                <a:cs typeface="Times New Roman" panose="02020603050405020304" pitchFamily="18" charset="0"/>
              </a:rPr>
              <a:t>% approving</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990118219"/>
              </p:ext>
            </p:extLst>
          </p:nvPr>
        </p:nvGraphicFramePr>
        <p:xfrm>
          <a:off x="190500" y="1763712"/>
          <a:ext cx="42687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4683125" y="1062832"/>
            <a:ext cx="4041775" cy="639762"/>
          </a:xfrm>
        </p:spPr>
        <p:txBody>
          <a:bodyPr>
            <a:normAutofit fontScale="77500" lnSpcReduction="20000"/>
          </a:bodyPr>
          <a:lstStyle/>
          <a:p>
            <a:r>
              <a:rPr lang="en-US" dirty="0">
                <a:solidFill>
                  <a:schemeClr val="bg1">
                    <a:lumMod val="85000"/>
                  </a:schemeClr>
                </a:solidFill>
                <a:latin typeface="Times New Roman" panose="02020603050405020304" pitchFamily="18" charset="0"/>
                <a:cs typeface="Times New Roman" panose="02020603050405020304" pitchFamily="18" charset="0"/>
              </a:rPr>
              <a:t>Chinese ratings of America, % approving</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026958628"/>
              </p:ext>
            </p:extLst>
          </p:nvPr>
        </p:nvGraphicFramePr>
        <p:xfrm>
          <a:off x="4606925" y="1763712"/>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xfrm>
            <a:off x="6781800" y="6477793"/>
            <a:ext cx="2133600" cy="365125"/>
          </a:xfrm>
        </p:spPr>
        <p:txBody>
          <a:bodyPr/>
          <a:lstStyle/>
          <a:p>
            <a:fld id="{6C40E608-7BB5-4604-9A8A-D4143C9A147B}" type="slidenum">
              <a:rPr lang="en-US" smtClean="0">
                <a:latin typeface="Times New Roman" panose="02020603050405020304" pitchFamily="18" charset="0"/>
                <a:cs typeface="Times New Roman" panose="02020603050405020304" pitchFamily="18" charset="0"/>
              </a:rPr>
              <a:t>51</a:t>
            </a:fld>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996ACFA-B154-4566-8E80-DCBB4770CDF1}"/>
              </a:ext>
            </a:extLst>
          </p:cNvPr>
          <p:cNvSpPr txBox="1"/>
          <p:nvPr/>
        </p:nvSpPr>
        <p:spPr>
          <a:xfrm>
            <a:off x="1104900" y="5837237"/>
            <a:ext cx="4572000" cy="369332"/>
          </a:xfrm>
          <a:prstGeom prst="rect">
            <a:avLst/>
          </a:prstGeom>
          <a:noFill/>
        </p:spPr>
        <p:txBody>
          <a:bodyPr wrap="square">
            <a:spAutoFit/>
          </a:bodyPr>
          <a:lstStyle/>
          <a:p>
            <a:r>
              <a:rPr lang="en-US" sz="1800" b="1" dirty="0">
                <a:solidFill>
                  <a:schemeClr val="bg1">
                    <a:lumMod val="85000"/>
                  </a:schemeClr>
                </a:solidFill>
                <a:latin typeface="Times New Roman" panose="02020603050405020304" pitchFamily="18" charset="0"/>
                <a:cs typeface="Times New Roman" panose="02020603050405020304" pitchFamily="18" charset="0"/>
              </a:rPr>
              <a:t>Source: Pew Research Center (2021)</a:t>
            </a:r>
            <a:endParaRPr lang="en-US" b="1" dirty="0">
              <a:solidFill>
                <a:schemeClr val="bg1">
                  <a:lumMod val="85000"/>
                </a:schemeClr>
              </a:solidFill>
            </a:endParaRPr>
          </a:p>
        </p:txBody>
      </p:sp>
    </p:spTree>
    <p:extLst>
      <p:ext uri="{BB962C8B-B14F-4D97-AF65-F5344CB8AC3E}">
        <p14:creationId xmlns:p14="http://schemas.microsoft.com/office/powerpoint/2010/main" val="237659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C67E-5801-4026-970A-2CA8136421A8}"/>
              </a:ext>
            </a:extLst>
          </p:cNvPr>
          <p:cNvSpPr>
            <a:spLocks noGrp="1"/>
          </p:cNvSpPr>
          <p:nvPr>
            <p:ph type="title"/>
          </p:nvPr>
        </p:nvSpPr>
        <p:spPr>
          <a:xfrm>
            <a:off x="381000" y="142556"/>
            <a:ext cx="7886700" cy="994172"/>
          </a:xfrm>
          <a:solidFill>
            <a:schemeClr val="tx1">
              <a:lumMod val="75000"/>
              <a:lumOff val="25000"/>
            </a:schemeClr>
          </a:solidFill>
        </p:spPr>
        <p:txBody>
          <a:bodyPr>
            <a:normAutofit/>
          </a:bodyPr>
          <a:lstStyle/>
          <a:p>
            <a:r>
              <a:rPr lang="en-US" sz="3200" dirty="0">
                <a:solidFill>
                  <a:schemeClr val="bg1">
                    <a:lumMod val="85000"/>
                  </a:schemeClr>
                </a:solidFill>
                <a:latin typeface="Times New Roman" panose="02020603050405020304" pitchFamily="18" charset="0"/>
                <a:cs typeface="Times New Roman" panose="02020603050405020304" pitchFamily="18" charset="0"/>
              </a:rPr>
              <a:t>Central versus local tax revenue: USA</a:t>
            </a:r>
          </a:p>
        </p:txBody>
      </p:sp>
      <p:sp>
        <p:nvSpPr>
          <p:cNvPr id="5" name="Rectangle 4">
            <a:extLst>
              <a:ext uri="{FF2B5EF4-FFF2-40B4-BE49-F238E27FC236}">
                <a16:creationId xmlns:a16="http://schemas.microsoft.com/office/drawing/2014/main" id="{59666CF0-621E-45C3-BAD6-D86C789323BE}"/>
              </a:ext>
            </a:extLst>
          </p:cNvPr>
          <p:cNvSpPr/>
          <p:nvPr/>
        </p:nvSpPr>
        <p:spPr>
          <a:xfrm>
            <a:off x="609600" y="6308012"/>
            <a:ext cx="4572000" cy="369332"/>
          </a:xfrm>
          <a:prstGeom prst="rect">
            <a:avLst/>
          </a:prstGeom>
        </p:spPr>
        <p:txBody>
          <a:bodyPr>
            <a:spAutoFit/>
          </a:bodyPr>
          <a:lstStyle/>
          <a:p>
            <a:pPr defTabSz="685800"/>
            <a:r>
              <a:rPr lang="en-US" dirty="0">
                <a:solidFill>
                  <a:schemeClr val="bg1">
                    <a:lumMod val="85000"/>
                  </a:schemeClr>
                </a:solidFill>
                <a:latin typeface="Times New Roman" panose="02020603050405020304" pitchFamily="18" charset="0"/>
                <a:cs typeface="Times New Roman" panose="02020603050405020304" pitchFamily="18" charset="0"/>
              </a:rPr>
              <a:t>Source: IMF Government Finance Statistics</a:t>
            </a:r>
          </a:p>
        </p:txBody>
      </p:sp>
      <p:graphicFrame>
        <p:nvGraphicFramePr>
          <p:cNvPr id="7" name="Chart 6">
            <a:extLst>
              <a:ext uri="{FF2B5EF4-FFF2-40B4-BE49-F238E27FC236}">
                <a16:creationId xmlns:a16="http://schemas.microsoft.com/office/drawing/2014/main" id="{E36025AB-7F8E-4037-9097-5B20102AF0BA}"/>
              </a:ext>
            </a:extLst>
          </p:cNvPr>
          <p:cNvGraphicFramePr>
            <a:graphicFrameLocks/>
          </p:cNvGraphicFramePr>
          <p:nvPr>
            <p:extLst>
              <p:ext uri="{D42A27DB-BD31-4B8C-83A1-F6EECF244321}">
                <p14:modId xmlns:p14="http://schemas.microsoft.com/office/powerpoint/2010/main" val="3697226881"/>
              </p:ext>
            </p:extLst>
          </p:nvPr>
        </p:nvGraphicFramePr>
        <p:xfrm>
          <a:off x="381000" y="990600"/>
          <a:ext cx="7886700" cy="512468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5BBFC615-D77B-4BD8-8CAB-A6A0D349A145}"/>
              </a:ext>
            </a:extLst>
          </p:cNvPr>
          <p:cNvSpPr>
            <a:spLocks noGrp="1"/>
          </p:cNvSpPr>
          <p:nvPr>
            <p:ph type="sldNum" sz="quarter" idx="12"/>
          </p:nvPr>
        </p:nvSpPr>
        <p:spPr>
          <a:xfrm>
            <a:off x="6477000" y="6350319"/>
            <a:ext cx="2057400" cy="365125"/>
          </a:xfrm>
        </p:spPr>
        <p:txBody>
          <a:bodyPr/>
          <a:lstStyle/>
          <a:p>
            <a:fld id="{BF704108-FEF7-4FDF-A38A-399E5ACD3284}" type="slidenum">
              <a:rPr lang="en-US" smtClean="0">
                <a:latin typeface="Times New Roman" panose="02020603050405020304" pitchFamily="18" charset="0"/>
                <a:cs typeface="Times New Roman" panose="02020603050405020304" pitchFamily="18" charset="0"/>
              </a:rPr>
              <a:t>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91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2948-B286-4D3D-9F23-F825ACC7EE87}"/>
              </a:ext>
            </a:extLst>
          </p:cNvPr>
          <p:cNvSpPr>
            <a:spLocks noGrp="1"/>
          </p:cNvSpPr>
          <p:nvPr>
            <p:ph type="title"/>
          </p:nvPr>
        </p:nvSpPr>
        <p:spPr>
          <a:xfrm>
            <a:off x="609134" y="194512"/>
            <a:ext cx="7886700" cy="609600"/>
          </a:xfrm>
        </p:spPr>
        <p:txBody>
          <a:bodyPr>
            <a:noAutofit/>
          </a:bodyPr>
          <a:lstStyle/>
          <a:p>
            <a:r>
              <a:rPr lang="en-US" sz="2700" dirty="0">
                <a:solidFill>
                  <a:schemeClr val="bg1">
                    <a:lumMod val="85000"/>
                  </a:schemeClr>
                </a:solidFill>
                <a:latin typeface="Times New Roman" panose="02020603050405020304" pitchFamily="18" charset="0"/>
                <a:cs typeface="Times New Roman" panose="02020603050405020304" pitchFamily="18" charset="0"/>
              </a:rPr>
              <a:t>ISO 14001: Environmental management certifications</a:t>
            </a:r>
          </a:p>
        </p:txBody>
      </p:sp>
      <p:sp>
        <p:nvSpPr>
          <p:cNvPr id="6" name="Rectangle 5">
            <a:extLst>
              <a:ext uri="{FF2B5EF4-FFF2-40B4-BE49-F238E27FC236}">
                <a16:creationId xmlns:a16="http://schemas.microsoft.com/office/drawing/2014/main" id="{643247C0-72D1-4D4A-B869-19BCDDFEA3EF}"/>
              </a:ext>
            </a:extLst>
          </p:cNvPr>
          <p:cNvSpPr/>
          <p:nvPr/>
        </p:nvSpPr>
        <p:spPr>
          <a:xfrm>
            <a:off x="628650" y="6096000"/>
            <a:ext cx="4572000" cy="300082"/>
          </a:xfrm>
          <a:prstGeom prst="rect">
            <a:avLst/>
          </a:prstGeom>
        </p:spPr>
        <p:txBody>
          <a:bodyPr>
            <a:spAutoFit/>
          </a:bodyPr>
          <a:lstStyle/>
          <a:p>
            <a:pPr defTabSz="685800"/>
            <a:r>
              <a:rPr lang="en-US" sz="1350" b="1" dirty="0">
                <a:solidFill>
                  <a:schemeClr val="bg1">
                    <a:lumMod val="85000"/>
                  </a:schemeClr>
                </a:solidFill>
                <a:latin typeface="Times New Roman" panose="02020603050405020304" pitchFamily="18" charset="0"/>
                <a:cs typeface="Times New Roman" panose="02020603050405020304" pitchFamily="18" charset="0"/>
              </a:rPr>
              <a:t>Source: ISO Survey</a:t>
            </a:r>
          </a:p>
        </p:txBody>
      </p:sp>
      <p:graphicFrame>
        <p:nvGraphicFramePr>
          <p:cNvPr id="5" name="Chart 4">
            <a:extLst>
              <a:ext uri="{FF2B5EF4-FFF2-40B4-BE49-F238E27FC236}">
                <a16:creationId xmlns:a16="http://schemas.microsoft.com/office/drawing/2014/main" id="{75281460-7D75-4643-8811-CBA79B98BEAC}"/>
              </a:ext>
            </a:extLst>
          </p:cNvPr>
          <p:cNvGraphicFramePr>
            <a:graphicFrameLocks/>
          </p:cNvGraphicFramePr>
          <p:nvPr>
            <p:extLst>
              <p:ext uri="{D42A27DB-BD31-4B8C-83A1-F6EECF244321}">
                <p14:modId xmlns:p14="http://schemas.microsoft.com/office/powerpoint/2010/main" val="1825640750"/>
              </p:ext>
            </p:extLst>
          </p:nvPr>
        </p:nvGraphicFramePr>
        <p:xfrm>
          <a:off x="228601" y="956512"/>
          <a:ext cx="8647766" cy="48346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5695721-EA27-40A9-AF94-BF81708C259D}"/>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86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FD20041-C5EC-43F9-8E67-E9CE58F835EE}"/>
              </a:ext>
            </a:extLst>
          </p:cNvPr>
          <p:cNvGraphicFramePr>
            <a:graphicFrameLocks/>
          </p:cNvGraphicFramePr>
          <p:nvPr>
            <p:extLst>
              <p:ext uri="{D42A27DB-BD31-4B8C-83A1-F6EECF244321}">
                <p14:modId xmlns:p14="http://schemas.microsoft.com/office/powerpoint/2010/main" val="1054981133"/>
              </p:ext>
            </p:extLst>
          </p:nvPr>
        </p:nvGraphicFramePr>
        <p:xfrm>
          <a:off x="381000" y="533400"/>
          <a:ext cx="8686799" cy="548274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BD0E510-BB3C-4CD0-8E3F-FA8A4EB38B8B}"/>
              </a:ext>
            </a:extLst>
          </p:cNvPr>
          <p:cNvSpPr/>
          <p:nvPr/>
        </p:nvSpPr>
        <p:spPr>
          <a:xfrm>
            <a:off x="533400" y="6245395"/>
            <a:ext cx="4572000" cy="300082"/>
          </a:xfrm>
          <a:prstGeom prst="rect">
            <a:avLst/>
          </a:prstGeom>
        </p:spPr>
        <p:txBody>
          <a:bodyPr>
            <a:spAutoFit/>
          </a:bodyPr>
          <a:lstStyle/>
          <a:p>
            <a:pPr defTabSz="685800"/>
            <a:r>
              <a:rPr lang="en-US" sz="1350" dirty="0">
                <a:solidFill>
                  <a:schemeClr val="bg1">
                    <a:lumMod val="85000"/>
                  </a:schemeClr>
                </a:solidFill>
                <a:latin typeface="Times New Roman" panose="02020603050405020304" pitchFamily="18" charset="0"/>
                <a:cs typeface="Times New Roman" panose="02020603050405020304" pitchFamily="18" charset="0"/>
              </a:rPr>
              <a:t>Source: ISO Survey</a:t>
            </a:r>
          </a:p>
        </p:txBody>
      </p:sp>
      <p:sp>
        <p:nvSpPr>
          <p:cNvPr id="2" name="Rectangle 1">
            <a:extLst>
              <a:ext uri="{FF2B5EF4-FFF2-40B4-BE49-F238E27FC236}">
                <a16:creationId xmlns:a16="http://schemas.microsoft.com/office/drawing/2014/main" id="{60AEE3F0-C066-415E-800D-8B925C93E15C}"/>
              </a:ext>
            </a:extLst>
          </p:cNvPr>
          <p:cNvSpPr/>
          <p:nvPr/>
        </p:nvSpPr>
        <p:spPr>
          <a:xfrm>
            <a:off x="533400" y="58607"/>
            <a:ext cx="7686720" cy="507831"/>
          </a:xfrm>
          <a:prstGeom prst="rect">
            <a:avLst/>
          </a:prstGeom>
        </p:spPr>
        <p:txBody>
          <a:bodyPr wrap="none">
            <a:spAutoFit/>
          </a:bodyPr>
          <a:lstStyle/>
          <a:p>
            <a:pPr defTabSz="685800"/>
            <a:r>
              <a:rPr lang="en-US" sz="2700" dirty="0">
                <a:solidFill>
                  <a:schemeClr val="bg1">
                    <a:lumMod val="85000"/>
                  </a:schemeClr>
                </a:solidFill>
                <a:latin typeface="Times New Roman" panose="02020603050405020304" pitchFamily="18" charset="0"/>
                <a:cs typeface="Times New Roman" panose="02020603050405020304" pitchFamily="18" charset="0"/>
              </a:rPr>
              <a:t>ISO 14001: Environmental management certifications</a:t>
            </a:r>
          </a:p>
        </p:txBody>
      </p:sp>
      <p:sp>
        <p:nvSpPr>
          <p:cNvPr id="4" name="Slide Number Placeholder 3">
            <a:extLst>
              <a:ext uri="{FF2B5EF4-FFF2-40B4-BE49-F238E27FC236}">
                <a16:creationId xmlns:a16="http://schemas.microsoft.com/office/drawing/2014/main" id="{6E2E50BB-5137-41B3-A610-5A682BFCA4B9}"/>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pPr/>
              <a:t>8</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56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38EF9E5-5E2C-4139-A3CE-B15BF43F4973}"/>
              </a:ext>
            </a:extLst>
          </p:cNvPr>
          <p:cNvGraphicFramePr>
            <a:graphicFrameLocks/>
          </p:cNvGraphicFramePr>
          <p:nvPr>
            <p:extLst>
              <p:ext uri="{D42A27DB-BD31-4B8C-83A1-F6EECF244321}">
                <p14:modId xmlns:p14="http://schemas.microsoft.com/office/powerpoint/2010/main" val="2556638624"/>
              </p:ext>
            </p:extLst>
          </p:nvPr>
        </p:nvGraphicFramePr>
        <p:xfrm>
          <a:off x="127000" y="768946"/>
          <a:ext cx="8890000" cy="532010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D91178C5-199C-4227-8E08-186C4D284AC2}"/>
              </a:ext>
            </a:extLst>
          </p:cNvPr>
          <p:cNvSpPr/>
          <p:nvPr/>
        </p:nvSpPr>
        <p:spPr>
          <a:xfrm>
            <a:off x="914400" y="0"/>
            <a:ext cx="7686720" cy="507831"/>
          </a:xfrm>
          <a:prstGeom prst="rect">
            <a:avLst/>
          </a:prstGeom>
        </p:spPr>
        <p:txBody>
          <a:bodyPr wrap="none">
            <a:spAutoFit/>
          </a:bodyPr>
          <a:lstStyle/>
          <a:p>
            <a:pPr defTabSz="685800"/>
            <a:r>
              <a:rPr lang="en-US" sz="2700" dirty="0">
                <a:solidFill>
                  <a:schemeClr val="bg1">
                    <a:lumMod val="85000"/>
                  </a:schemeClr>
                </a:solidFill>
                <a:latin typeface="Times New Roman" panose="02020603050405020304" pitchFamily="18" charset="0"/>
                <a:cs typeface="Times New Roman" panose="02020603050405020304" pitchFamily="18" charset="0"/>
              </a:rPr>
              <a:t>ISO 14001: Environmental management certifications</a:t>
            </a:r>
          </a:p>
        </p:txBody>
      </p:sp>
      <p:sp>
        <p:nvSpPr>
          <p:cNvPr id="5" name="Rectangle 4">
            <a:extLst>
              <a:ext uri="{FF2B5EF4-FFF2-40B4-BE49-F238E27FC236}">
                <a16:creationId xmlns:a16="http://schemas.microsoft.com/office/drawing/2014/main" id="{F21447ED-9D12-432A-A96C-A747B185809C}"/>
              </a:ext>
            </a:extLst>
          </p:cNvPr>
          <p:cNvSpPr/>
          <p:nvPr/>
        </p:nvSpPr>
        <p:spPr>
          <a:xfrm>
            <a:off x="533400" y="6287608"/>
            <a:ext cx="4572011" cy="307777"/>
          </a:xfrm>
          <a:prstGeom prst="rect">
            <a:avLst/>
          </a:prstGeom>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lumMod val="85000"/>
                  </a:schemeClr>
                </a:solidFill>
                <a:latin typeface="Times New Roman" panose="02020603050405020304" pitchFamily="18" charset="0"/>
                <a:cs typeface="Times New Roman" panose="02020603050405020304" pitchFamily="18" charset="0"/>
              </a:rPr>
              <a:t>Source: ISO Survey</a:t>
            </a:r>
          </a:p>
        </p:txBody>
      </p:sp>
      <p:sp>
        <p:nvSpPr>
          <p:cNvPr id="2" name="Slide Number Placeholder 1">
            <a:extLst>
              <a:ext uri="{FF2B5EF4-FFF2-40B4-BE49-F238E27FC236}">
                <a16:creationId xmlns:a16="http://schemas.microsoft.com/office/drawing/2014/main" id="{4A67ACFA-1074-4D56-876C-AEA2CED8AFF2}"/>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042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36425</TotalTime>
  <Words>6863</Words>
  <Application>Microsoft Office PowerPoint</Application>
  <PresentationFormat>On-screen Show (4:3)</PresentationFormat>
  <Paragraphs>425</Paragraphs>
  <Slides>51</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Calibri Light</vt:lpstr>
      <vt:lpstr>Cambria Math</vt:lpstr>
      <vt:lpstr>Times New Roman</vt:lpstr>
      <vt:lpstr>Office Theme</vt:lpstr>
      <vt:lpstr>1_Office Theme</vt:lpstr>
      <vt:lpstr>U.S.-China 2021 Barometer Long U.S.-China Institute University of California, Irvine</vt:lpstr>
      <vt:lpstr>Comparisons</vt:lpstr>
      <vt:lpstr>PowerPoint Presentation</vt:lpstr>
      <vt:lpstr>Fiscal decentralization: China vs. U.S.</vt:lpstr>
      <vt:lpstr>Central versus local tax revenue: China</vt:lpstr>
      <vt:lpstr>Central versus local tax revenue: USA</vt:lpstr>
      <vt:lpstr>ISO 14001: Environmental management certifications</vt:lpstr>
      <vt:lpstr>PowerPoint Presentation</vt:lpstr>
      <vt:lpstr>PowerPoint Presentation</vt:lpstr>
      <vt:lpstr>COVID-19 Policy Response: U.S. vs. China</vt:lpstr>
      <vt:lpstr>COVID-19 Case Fatality Ratio: U.S. vs. China</vt:lpstr>
      <vt:lpstr>Policy responsiveness to pandemic deaths: USA</vt:lpstr>
      <vt:lpstr>Policy responsiveness to pandemic deaths: China</vt:lpstr>
      <vt:lpstr>PowerPoint Presentation</vt:lpstr>
      <vt:lpstr>Life expectancy at birth (years)</vt:lpstr>
      <vt:lpstr>GDP per capita, PPP (current international $)</vt:lpstr>
      <vt:lpstr>Demographic demons 2025 </vt:lpstr>
      <vt:lpstr>Unemployment rates (%)</vt:lpstr>
      <vt:lpstr>Renewable energy transitions</vt:lpstr>
      <vt:lpstr>Low carbon electricity generation by source: USA </vt:lpstr>
      <vt:lpstr>Low carbon electricity generation by source: China</vt:lpstr>
      <vt:lpstr>Energy Consumption</vt:lpstr>
      <vt:lpstr>CO2 Emissions</vt:lpstr>
      <vt:lpstr>Urban economic &amp; environmental inequality</vt:lpstr>
      <vt:lpstr>Neighborhood-level economic &amp; environmental inequality</vt:lpstr>
      <vt:lpstr>Corporate sustainability: United States</vt:lpstr>
      <vt:lpstr>Corporate sustainability: China</vt:lpstr>
      <vt:lpstr>Source: World Governance Indicators, World Bank</vt:lpstr>
      <vt:lpstr>Political Rights</vt:lpstr>
      <vt:lpstr>Homicide rate (per 100,000)</vt:lpstr>
      <vt:lpstr>Military Spending (billions, current US$)</vt:lpstr>
      <vt:lpstr>Gender inequality index  (United Nations, 0.0 = equality)</vt:lpstr>
      <vt:lpstr>Internet users (%)</vt:lpstr>
      <vt:lpstr>Mobile Phones (% of population)</vt:lpstr>
      <vt:lpstr>Corruption Perception Index  (higher = less corrupt)</vt:lpstr>
      <vt:lpstr>Piracy rates for computer software  (% unlicensed use)</vt:lpstr>
      <vt:lpstr>Interactions</vt:lpstr>
      <vt:lpstr>Corporate ties by industry</vt:lpstr>
      <vt:lpstr>Semiconductors</vt:lpstr>
      <vt:lpstr>Trade in goods ($ billion)</vt:lpstr>
      <vt:lpstr>Total U.S.-China trade in goods and  U.S. trade deficit in goods ($ billion)</vt:lpstr>
      <vt:lpstr>Covid-19’s effect on trade U.S. exports of goods  (millions USD$) </vt:lpstr>
      <vt:lpstr>    Historical currency exchange rate (yuan per one dollar)</vt:lpstr>
      <vt:lpstr>Exchange of direct investment (FDI) ($ billions, source: Rhodium, rhg.com)  </vt:lpstr>
      <vt:lpstr>Chinese holdings of U.S. treasuries ($ billion)</vt:lpstr>
      <vt:lpstr>Travel between countries  (thousands of passengers)</vt:lpstr>
      <vt:lpstr> U.S. patents granted to invention teams that  include both American and Chinese citizens </vt:lpstr>
      <vt:lpstr>WTO complaints filed</vt:lpstr>
      <vt:lpstr>Educational exchange students </vt:lpstr>
      <vt:lpstr>Chinese language training in higher education in U.S. (number of students)</vt:lpstr>
      <vt:lpstr>Public opinion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 per capita, PPP (current international $)</dc:title>
  <dc:creator>john graham</dc:creator>
  <cp:lastModifiedBy>Ben Leffel</cp:lastModifiedBy>
  <cp:revision>1149</cp:revision>
  <cp:lastPrinted>2019-02-01T18:27:18Z</cp:lastPrinted>
  <dcterms:created xsi:type="dcterms:W3CDTF">2013-02-26T01:07:50Z</dcterms:created>
  <dcterms:modified xsi:type="dcterms:W3CDTF">2021-07-26T19:48:48Z</dcterms:modified>
</cp:coreProperties>
</file>